
<file path=[Content_Types].xml><?xml version="1.0" encoding="utf-8"?>
<Types xmlns="http://schemas.openxmlformats.org/package/2006/content-types">
  <Default Extension="png" ContentType="image/png"/>
  <Default Extension="mp3" ContentType="audio/mpeg"/>
  <Default Extension="svg" ContentType="image/svg+xml"/>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4" r:id="rId1"/>
  </p:sldMasterIdLst>
  <p:notesMasterIdLst>
    <p:notesMasterId r:id="rId19"/>
  </p:notesMasterIdLst>
  <p:sldIdLst>
    <p:sldId id="261" r:id="rId2"/>
    <p:sldId id="259" r:id="rId3"/>
    <p:sldId id="260" r:id="rId4"/>
    <p:sldId id="258" r:id="rId5"/>
    <p:sldId id="257" r:id="rId6"/>
    <p:sldId id="264" r:id="rId7"/>
    <p:sldId id="263" r:id="rId8"/>
    <p:sldId id="282" r:id="rId9"/>
    <p:sldId id="265" r:id="rId10"/>
    <p:sldId id="262" r:id="rId11"/>
    <p:sldId id="285" r:id="rId12"/>
    <p:sldId id="286" r:id="rId13"/>
    <p:sldId id="287" r:id="rId14"/>
    <p:sldId id="274" r:id="rId15"/>
    <p:sldId id="276" r:id="rId16"/>
    <p:sldId id="284" r:id="rId17"/>
    <p:sldId id="272"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FF"/>
    <a:srgbClr val="006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F05CF6-2AD2-4394-A1AB-6A88999FAF8F}">
  <a:tblStyle styleId="{29F05CF6-2AD2-4394-A1AB-6A88999FAF8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28" autoAdjust="0"/>
    <p:restoredTop sz="94660"/>
  </p:normalViewPr>
  <p:slideViewPr>
    <p:cSldViewPr snapToGrid="0">
      <p:cViewPr varScale="1">
        <p:scale>
          <a:sx n="111" d="100"/>
          <a:sy n="111" d="100"/>
        </p:scale>
        <p:origin x="26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font" Target="fonts/font2.fntdata"/><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6.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font" Target="fonts/font1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31270608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7"/>
        <p:cNvGrpSpPr/>
        <p:nvPr/>
      </p:nvGrpSpPr>
      <p:grpSpPr>
        <a:xfrm>
          <a:off x="0" y="0"/>
          <a:ext cx="0" cy="0"/>
          <a:chOff x="0" y="0"/>
          <a:chExt cx="0" cy="0"/>
        </a:xfrm>
      </p:grpSpPr>
      <p:sp>
        <p:nvSpPr>
          <p:cNvPr id="1768" name="Google Shape;1768;gd924d83865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9" name="Google Shape;1769;gd924d83865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863254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5"/>
        <p:cNvGrpSpPr/>
        <p:nvPr/>
      </p:nvGrpSpPr>
      <p:grpSpPr>
        <a:xfrm>
          <a:off x="0" y="0"/>
          <a:ext cx="0" cy="0"/>
          <a:chOff x="0" y="0"/>
          <a:chExt cx="0" cy="0"/>
        </a:xfrm>
      </p:grpSpPr>
      <p:sp>
        <p:nvSpPr>
          <p:cNvPr id="1786" name="Google Shape;1786;g101bb511527_0_5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7" name="Google Shape;1787;g101bb511527_0_5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3972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9"/>
        <p:cNvGrpSpPr/>
        <p:nvPr/>
      </p:nvGrpSpPr>
      <p:grpSpPr>
        <a:xfrm>
          <a:off x="0" y="0"/>
          <a:ext cx="0" cy="0"/>
          <a:chOff x="0" y="0"/>
          <a:chExt cx="0" cy="0"/>
        </a:xfrm>
      </p:grpSpPr>
      <p:sp>
        <p:nvSpPr>
          <p:cNvPr id="2400" name="Google Shape;2400;g101bb511527_0_39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1" name="Google Shape;2401;g101bb511527_0_39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331966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7"/>
        <p:cNvGrpSpPr/>
        <p:nvPr/>
      </p:nvGrpSpPr>
      <p:grpSpPr>
        <a:xfrm>
          <a:off x="0" y="0"/>
          <a:ext cx="0" cy="0"/>
          <a:chOff x="0" y="0"/>
          <a:chExt cx="0" cy="0"/>
        </a:xfrm>
      </p:grpSpPr>
      <p:sp>
        <p:nvSpPr>
          <p:cNvPr id="2578" name="Google Shape;2578;g101bb511527_0_40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9" name="Google Shape;2579;g101bb511527_0_40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378739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3"/>
        <p:cNvGrpSpPr/>
        <p:nvPr/>
      </p:nvGrpSpPr>
      <p:grpSpPr>
        <a:xfrm>
          <a:off x="0" y="0"/>
          <a:ext cx="0" cy="0"/>
          <a:chOff x="0" y="0"/>
          <a:chExt cx="0" cy="0"/>
        </a:xfrm>
      </p:grpSpPr>
      <p:sp>
        <p:nvSpPr>
          <p:cNvPr id="3034" name="Google Shape;3034;g101bb511527_0_30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35" name="Google Shape;3035;g101bb511527_0_30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289697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9"/>
        <p:cNvGrpSpPr/>
        <p:nvPr/>
      </p:nvGrpSpPr>
      <p:grpSpPr>
        <a:xfrm>
          <a:off x="0" y="0"/>
          <a:ext cx="0" cy="0"/>
          <a:chOff x="0" y="0"/>
          <a:chExt cx="0" cy="0"/>
        </a:xfrm>
      </p:grpSpPr>
      <p:sp>
        <p:nvSpPr>
          <p:cNvPr id="2360" name="Google Shape;2360;g101bb511527_0_38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1" name="Google Shape;2361;g101bb511527_0_38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17517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1"/>
        <p:cNvGrpSpPr/>
        <p:nvPr/>
      </p:nvGrpSpPr>
      <p:grpSpPr>
        <a:xfrm>
          <a:off x="0" y="0"/>
          <a:ext cx="0" cy="0"/>
          <a:chOff x="0" y="0"/>
          <a:chExt cx="0" cy="0"/>
        </a:xfrm>
      </p:grpSpPr>
      <p:sp>
        <p:nvSpPr>
          <p:cNvPr id="1612" name="Google Shape;1612;gd924d83865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3" name="Google Shape;1613;gd924d83865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62603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4"/>
        <p:cNvGrpSpPr/>
        <p:nvPr/>
      </p:nvGrpSpPr>
      <p:grpSpPr>
        <a:xfrm>
          <a:off x="0" y="0"/>
          <a:ext cx="0" cy="0"/>
          <a:chOff x="0" y="0"/>
          <a:chExt cx="0" cy="0"/>
        </a:xfrm>
      </p:grpSpPr>
      <p:sp>
        <p:nvSpPr>
          <p:cNvPr id="1715" name="Google Shape;1715;gd6846a9aa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16" name="Google Shape;1716;gd6846a9aa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32882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9"/>
        <p:cNvGrpSpPr/>
        <p:nvPr/>
      </p:nvGrpSpPr>
      <p:grpSpPr>
        <a:xfrm>
          <a:off x="0" y="0"/>
          <a:ext cx="0" cy="0"/>
          <a:chOff x="0" y="0"/>
          <a:chExt cx="0" cy="0"/>
        </a:xfrm>
      </p:grpSpPr>
      <p:sp>
        <p:nvSpPr>
          <p:cNvPr id="1590" name="Google Shape;1590;gdb13e22b57_0_4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1" name="Google Shape;1591;gdb13e22b57_0_4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236345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3"/>
        <p:cNvGrpSpPr/>
        <p:nvPr/>
      </p:nvGrpSpPr>
      <p:grpSpPr>
        <a:xfrm>
          <a:off x="0" y="0"/>
          <a:ext cx="0" cy="0"/>
          <a:chOff x="0" y="0"/>
          <a:chExt cx="0" cy="0"/>
        </a:xfrm>
      </p:grpSpPr>
      <p:sp>
        <p:nvSpPr>
          <p:cNvPr id="1584" name="Google Shape;1584;gd924d83865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5" name="Google Shape;1585;gd924d83865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3286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5"/>
        <p:cNvGrpSpPr/>
        <p:nvPr/>
      </p:nvGrpSpPr>
      <p:grpSpPr>
        <a:xfrm>
          <a:off x="0" y="0"/>
          <a:ext cx="0" cy="0"/>
          <a:chOff x="0" y="0"/>
          <a:chExt cx="0" cy="0"/>
        </a:xfrm>
      </p:grpSpPr>
      <p:sp>
        <p:nvSpPr>
          <p:cNvPr id="1896" name="Google Shape;1896;g101bb511527_0_9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7" name="Google Shape;1897;g101bb511527_0_9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46175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0"/>
        <p:cNvGrpSpPr/>
        <p:nvPr/>
      </p:nvGrpSpPr>
      <p:grpSpPr>
        <a:xfrm>
          <a:off x="0" y="0"/>
          <a:ext cx="0" cy="0"/>
          <a:chOff x="0" y="0"/>
          <a:chExt cx="0" cy="0"/>
        </a:xfrm>
      </p:grpSpPr>
      <p:sp>
        <p:nvSpPr>
          <p:cNvPr id="1861" name="Google Shape;1861;ge67be192b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2" name="Google Shape;1862;ge67be192b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22739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5"/>
        <p:cNvGrpSpPr/>
        <p:nvPr/>
      </p:nvGrpSpPr>
      <p:grpSpPr>
        <a:xfrm>
          <a:off x="0" y="0"/>
          <a:ext cx="0" cy="0"/>
          <a:chOff x="0" y="0"/>
          <a:chExt cx="0" cy="0"/>
        </a:xfrm>
      </p:grpSpPr>
      <p:sp>
        <p:nvSpPr>
          <p:cNvPr id="2926" name="Google Shape;2926;g101bb511527_0_44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7" name="Google Shape;2927;g101bb511527_0_44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78593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8"/>
        <p:cNvGrpSpPr/>
        <p:nvPr/>
      </p:nvGrpSpPr>
      <p:grpSpPr>
        <a:xfrm>
          <a:off x="0" y="0"/>
          <a:ext cx="0" cy="0"/>
          <a:chOff x="0" y="0"/>
          <a:chExt cx="0" cy="0"/>
        </a:xfrm>
      </p:grpSpPr>
      <p:sp>
        <p:nvSpPr>
          <p:cNvPr id="1959" name="Google Shape;1959;g101bb511527_0_14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0" name="Google Shape;1960;g101bb511527_0_14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5917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2"/>
        <p:cNvGrpSpPr/>
        <p:nvPr/>
      </p:nvGrpSpPr>
      <p:grpSpPr>
        <a:xfrm>
          <a:off x="0" y="0"/>
          <a:ext cx="0" cy="0"/>
          <a:chOff x="0" y="0"/>
          <a:chExt cx="0" cy="0"/>
        </a:xfrm>
      </p:grpSpPr>
      <p:grpSp>
        <p:nvGrpSpPr>
          <p:cNvPr id="53" name="Google Shape;53;p3"/>
          <p:cNvGrpSpPr/>
          <p:nvPr/>
        </p:nvGrpSpPr>
        <p:grpSpPr>
          <a:xfrm>
            <a:off x="-357896" y="-352810"/>
            <a:ext cx="9825810" cy="5772837"/>
            <a:chOff x="-357896" y="-352810"/>
            <a:chExt cx="9825810" cy="5772837"/>
          </a:xfrm>
        </p:grpSpPr>
        <p:sp>
          <p:nvSpPr>
            <p:cNvPr id="54" name="Google Shape;54;p3"/>
            <p:cNvSpPr/>
            <p:nvPr/>
          </p:nvSpPr>
          <p:spPr>
            <a:xfrm>
              <a:off x="-45342" y="-45889"/>
              <a:ext cx="9234684"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8561691" y="5965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rot="1935653">
              <a:off x="8645944" y="1869263"/>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6215094" y="-1206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219129" y="348649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8827011" y="2712645"/>
              <a:ext cx="451096" cy="44281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rot="6768672">
              <a:off x="3194688" y="4800513"/>
              <a:ext cx="545735" cy="530358"/>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4055323" y="-220727"/>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5509780" y="-37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6759921" y="-47871"/>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324947" y="2266395"/>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rot="-1129731">
              <a:off x="8903990" y="873966"/>
              <a:ext cx="486940" cy="557808"/>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4754473" y="-1664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8853358" y="3333107"/>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5740172" y="47804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223112" y="1558759"/>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10409" y="48247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5304128" y="486578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87347" y="290079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3414115" y="-1345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462940" y="4827173"/>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rot="3405230">
              <a:off x="8820846" y="4151923"/>
              <a:ext cx="350730" cy="404697"/>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508867" y="-165552"/>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8706983" y="47177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7372159" y="-391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0034" y="4754237"/>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6515605" y="4864908"/>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rot="-3068197">
              <a:off x="-265340" y="4109199"/>
              <a:ext cx="527595" cy="490156"/>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7960197" y="-1356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4752683" y="4653673"/>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2486360" y="48470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1259209" y="48228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a:off x="2131252" y="-3528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145297" y="-104234"/>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1259210" y="-1723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189521" y="1073449"/>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14362" y="403352"/>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 name="Google Shape;94;p3"/>
          <p:cNvSpPr txBox="1">
            <a:spLocks noGrp="1"/>
          </p:cNvSpPr>
          <p:nvPr>
            <p:ph type="title" hasCustomPrompt="1"/>
          </p:nvPr>
        </p:nvSpPr>
        <p:spPr>
          <a:xfrm flipH="1">
            <a:off x="1769725" y="809850"/>
            <a:ext cx="2382300" cy="1213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500"/>
              <a:buNone/>
              <a:defRPr sz="8000">
                <a:solidFill>
                  <a:schemeClr val="lt1"/>
                </a:solidFill>
              </a:defRPr>
            </a:lvl1pPr>
            <a:lvl2pPr lvl="1" algn="r" rtl="0">
              <a:spcBef>
                <a:spcPts val="0"/>
              </a:spcBef>
              <a:spcAft>
                <a:spcPts val="0"/>
              </a:spcAft>
              <a:buClr>
                <a:schemeClr val="dk1"/>
              </a:buClr>
              <a:buSzPts val="2500"/>
              <a:buNone/>
              <a:defRPr sz="2500">
                <a:solidFill>
                  <a:schemeClr val="dk1"/>
                </a:solidFill>
              </a:defRPr>
            </a:lvl2pPr>
            <a:lvl3pPr lvl="2" algn="r" rtl="0">
              <a:spcBef>
                <a:spcPts val="0"/>
              </a:spcBef>
              <a:spcAft>
                <a:spcPts val="0"/>
              </a:spcAft>
              <a:buClr>
                <a:schemeClr val="dk1"/>
              </a:buClr>
              <a:buSzPts val="2500"/>
              <a:buNone/>
              <a:defRPr sz="2500">
                <a:solidFill>
                  <a:schemeClr val="dk1"/>
                </a:solidFill>
              </a:defRPr>
            </a:lvl3pPr>
            <a:lvl4pPr lvl="3" algn="r" rtl="0">
              <a:spcBef>
                <a:spcPts val="0"/>
              </a:spcBef>
              <a:spcAft>
                <a:spcPts val="0"/>
              </a:spcAft>
              <a:buClr>
                <a:schemeClr val="dk1"/>
              </a:buClr>
              <a:buSzPts val="2500"/>
              <a:buNone/>
              <a:defRPr sz="2500">
                <a:solidFill>
                  <a:schemeClr val="dk1"/>
                </a:solidFill>
              </a:defRPr>
            </a:lvl4pPr>
            <a:lvl5pPr lvl="4" algn="r" rtl="0">
              <a:spcBef>
                <a:spcPts val="0"/>
              </a:spcBef>
              <a:spcAft>
                <a:spcPts val="0"/>
              </a:spcAft>
              <a:buClr>
                <a:schemeClr val="dk1"/>
              </a:buClr>
              <a:buSzPts val="2500"/>
              <a:buNone/>
              <a:defRPr sz="2500">
                <a:solidFill>
                  <a:schemeClr val="dk1"/>
                </a:solidFill>
              </a:defRPr>
            </a:lvl5pPr>
            <a:lvl6pPr lvl="5" algn="r" rtl="0">
              <a:spcBef>
                <a:spcPts val="0"/>
              </a:spcBef>
              <a:spcAft>
                <a:spcPts val="0"/>
              </a:spcAft>
              <a:buClr>
                <a:schemeClr val="dk1"/>
              </a:buClr>
              <a:buSzPts val="2500"/>
              <a:buNone/>
              <a:defRPr sz="2500">
                <a:solidFill>
                  <a:schemeClr val="dk1"/>
                </a:solidFill>
              </a:defRPr>
            </a:lvl6pPr>
            <a:lvl7pPr lvl="6" algn="r" rtl="0">
              <a:spcBef>
                <a:spcPts val="0"/>
              </a:spcBef>
              <a:spcAft>
                <a:spcPts val="0"/>
              </a:spcAft>
              <a:buClr>
                <a:schemeClr val="dk1"/>
              </a:buClr>
              <a:buSzPts val="2500"/>
              <a:buNone/>
              <a:defRPr sz="2500">
                <a:solidFill>
                  <a:schemeClr val="dk1"/>
                </a:solidFill>
              </a:defRPr>
            </a:lvl7pPr>
            <a:lvl8pPr lvl="7" algn="r" rtl="0">
              <a:spcBef>
                <a:spcPts val="0"/>
              </a:spcBef>
              <a:spcAft>
                <a:spcPts val="0"/>
              </a:spcAft>
              <a:buClr>
                <a:schemeClr val="dk1"/>
              </a:buClr>
              <a:buSzPts val="2500"/>
              <a:buNone/>
              <a:defRPr sz="2500">
                <a:solidFill>
                  <a:schemeClr val="dk1"/>
                </a:solidFill>
              </a:defRPr>
            </a:lvl8pPr>
            <a:lvl9pPr lvl="8" algn="r" rtl="0">
              <a:spcBef>
                <a:spcPts val="0"/>
              </a:spcBef>
              <a:spcAft>
                <a:spcPts val="0"/>
              </a:spcAft>
              <a:buClr>
                <a:schemeClr val="dk1"/>
              </a:buClr>
              <a:buSzPts val="2500"/>
              <a:buNone/>
              <a:defRPr sz="2500">
                <a:solidFill>
                  <a:schemeClr val="dk1"/>
                </a:solidFill>
              </a:defRPr>
            </a:lvl9pPr>
          </a:lstStyle>
          <a:p>
            <a:r>
              <a:t>xx%</a:t>
            </a:r>
          </a:p>
        </p:txBody>
      </p:sp>
      <p:sp>
        <p:nvSpPr>
          <p:cNvPr id="95" name="Google Shape;95;p3"/>
          <p:cNvSpPr txBox="1">
            <a:spLocks noGrp="1"/>
          </p:cNvSpPr>
          <p:nvPr>
            <p:ph type="title" idx="2"/>
          </p:nvPr>
        </p:nvSpPr>
        <p:spPr>
          <a:xfrm>
            <a:off x="622225" y="2488900"/>
            <a:ext cx="4677300" cy="1213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96" name="Google Shape;96;p3"/>
          <p:cNvSpPr txBox="1">
            <a:spLocks noGrp="1"/>
          </p:cNvSpPr>
          <p:nvPr>
            <p:ph type="subTitle" idx="1"/>
          </p:nvPr>
        </p:nvSpPr>
        <p:spPr>
          <a:xfrm>
            <a:off x="1635025" y="3654550"/>
            <a:ext cx="2651700" cy="585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2">
  <p:cSld name="CUSTOM_10_1">
    <p:spTree>
      <p:nvGrpSpPr>
        <p:cNvPr id="1" name="Shape 553"/>
        <p:cNvGrpSpPr/>
        <p:nvPr/>
      </p:nvGrpSpPr>
      <p:grpSpPr>
        <a:xfrm>
          <a:off x="0" y="0"/>
          <a:ext cx="0" cy="0"/>
          <a:chOff x="0" y="0"/>
          <a:chExt cx="0" cy="0"/>
        </a:xfrm>
      </p:grpSpPr>
      <p:grpSp>
        <p:nvGrpSpPr>
          <p:cNvPr id="554" name="Google Shape;554;p16"/>
          <p:cNvGrpSpPr/>
          <p:nvPr/>
        </p:nvGrpSpPr>
        <p:grpSpPr>
          <a:xfrm>
            <a:off x="-399650" y="-505210"/>
            <a:ext cx="9857489" cy="6056105"/>
            <a:chOff x="-399650" y="-505210"/>
            <a:chExt cx="9857489" cy="6056105"/>
          </a:xfrm>
        </p:grpSpPr>
        <p:sp>
          <p:nvSpPr>
            <p:cNvPr id="555" name="Google Shape;555;p16"/>
            <p:cNvSpPr/>
            <p:nvPr/>
          </p:nvSpPr>
          <p:spPr>
            <a:xfrm flipH="1">
              <a:off x="-18118" y="-45888"/>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16"/>
            <p:cNvSpPr/>
            <p:nvPr/>
          </p:nvSpPr>
          <p:spPr>
            <a:xfrm flipH="1">
              <a:off x="-399650"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16"/>
            <p:cNvSpPr/>
            <p:nvPr/>
          </p:nvSpPr>
          <p:spPr>
            <a:xfrm rot="1935653">
              <a:off x="-85711" y="59838"/>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16"/>
            <p:cNvSpPr/>
            <p:nvPr/>
          </p:nvSpPr>
          <p:spPr>
            <a:xfrm>
              <a:off x="3934941" y="-2730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16"/>
            <p:cNvSpPr/>
            <p:nvPr/>
          </p:nvSpPr>
          <p:spPr>
            <a:xfrm>
              <a:off x="8548159" y="266634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16"/>
            <p:cNvSpPr/>
            <p:nvPr/>
          </p:nvSpPr>
          <p:spPr>
            <a:xfrm rot="9344795" flipH="1">
              <a:off x="8990" y="2667411"/>
              <a:ext cx="451106" cy="44282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16"/>
            <p:cNvSpPr/>
            <p:nvPr/>
          </p:nvSpPr>
          <p:spPr>
            <a:xfrm rot="-5890588" flipH="1">
              <a:off x="4981243" y="4785952"/>
              <a:ext cx="545736" cy="530359"/>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16"/>
            <p:cNvSpPr/>
            <p:nvPr/>
          </p:nvSpPr>
          <p:spPr>
            <a:xfrm flipH="1">
              <a:off x="4547748" y="-296364"/>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16"/>
            <p:cNvSpPr/>
            <p:nvPr/>
          </p:nvSpPr>
          <p:spPr>
            <a:xfrm flipH="1">
              <a:off x="3102266" y="-1561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16"/>
            <p:cNvSpPr/>
            <p:nvPr/>
          </p:nvSpPr>
          <p:spPr>
            <a:xfrm flipH="1">
              <a:off x="1908620" y="-133196"/>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16"/>
            <p:cNvSpPr/>
            <p:nvPr/>
          </p:nvSpPr>
          <p:spPr>
            <a:xfrm flipH="1">
              <a:off x="8945681"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16"/>
            <p:cNvSpPr/>
            <p:nvPr/>
          </p:nvSpPr>
          <p:spPr>
            <a:xfrm rot="8722696" flipH="1">
              <a:off x="-270732" y="873975"/>
              <a:ext cx="486933" cy="557800"/>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16"/>
            <p:cNvSpPr/>
            <p:nvPr/>
          </p:nvSpPr>
          <p:spPr>
            <a:xfrm>
              <a:off x="2474319" y="-3188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16"/>
            <p:cNvSpPr/>
            <p:nvPr/>
          </p:nvSpPr>
          <p:spPr>
            <a:xfrm>
              <a:off x="-205925" y="3436244"/>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16"/>
            <p:cNvSpPr/>
            <p:nvPr/>
          </p:nvSpPr>
          <p:spPr>
            <a:xfrm flipH="1">
              <a:off x="1159619" y="49328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16"/>
            <p:cNvSpPr/>
            <p:nvPr/>
          </p:nvSpPr>
          <p:spPr>
            <a:xfrm>
              <a:off x="8980182" y="-15741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16"/>
            <p:cNvSpPr/>
            <p:nvPr/>
          </p:nvSpPr>
          <p:spPr>
            <a:xfrm>
              <a:off x="2285940" y="49771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6"/>
            <p:cNvSpPr/>
            <p:nvPr/>
          </p:nvSpPr>
          <p:spPr>
            <a:xfrm flipH="1">
              <a:off x="5871316" y="488723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6"/>
            <p:cNvSpPr/>
            <p:nvPr/>
          </p:nvSpPr>
          <p:spPr>
            <a:xfrm flipH="1">
              <a:off x="8999210"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6"/>
            <p:cNvSpPr/>
            <p:nvPr/>
          </p:nvSpPr>
          <p:spPr>
            <a:xfrm flipH="1">
              <a:off x="5410646" y="-2869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6"/>
            <p:cNvSpPr/>
            <p:nvPr/>
          </p:nvSpPr>
          <p:spPr>
            <a:xfrm>
              <a:off x="8059047" y="4949585"/>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6"/>
            <p:cNvSpPr/>
            <p:nvPr/>
          </p:nvSpPr>
          <p:spPr>
            <a:xfrm>
              <a:off x="-205937" y="425693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16"/>
            <p:cNvSpPr/>
            <p:nvPr/>
          </p:nvSpPr>
          <p:spPr>
            <a:xfrm>
              <a:off x="7650298" y="-240590"/>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6"/>
            <p:cNvSpPr/>
            <p:nvPr/>
          </p:nvSpPr>
          <p:spPr>
            <a:xfrm flipH="1">
              <a:off x="4161607" y="4731588"/>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6"/>
            <p:cNvSpPr/>
            <p:nvPr/>
          </p:nvSpPr>
          <p:spPr>
            <a:xfrm flipH="1">
              <a:off x="-165249" y="48701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16"/>
            <p:cNvSpPr/>
            <p:nvPr/>
          </p:nvSpPr>
          <p:spPr>
            <a:xfrm flipH="1">
              <a:off x="1355734" y="-1915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16"/>
            <p:cNvSpPr/>
            <p:nvPr/>
          </p:nvSpPr>
          <p:spPr>
            <a:xfrm flipH="1">
              <a:off x="8874480"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6"/>
            <p:cNvSpPr/>
            <p:nvPr/>
          </p:nvSpPr>
          <p:spPr>
            <a:xfrm flipH="1">
              <a:off x="2852415" y="4806071"/>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6"/>
            <p:cNvSpPr/>
            <p:nvPr/>
          </p:nvSpPr>
          <p:spPr>
            <a:xfrm flipH="1">
              <a:off x="8679934" y="49908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6"/>
            <p:cNvSpPr/>
            <p:nvPr/>
          </p:nvSpPr>
          <p:spPr>
            <a:xfrm rot="-5400000" flipH="1">
              <a:off x="637697" y="-2880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6"/>
            <p:cNvSpPr/>
            <p:nvPr/>
          </p:nvSpPr>
          <p:spPr>
            <a:xfrm>
              <a:off x="3519254" y="4856098"/>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6"/>
            <p:cNvSpPr/>
            <p:nvPr/>
          </p:nvSpPr>
          <p:spPr>
            <a:xfrm flipH="1">
              <a:off x="6233138" y="49994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6"/>
            <p:cNvSpPr/>
            <p:nvPr/>
          </p:nvSpPr>
          <p:spPr>
            <a:xfrm flipH="1">
              <a:off x="7240963" y="49752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6"/>
            <p:cNvSpPr/>
            <p:nvPr/>
          </p:nvSpPr>
          <p:spPr>
            <a:xfrm flipH="1">
              <a:off x="6497582" y="-5052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6"/>
            <p:cNvSpPr/>
            <p:nvPr/>
          </p:nvSpPr>
          <p:spPr>
            <a:xfrm>
              <a:off x="8877601"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6"/>
            <p:cNvSpPr/>
            <p:nvPr/>
          </p:nvSpPr>
          <p:spPr>
            <a:xfrm flipH="1">
              <a:off x="8390533" y="-3247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6"/>
            <p:cNvSpPr/>
            <p:nvPr/>
          </p:nvSpPr>
          <p:spPr>
            <a:xfrm flipH="1">
              <a:off x="8613494" y="268187"/>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6"/>
            <p:cNvSpPr/>
            <p:nvPr/>
          </p:nvSpPr>
          <p:spPr>
            <a:xfrm>
              <a:off x="8905462"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6"/>
            <p:cNvSpPr/>
            <p:nvPr/>
          </p:nvSpPr>
          <p:spPr>
            <a:xfrm rot="2068575" flipH="1">
              <a:off x="586078" y="50990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6"/>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5" name="Google Shape;595;p16"/>
          <p:cNvSpPr txBox="1">
            <a:spLocks noGrp="1"/>
          </p:cNvSpPr>
          <p:nvPr>
            <p:ph type="title" hasCustomPrompt="1"/>
          </p:nvPr>
        </p:nvSpPr>
        <p:spPr>
          <a:xfrm flipH="1">
            <a:off x="3380850" y="809850"/>
            <a:ext cx="2382300" cy="1213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500"/>
              <a:buNone/>
              <a:defRPr sz="8000">
                <a:solidFill>
                  <a:schemeClr val="lt1"/>
                </a:solidFill>
              </a:defRPr>
            </a:lvl1pPr>
            <a:lvl2pPr lvl="1" algn="r" rtl="0">
              <a:spcBef>
                <a:spcPts val="0"/>
              </a:spcBef>
              <a:spcAft>
                <a:spcPts val="0"/>
              </a:spcAft>
              <a:buClr>
                <a:schemeClr val="dk1"/>
              </a:buClr>
              <a:buSzPts val="2500"/>
              <a:buNone/>
              <a:defRPr sz="2500">
                <a:solidFill>
                  <a:schemeClr val="dk1"/>
                </a:solidFill>
              </a:defRPr>
            </a:lvl2pPr>
            <a:lvl3pPr lvl="2" algn="r" rtl="0">
              <a:spcBef>
                <a:spcPts val="0"/>
              </a:spcBef>
              <a:spcAft>
                <a:spcPts val="0"/>
              </a:spcAft>
              <a:buClr>
                <a:schemeClr val="dk1"/>
              </a:buClr>
              <a:buSzPts val="2500"/>
              <a:buNone/>
              <a:defRPr sz="2500">
                <a:solidFill>
                  <a:schemeClr val="dk1"/>
                </a:solidFill>
              </a:defRPr>
            </a:lvl3pPr>
            <a:lvl4pPr lvl="3" algn="r" rtl="0">
              <a:spcBef>
                <a:spcPts val="0"/>
              </a:spcBef>
              <a:spcAft>
                <a:spcPts val="0"/>
              </a:spcAft>
              <a:buClr>
                <a:schemeClr val="dk1"/>
              </a:buClr>
              <a:buSzPts val="2500"/>
              <a:buNone/>
              <a:defRPr sz="2500">
                <a:solidFill>
                  <a:schemeClr val="dk1"/>
                </a:solidFill>
              </a:defRPr>
            </a:lvl4pPr>
            <a:lvl5pPr lvl="4" algn="r" rtl="0">
              <a:spcBef>
                <a:spcPts val="0"/>
              </a:spcBef>
              <a:spcAft>
                <a:spcPts val="0"/>
              </a:spcAft>
              <a:buClr>
                <a:schemeClr val="dk1"/>
              </a:buClr>
              <a:buSzPts val="2500"/>
              <a:buNone/>
              <a:defRPr sz="2500">
                <a:solidFill>
                  <a:schemeClr val="dk1"/>
                </a:solidFill>
              </a:defRPr>
            </a:lvl5pPr>
            <a:lvl6pPr lvl="5" algn="r" rtl="0">
              <a:spcBef>
                <a:spcPts val="0"/>
              </a:spcBef>
              <a:spcAft>
                <a:spcPts val="0"/>
              </a:spcAft>
              <a:buClr>
                <a:schemeClr val="dk1"/>
              </a:buClr>
              <a:buSzPts val="2500"/>
              <a:buNone/>
              <a:defRPr sz="2500">
                <a:solidFill>
                  <a:schemeClr val="dk1"/>
                </a:solidFill>
              </a:defRPr>
            </a:lvl6pPr>
            <a:lvl7pPr lvl="6" algn="r" rtl="0">
              <a:spcBef>
                <a:spcPts val="0"/>
              </a:spcBef>
              <a:spcAft>
                <a:spcPts val="0"/>
              </a:spcAft>
              <a:buClr>
                <a:schemeClr val="dk1"/>
              </a:buClr>
              <a:buSzPts val="2500"/>
              <a:buNone/>
              <a:defRPr sz="2500">
                <a:solidFill>
                  <a:schemeClr val="dk1"/>
                </a:solidFill>
              </a:defRPr>
            </a:lvl7pPr>
            <a:lvl8pPr lvl="7" algn="r" rtl="0">
              <a:spcBef>
                <a:spcPts val="0"/>
              </a:spcBef>
              <a:spcAft>
                <a:spcPts val="0"/>
              </a:spcAft>
              <a:buClr>
                <a:schemeClr val="dk1"/>
              </a:buClr>
              <a:buSzPts val="2500"/>
              <a:buNone/>
              <a:defRPr sz="2500">
                <a:solidFill>
                  <a:schemeClr val="dk1"/>
                </a:solidFill>
              </a:defRPr>
            </a:lvl8pPr>
            <a:lvl9pPr lvl="8" algn="r" rtl="0">
              <a:spcBef>
                <a:spcPts val="0"/>
              </a:spcBef>
              <a:spcAft>
                <a:spcPts val="0"/>
              </a:spcAft>
              <a:buClr>
                <a:schemeClr val="dk1"/>
              </a:buClr>
              <a:buSzPts val="2500"/>
              <a:buNone/>
              <a:defRPr sz="2500">
                <a:solidFill>
                  <a:schemeClr val="dk1"/>
                </a:solidFill>
              </a:defRPr>
            </a:lvl9pPr>
          </a:lstStyle>
          <a:p>
            <a:r>
              <a:t>xx%</a:t>
            </a:r>
          </a:p>
        </p:txBody>
      </p:sp>
      <p:sp>
        <p:nvSpPr>
          <p:cNvPr id="596" name="Google Shape;596;p16"/>
          <p:cNvSpPr txBox="1">
            <a:spLocks noGrp="1"/>
          </p:cNvSpPr>
          <p:nvPr>
            <p:ph type="title" idx="2"/>
          </p:nvPr>
        </p:nvSpPr>
        <p:spPr>
          <a:xfrm>
            <a:off x="2531400" y="2488900"/>
            <a:ext cx="4081200" cy="1213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597" name="Google Shape;597;p16"/>
          <p:cNvSpPr txBox="1">
            <a:spLocks noGrp="1"/>
          </p:cNvSpPr>
          <p:nvPr>
            <p:ph type="subTitle" idx="1"/>
          </p:nvPr>
        </p:nvSpPr>
        <p:spPr>
          <a:xfrm>
            <a:off x="3246150" y="3654550"/>
            <a:ext cx="2651700" cy="585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600"/>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1">
  <p:cSld name="CUSTOM_3">
    <p:spTree>
      <p:nvGrpSpPr>
        <p:cNvPr id="1" name="Shape 598"/>
        <p:cNvGrpSpPr/>
        <p:nvPr/>
      </p:nvGrpSpPr>
      <p:grpSpPr>
        <a:xfrm>
          <a:off x="0" y="0"/>
          <a:ext cx="0" cy="0"/>
          <a:chOff x="0" y="0"/>
          <a:chExt cx="0" cy="0"/>
        </a:xfrm>
      </p:grpSpPr>
      <p:grpSp>
        <p:nvGrpSpPr>
          <p:cNvPr id="599" name="Google Shape;599;p17"/>
          <p:cNvGrpSpPr/>
          <p:nvPr/>
        </p:nvGrpSpPr>
        <p:grpSpPr>
          <a:xfrm>
            <a:off x="-357896" y="-352810"/>
            <a:ext cx="9825810" cy="5772837"/>
            <a:chOff x="-357896" y="-352810"/>
            <a:chExt cx="9825810" cy="5772837"/>
          </a:xfrm>
        </p:grpSpPr>
        <p:sp>
          <p:nvSpPr>
            <p:cNvPr id="600" name="Google Shape;600;p17"/>
            <p:cNvSpPr/>
            <p:nvPr/>
          </p:nvSpPr>
          <p:spPr>
            <a:xfrm>
              <a:off x="-45342" y="-45889"/>
              <a:ext cx="9234684"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7"/>
            <p:cNvSpPr/>
            <p:nvPr/>
          </p:nvSpPr>
          <p:spPr>
            <a:xfrm>
              <a:off x="8561691" y="5965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7"/>
            <p:cNvSpPr/>
            <p:nvPr/>
          </p:nvSpPr>
          <p:spPr>
            <a:xfrm rot="1935653">
              <a:off x="8645944" y="1869263"/>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7"/>
            <p:cNvSpPr/>
            <p:nvPr/>
          </p:nvSpPr>
          <p:spPr>
            <a:xfrm>
              <a:off x="6215094" y="-1206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17"/>
            <p:cNvSpPr/>
            <p:nvPr/>
          </p:nvSpPr>
          <p:spPr>
            <a:xfrm>
              <a:off x="-219129" y="348649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17"/>
            <p:cNvSpPr/>
            <p:nvPr/>
          </p:nvSpPr>
          <p:spPr>
            <a:xfrm>
              <a:off x="8827011" y="2712645"/>
              <a:ext cx="451096" cy="44281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7"/>
            <p:cNvSpPr/>
            <p:nvPr/>
          </p:nvSpPr>
          <p:spPr>
            <a:xfrm rot="6768672">
              <a:off x="3194688" y="4800513"/>
              <a:ext cx="545735" cy="530358"/>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7"/>
            <p:cNvSpPr/>
            <p:nvPr/>
          </p:nvSpPr>
          <p:spPr>
            <a:xfrm>
              <a:off x="4055323" y="-220727"/>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7"/>
            <p:cNvSpPr/>
            <p:nvPr/>
          </p:nvSpPr>
          <p:spPr>
            <a:xfrm>
              <a:off x="5509780" y="-37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7"/>
            <p:cNvSpPr/>
            <p:nvPr/>
          </p:nvSpPr>
          <p:spPr>
            <a:xfrm>
              <a:off x="6759921" y="-47871"/>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7"/>
            <p:cNvSpPr/>
            <p:nvPr/>
          </p:nvSpPr>
          <p:spPr>
            <a:xfrm>
              <a:off x="-324947" y="2266395"/>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7"/>
            <p:cNvSpPr/>
            <p:nvPr/>
          </p:nvSpPr>
          <p:spPr>
            <a:xfrm rot="-1129731">
              <a:off x="8903990" y="873966"/>
              <a:ext cx="486940" cy="557808"/>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7"/>
            <p:cNvSpPr/>
            <p:nvPr/>
          </p:nvSpPr>
          <p:spPr>
            <a:xfrm>
              <a:off x="4754473" y="-1664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7"/>
            <p:cNvSpPr/>
            <p:nvPr/>
          </p:nvSpPr>
          <p:spPr>
            <a:xfrm>
              <a:off x="8853358" y="3333107"/>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7"/>
            <p:cNvSpPr/>
            <p:nvPr/>
          </p:nvSpPr>
          <p:spPr>
            <a:xfrm>
              <a:off x="5740172" y="47804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7"/>
            <p:cNvSpPr/>
            <p:nvPr/>
          </p:nvSpPr>
          <p:spPr>
            <a:xfrm>
              <a:off x="-223112" y="1558759"/>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17"/>
            <p:cNvSpPr/>
            <p:nvPr/>
          </p:nvSpPr>
          <p:spPr>
            <a:xfrm>
              <a:off x="710409" y="48247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17"/>
            <p:cNvSpPr/>
            <p:nvPr/>
          </p:nvSpPr>
          <p:spPr>
            <a:xfrm>
              <a:off x="5304128" y="486578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7"/>
            <p:cNvSpPr/>
            <p:nvPr/>
          </p:nvSpPr>
          <p:spPr>
            <a:xfrm>
              <a:off x="-87347" y="290079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7"/>
            <p:cNvSpPr/>
            <p:nvPr/>
          </p:nvSpPr>
          <p:spPr>
            <a:xfrm>
              <a:off x="3414115" y="-1345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7"/>
            <p:cNvSpPr/>
            <p:nvPr/>
          </p:nvSpPr>
          <p:spPr>
            <a:xfrm>
              <a:off x="7462940" y="4827173"/>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7"/>
            <p:cNvSpPr/>
            <p:nvPr/>
          </p:nvSpPr>
          <p:spPr>
            <a:xfrm rot="3405230">
              <a:off x="8820846" y="4151923"/>
              <a:ext cx="350730" cy="404697"/>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7"/>
            <p:cNvSpPr/>
            <p:nvPr/>
          </p:nvSpPr>
          <p:spPr>
            <a:xfrm>
              <a:off x="508867" y="-165552"/>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7"/>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7"/>
            <p:cNvSpPr/>
            <p:nvPr/>
          </p:nvSpPr>
          <p:spPr>
            <a:xfrm>
              <a:off x="8706983" y="47177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7"/>
            <p:cNvSpPr/>
            <p:nvPr/>
          </p:nvSpPr>
          <p:spPr>
            <a:xfrm>
              <a:off x="7372159" y="-391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7"/>
            <p:cNvSpPr/>
            <p:nvPr/>
          </p:nvSpPr>
          <p:spPr>
            <a:xfrm>
              <a:off x="-80034" y="4754237"/>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7"/>
            <p:cNvSpPr/>
            <p:nvPr/>
          </p:nvSpPr>
          <p:spPr>
            <a:xfrm>
              <a:off x="6515605" y="4864908"/>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17"/>
            <p:cNvSpPr/>
            <p:nvPr/>
          </p:nvSpPr>
          <p:spPr>
            <a:xfrm rot="-3068197">
              <a:off x="-265340" y="4109199"/>
              <a:ext cx="527595" cy="490156"/>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7"/>
            <p:cNvSpPr/>
            <p:nvPr/>
          </p:nvSpPr>
          <p:spPr>
            <a:xfrm>
              <a:off x="7960197" y="-1356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17"/>
            <p:cNvSpPr/>
            <p:nvPr/>
          </p:nvSpPr>
          <p:spPr>
            <a:xfrm>
              <a:off x="4752683" y="4653673"/>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17"/>
            <p:cNvSpPr/>
            <p:nvPr/>
          </p:nvSpPr>
          <p:spPr>
            <a:xfrm>
              <a:off x="2486360" y="48470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17"/>
            <p:cNvSpPr/>
            <p:nvPr/>
          </p:nvSpPr>
          <p:spPr>
            <a:xfrm>
              <a:off x="1259209" y="48228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17"/>
            <p:cNvSpPr/>
            <p:nvPr/>
          </p:nvSpPr>
          <p:spPr>
            <a:xfrm>
              <a:off x="2131252" y="-3528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17"/>
            <p:cNvSpPr/>
            <p:nvPr/>
          </p:nvSpPr>
          <p:spPr>
            <a:xfrm>
              <a:off x="-145297" y="-104234"/>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17"/>
            <p:cNvSpPr/>
            <p:nvPr/>
          </p:nvSpPr>
          <p:spPr>
            <a:xfrm>
              <a:off x="1259210" y="-1723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17"/>
            <p:cNvSpPr/>
            <p:nvPr/>
          </p:nvSpPr>
          <p:spPr>
            <a:xfrm>
              <a:off x="-189521" y="1073449"/>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17"/>
            <p:cNvSpPr/>
            <p:nvPr/>
          </p:nvSpPr>
          <p:spPr>
            <a:xfrm>
              <a:off x="14362" y="403352"/>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17"/>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7"/>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0" name="Google Shape;640;p17"/>
          <p:cNvSpPr txBox="1">
            <a:spLocks noGrp="1"/>
          </p:cNvSpPr>
          <p:nvPr>
            <p:ph type="title"/>
          </p:nvPr>
        </p:nvSpPr>
        <p:spPr>
          <a:xfrm>
            <a:off x="796638" y="415150"/>
            <a:ext cx="7550700" cy="569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3">
  <p:cSld name="CUSTOM_3_1_1">
    <p:spTree>
      <p:nvGrpSpPr>
        <p:cNvPr id="1" name="Shape 684"/>
        <p:cNvGrpSpPr/>
        <p:nvPr/>
      </p:nvGrpSpPr>
      <p:grpSpPr>
        <a:xfrm>
          <a:off x="0" y="0"/>
          <a:ext cx="0" cy="0"/>
          <a:chOff x="0" y="0"/>
          <a:chExt cx="0" cy="0"/>
        </a:xfrm>
      </p:grpSpPr>
      <p:grpSp>
        <p:nvGrpSpPr>
          <p:cNvPr id="685" name="Google Shape;685;p19"/>
          <p:cNvGrpSpPr/>
          <p:nvPr/>
        </p:nvGrpSpPr>
        <p:grpSpPr>
          <a:xfrm>
            <a:off x="-337647" y="-352810"/>
            <a:ext cx="9857489" cy="5798923"/>
            <a:chOff x="-337647" y="-352810"/>
            <a:chExt cx="9857489" cy="5798923"/>
          </a:xfrm>
        </p:grpSpPr>
        <p:sp>
          <p:nvSpPr>
            <p:cNvPr id="686" name="Google Shape;686;p19"/>
            <p:cNvSpPr/>
            <p:nvPr/>
          </p:nvSpPr>
          <p:spPr>
            <a:xfrm>
              <a:off x="-18118" y="-45889"/>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19"/>
            <p:cNvSpPr/>
            <p:nvPr/>
          </p:nvSpPr>
          <p:spPr>
            <a:xfrm>
              <a:off x="8871928"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19"/>
            <p:cNvSpPr/>
            <p:nvPr/>
          </p:nvSpPr>
          <p:spPr>
            <a:xfrm rot="1935653">
              <a:off x="8688194" y="66613"/>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19"/>
            <p:cNvSpPr/>
            <p:nvPr/>
          </p:nvSpPr>
          <p:spPr>
            <a:xfrm>
              <a:off x="6215094" y="-1206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19"/>
            <p:cNvSpPr/>
            <p:nvPr/>
          </p:nvSpPr>
          <p:spPr>
            <a:xfrm>
              <a:off x="8660111" y="2667420"/>
              <a:ext cx="451096" cy="44281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19"/>
            <p:cNvSpPr/>
            <p:nvPr/>
          </p:nvSpPr>
          <p:spPr>
            <a:xfrm>
              <a:off x="5509780" y="-37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19"/>
            <p:cNvSpPr/>
            <p:nvPr/>
          </p:nvSpPr>
          <p:spPr>
            <a:xfrm>
              <a:off x="6759921" y="-47871"/>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19"/>
            <p:cNvSpPr/>
            <p:nvPr/>
          </p:nvSpPr>
          <p:spPr>
            <a:xfrm rot="-1129731">
              <a:off x="8903990" y="873966"/>
              <a:ext cx="486940" cy="557808"/>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19"/>
            <p:cNvSpPr/>
            <p:nvPr/>
          </p:nvSpPr>
          <p:spPr>
            <a:xfrm>
              <a:off x="8853358" y="3333107"/>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19"/>
            <p:cNvSpPr/>
            <p:nvPr/>
          </p:nvSpPr>
          <p:spPr>
            <a:xfrm>
              <a:off x="7291897" y="47804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19"/>
            <p:cNvSpPr/>
            <p:nvPr/>
          </p:nvSpPr>
          <p:spPr>
            <a:xfrm>
              <a:off x="6636978" y="4803398"/>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19"/>
            <p:cNvSpPr/>
            <p:nvPr/>
          </p:nvSpPr>
          <p:spPr>
            <a:xfrm>
              <a:off x="9098342" y="407708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19"/>
            <p:cNvSpPr/>
            <p:nvPr/>
          </p:nvSpPr>
          <p:spPr>
            <a:xfrm>
              <a:off x="8706983" y="47177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19"/>
            <p:cNvSpPr/>
            <p:nvPr/>
          </p:nvSpPr>
          <p:spPr>
            <a:xfrm>
              <a:off x="7372159" y="-391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19"/>
            <p:cNvSpPr/>
            <p:nvPr/>
          </p:nvSpPr>
          <p:spPr>
            <a:xfrm>
              <a:off x="5805193" y="4754633"/>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19"/>
            <p:cNvSpPr/>
            <p:nvPr/>
          </p:nvSpPr>
          <p:spPr>
            <a:xfrm>
              <a:off x="7960197" y="-1356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19"/>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19"/>
            <p:cNvSpPr/>
            <p:nvPr/>
          </p:nvSpPr>
          <p:spPr>
            <a:xfrm>
              <a:off x="48746" y="2706968"/>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19"/>
            <p:cNvSpPr/>
            <p:nvPr/>
          </p:nvSpPr>
          <p:spPr>
            <a:xfrm rot="2700000">
              <a:off x="3194701" y="4800507"/>
              <a:ext cx="545710" cy="530333"/>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19"/>
            <p:cNvSpPr/>
            <p:nvPr/>
          </p:nvSpPr>
          <p:spPr>
            <a:xfrm>
              <a:off x="4055323" y="-220727"/>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19"/>
            <p:cNvSpPr/>
            <p:nvPr/>
          </p:nvSpPr>
          <p:spPr>
            <a:xfrm>
              <a:off x="-337647"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9"/>
            <p:cNvSpPr/>
            <p:nvPr/>
          </p:nvSpPr>
          <p:spPr>
            <a:xfrm>
              <a:off x="4754473" y="-1664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19"/>
            <p:cNvSpPr/>
            <p:nvPr/>
          </p:nvSpPr>
          <p:spPr>
            <a:xfrm>
              <a:off x="-79400" y="-501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19"/>
            <p:cNvSpPr/>
            <p:nvPr/>
          </p:nvSpPr>
          <p:spPr>
            <a:xfrm>
              <a:off x="710409" y="48247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19"/>
            <p:cNvSpPr/>
            <p:nvPr/>
          </p:nvSpPr>
          <p:spPr>
            <a:xfrm>
              <a:off x="5362953" y="4995323"/>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19"/>
            <p:cNvSpPr/>
            <p:nvPr/>
          </p:nvSpPr>
          <p:spPr>
            <a:xfrm>
              <a:off x="-124047"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19"/>
            <p:cNvSpPr/>
            <p:nvPr/>
          </p:nvSpPr>
          <p:spPr>
            <a:xfrm>
              <a:off x="3414115" y="-1345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19"/>
            <p:cNvSpPr/>
            <p:nvPr/>
          </p:nvSpPr>
          <p:spPr>
            <a:xfrm>
              <a:off x="1338342" y="-164952"/>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19"/>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19"/>
            <p:cNvSpPr/>
            <p:nvPr/>
          </p:nvSpPr>
          <p:spPr>
            <a:xfrm>
              <a:off x="-285909"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19"/>
            <p:cNvSpPr/>
            <p:nvPr/>
          </p:nvSpPr>
          <p:spPr>
            <a:xfrm>
              <a:off x="-87351" y="48384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19"/>
            <p:cNvSpPr/>
            <p:nvPr/>
          </p:nvSpPr>
          <p:spPr>
            <a:xfrm>
              <a:off x="4807483" y="4870635"/>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19"/>
            <p:cNvSpPr/>
            <p:nvPr/>
          </p:nvSpPr>
          <p:spPr>
            <a:xfrm>
              <a:off x="2346510" y="49917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19"/>
            <p:cNvSpPr/>
            <p:nvPr/>
          </p:nvSpPr>
          <p:spPr>
            <a:xfrm>
              <a:off x="1259209" y="48228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19"/>
            <p:cNvSpPr/>
            <p:nvPr/>
          </p:nvSpPr>
          <p:spPr>
            <a:xfrm>
              <a:off x="2131252" y="-3528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19"/>
            <p:cNvSpPr/>
            <p:nvPr/>
          </p:nvSpPr>
          <p:spPr>
            <a:xfrm>
              <a:off x="-266447"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19"/>
            <p:cNvSpPr/>
            <p:nvPr/>
          </p:nvSpPr>
          <p:spPr>
            <a:xfrm>
              <a:off x="572035" y="-1723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19"/>
            <p:cNvSpPr/>
            <p:nvPr/>
          </p:nvSpPr>
          <p:spPr>
            <a:xfrm>
              <a:off x="-109450"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19"/>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19"/>
            <p:cNvSpPr/>
            <p:nvPr/>
          </p:nvSpPr>
          <p:spPr>
            <a:xfrm>
              <a:off x="2761191" y="-171600"/>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26" name="Google Shape;726;p19"/>
          <p:cNvSpPr txBox="1">
            <a:spLocks noGrp="1"/>
          </p:cNvSpPr>
          <p:nvPr>
            <p:ph type="title"/>
          </p:nvPr>
        </p:nvSpPr>
        <p:spPr>
          <a:xfrm>
            <a:off x="796638" y="415150"/>
            <a:ext cx="7550700" cy="569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solidFill>
                  <a:schemeClr val="lt2"/>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hree columns">
  <p:cSld name="CUSTOM_4">
    <p:spTree>
      <p:nvGrpSpPr>
        <p:cNvPr id="1" name="Shape 727"/>
        <p:cNvGrpSpPr/>
        <p:nvPr/>
      </p:nvGrpSpPr>
      <p:grpSpPr>
        <a:xfrm>
          <a:off x="0" y="0"/>
          <a:ext cx="0" cy="0"/>
          <a:chOff x="0" y="0"/>
          <a:chExt cx="0" cy="0"/>
        </a:xfrm>
      </p:grpSpPr>
      <p:grpSp>
        <p:nvGrpSpPr>
          <p:cNvPr id="728" name="Google Shape;728;p20"/>
          <p:cNvGrpSpPr/>
          <p:nvPr/>
        </p:nvGrpSpPr>
        <p:grpSpPr>
          <a:xfrm>
            <a:off x="-399650" y="-347635"/>
            <a:ext cx="9857489" cy="5898530"/>
            <a:chOff x="-399650" y="-347635"/>
            <a:chExt cx="9857489" cy="5898530"/>
          </a:xfrm>
        </p:grpSpPr>
        <p:sp>
          <p:nvSpPr>
            <p:cNvPr id="729" name="Google Shape;729;p20"/>
            <p:cNvSpPr/>
            <p:nvPr/>
          </p:nvSpPr>
          <p:spPr>
            <a:xfrm flipH="1">
              <a:off x="-18118" y="-45888"/>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20"/>
            <p:cNvSpPr/>
            <p:nvPr/>
          </p:nvSpPr>
          <p:spPr>
            <a:xfrm flipH="1">
              <a:off x="-399650"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20"/>
            <p:cNvSpPr/>
            <p:nvPr/>
          </p:nvSpPr>
          <p:spPr>
            <a:xfrm rot="1935653">
              <a:off x="-85711" y="59838"/>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20"/>
            <p:cNvSpPr/>
            <p:nvPr/>
          </p:nvSpPr>
          <p:spPr>
            <a:xfrm>
              <a:off x="3934941" y="-2730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20"/>
            <p:cNvSpPr/>
            <p:nvPr/>
          </p:nvSpPr>
          <p:spPr>
            <a:xfrm>
              <a:off x="8548159" y="266634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20"/>
            <p:cNvSpPr/>
            <p:nvPr/>
          </p:nvSpPr>
          <p:spPr>
            <a:xfrm rot="9344795" flipH="1">
              <a:off x="8990" y="2667411"/>
              <a:ext cx="451106" cy="44282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20"/>
            <p:cNvSpPr/>
            <p:nvPr/>
          </p:nvSpPr>
          <p:spPr>
            <a:xfrm rot="-5890588" flipH="1">
              <a:off x="4981243" y="4785952"/>
              <a:ext cx="545736" cy="530359"/>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20"/>
            <p:cNvSpPr/>
            <p:nvPr/>
          </p:nvSpPr>
          <p:spPr>
            <a:xfrm flipH="1">
              <a:off x="4547748" y="-296364"/>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20"/>
            <p:cNvSpPr/>
            <p:nvPr/>
          </p:nvSpPr>
          <p:spPr>
            <a:xfrm flipH="1">
              <a:off x="3102266" y="-1561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20"/>
            <p:cNvSpPr/>
            <p:nvPr/>
          </p:nvSpPr>
          <p:spPr>
            <a:xfrm flipH="1">
              <a:off x="1908620" y="-133196"/>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20"/>
            <p:cNvSpPr/>
            <p:nvPr/>
          </p:nvSpPr>
          <p:spPr>
            <a:xfrm flipH="1">
              <a:off x="8945681"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20"/>
            <p:cNvSpPr/>
            <p:nvPr/>
          </p:nvSpPr>
          <p:spPr>
            <a:xfrm rot="8722696" flipH="1">
              <a:off x="-270732" y="873975"/>
              <a:ext cx="486933" cy="557800"/>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20"/>
            <p:cNvSpPr/>
            <p:nvPr/>
          </p:nvSpPr>
          <p:spPr>
            <a:xfrm>
              <a:off x="2474319" y="-3188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20"/>
            <p:cNvSpPr/>
            <p:nvPr/>
          </p:nvSpPr>
          <p:spPr>
            <a:xfrm>
              <a:off x="-205925" y="3436244"/>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20"/>
            <p:cNvSpPr/>
            <p:nvPr/>
          </p:nvSpPr>
          <p:spPr>
            <a:xfrm flipH="1">
              <a:off x="1159619" y="49328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20"/>
            <p:cNvSpPr/>
            <p:nvPr/>
          </p:nvSpPr>
          <p:spPr>
            <a:xfrm>
              <a:off x="8980182" y="-15741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20"/>
            <p:cNvSpPr/>
            <p:nvPr/>
          </p:nvSpPr>
          <p:spPr>
            <a:xfrm>
              <a:off x="2285940" y="49771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20"/>
            <p:cNvSpPr/>
            <p:nvPr/>
          </p:nvSpPr>
          <p:spPr>
            <a:xfrm flipH="1">
              <a:off x="5871316" y="488723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20"/>
            <p:cNvSpPr/>
            <p:nvPr/>
          </p:nvSpPr>
          <p:spPr>
            <a:xfrm flipH="1">
              <a:off x="8999210"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20"/>
            <p:cNvSpPr/>
            <p:nvPr/>
          </p:nvSpPr>
          <p:spPr>
            <a:xfrm flipH="1">
              <a:off x="5410646" y="-2869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20"/>
            <p:cNvSpPr/>
            <p:nvPr/>
          </p:nvSpPr>
          <p:spPr>
            <a:xfrm>
              <a:off x="8059047" y="4949585"/>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20"/>
            <p:cNvSpPr/>
            <p:nvPr/>
          </p:nvSpPr>
          <p:spPr>
            <a:xfrm>
              <a:off x="-205937" y="425693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20"/>
            <p:cNvSpPr/>
            <p:nvPr/>
          </p:nvSpPr>
          <p:spPr>
            <a:xfrm>
              <a:off x="7650298" y="-240590"/>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20"/>
            <p:cNvSpPr/>
            <p:nvPr/>
          </p:nvSpPr>
          <p:spPr>
            <a:xfrm flipH="1">
              <a:off x="4161607" y="4731588"/>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20"/>
            <p:cNvSpPr/>
            <p:nvPr/>
          </p:nvSpPr>
          <p:spPr>
            <a:xfrm flipH="1">
              <a:off x="-165249" y="48701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20"/>
            <p:cNvSpPr/>
            <p:nvPr/>
          </p:nvSpPr>
          <p:spPr>
            <a:xfrm flipH="1">
              <a:off x="1355734" y="-1915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20"/>
            <p:cNvSpPr/>
            <p:nvPr/>
          </p:nvSpPr>
          <p:spPr>
            <a:xfrm flipH="1">
              <a:off x="8874480"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20"/>
            <p:cNvSpPr/>
            <p:nvPr/>
          </p:nvSpPr>
          <p:spPr>
            <a:xfrm flipH="1">
              <a:off x="2852415" y="4806071"/>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20"/>
            <p:cNvSpPr/>
            <p:nvPr/>
          </p:nvSpPr>
          <p:spPr>
            <a:xfrm flipH="1">
              <a:off x="8679934" y="49908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20"/>
            <p:cNvSpPr/>
            <p:nvPr/>
          </p:nvSpPr>
          <p:spPr>
            <a:xfrm rot="-5400000" flipH="1">
              <a:off x="637697" y="-2880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20"/>
            <p:cNvSpPr/>
            <p:nvPr/>
          </p:nvSpPr>
          <p:spPr>
            <a:xfrm>
              <a:off x="3519254" y="4856098"/>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20"/>
            <p:cNvSpPr/>
            <p:nvPr/>
          </p:nvSpPr>
          <p:spPr>
            <a:xfrm flipH="1">
              <a:off x="6233138" y="49994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20"/>
            <p:cNvSpPr/>
            <p:nvPr/>
          </p:nvSpPr>
          <p:spPr>
            <a:xfrm flipH="1">
              <a:off x="7240963" y="49752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20"/>
            <p:cNvSpPr/>
            <p:nvPr/>
          </p:nvSpPr>
          <p:spPr>
            <a:xfrm flipH="1">
              <a:off x="6343207" y="-347635"/>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20"/>
            <p:cNvSpPr/>
            <p:nvPr/>
          </p:nvSpPr>
          <p:spPr>
            <a:xfrm>
              <a:off x="8877601"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20"/>
            <p:cNvSpPr/>
            <p:nvPr/>
          </p:nvSpPr>
          <p:spPr>
            <a:xfrm flipH="1">
              <a:off x="8390533" y="-3247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20"/>
            <p:cNvSpPr/>
            <p:nvPr/>
          </p:nvSpPr>
          <p:spPr>
            <a:xfrm flipH="1">
              <a:off x="8613494" y="268187"/>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20"/>
            <p:cNvSpPr/>
            <p:nvPr/>
          </p:nvSpPr>
          <p:spPr>
            <a:xfrm>
              <a:off x="8905462"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20"/>
            <p:cNvSpPr/>
            <p:nvPr/>
          </p:nvSpPr>
          <p:spPr>
            <a:xfrm rot="2068575" flipH="1">
              <a:off x="586078" y="50990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20"/>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9" name="Google Shape;769;p20"/>
          <p:cNvSpPr txBox="1">
            <a:spLocks noGrp="1"/>
          </p:cNvSpPr>
          <p:nvPr>
            <p:ph type="subTitle" idx="1"/>
          </p:nvPr>
        </p:nvSpPr>
        <p:spPr>
          <a:xfrm>
            <a:off x="3406650" y="3099850"/>
            <a:ext cx="2330700" cy="719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400"/>
              <a:buNone/>
              <a:defRPr sz="1400"/>
            </a:lvl1pPr>
            <a:lvl2pPr lvl="1" rtl="0">
              <a:spcBef>
                <a:spcPts val="0"/>
              </a:spcBef>
              <a:spcAft>
                <a:spcPts val="0"/>
              </a:spcAft>
              <a:buClr>
                <a:schemeClr val="dk1"/>
              </a:buClr>
              <a:buSzPts val="1400"/>
              <a:buNone/>
              <a:defRPr sz="1400">
                <a:solidFill>
                  <a:schemeClr val="dk1"/>
                </a:solidFill>
              </a:defRPr>
            </a:lvl2pPr>
            <a:lvl3pPr lvl="2" rtl="0">
              <a:spcBef>
                <a:spcPts val="0"/>
              </a:spcBef>
              <a:spcAft>
                <a:spcPts val="0"/>
              </a:spcAft>
              <a:buClr>
                <a:schemeClr val="dk1"/>
              </a:buClr>
              <a:buSzPts val="1400"/>
              <a:buNone/>
              <a:defRPr sz="1400">
                <a:solidFill>
                  <a:schemeClr val="dk1"/>
                </a:solidFill>
              </a:defRPr>
            </a:lvl3pPr>
            <a:lvl4pPr lvl="3" rtl="0">
              <a:spcBef>
                <a:spcPts val="0"/>
              </a:spcBef>
              <a:spcAft>
                <a:spcPts val="0"/>
              </a:spcAft>
              <a:buClr>
                <a:schemeClr val="dk1"/>
              </a:buClr>
              <a:buSzPts val="1400"/>
              <a:buNone/>
              <a:defRPr sz="1400">
                <a:solidFill>
                  <a:schemeClr val="dk1"/>
                </a:solidFill>
              </a:defRPr>
            </a:lvl4pPr>
            <a:lvl5pPr lvl="4" rtl="0">
              <a:spcBef>
                <a:spcPts val="0"/>
              </a:spcBef>
              <a:spcAft>
                <a:spcPts val="0"/>
              </a:spcAft>
              <a:buClr>
                <a:schemeClr val="dk1"/>
              </a:buClr>
              <a:buSzPts val="1400"/>
              <a:buNone/>
              <a:defRPr sz="1400">
                <a:solidFill>
                  <a:schemeClr val="dk1"/>
                </a:solidFill>
              </a:defRPr>
            </a:lvl5pPr>
            <a:lvl6pPr lvl="5" rtl="0">
              <a:spcBef>
                <a:spcPts val="0"/>
              </a:spcBef>
              <a:spcAft>
                <a:spcPts val="0"/>
              </a:spcAft>
              <a:buClr>
                <a:schemeClr val="dk1"/>
              </a:buClr>
              <a:buSzPts val="1400"/>
              <a:buNone/>
              <a:defRPr sz="1400">
                <a:solidFill>
                  <a:schemeClr val="dk1"/>
                </a:solidFill>
              </a:defRPr>
            </a:lvl6pPr>
            <a:lvl7pPr lvl="6" rtl="0">
              <a:spcBef>
                <a:spcPts val="0"/>
              </a:spcBef>
              <a:spcAft>
                <a:spcPts val="0"/>
              </a:spcAft>
              <a:buClr>
                <a:schemeClr val="dk1"/>
              </a:buClr>
              <a:buSzPts val="1400"/>
              <a:buNone/>
              <a:defRPr sz="1400">
                <a:solidFill>
                  <a:schemeClr val="dk1"/>
                </a:solidFill>
              </a:defRPr>
            </a:lvl7pPr>
            <a:lvl8pPr lvl="7" rtl="0">
              <a:spcBef>
                <a:spcPts val="0"/>
              </a:spcBef>
              <a:spcAft>
                <a:spcPts val="0"/>
              </a:spcAft>
              <a:buClr>
                <a:schemeClr val="dk1"/>
              </a:buClr>
              <a:buSzPts val="1400"/>
              <a:buNone/>
              <a:defRPr sz="1400">
                <a:solidFill>
                  <a:schemeClr val="dk1"/>
                </a:solidFill>
              </a:defRPr>
            </a:lvl8pPr>
            <a:lvl9pPr lvl="8" rtl="0">
              <a:spcBef>
                <a:spcPts val="0"/>
              </a:spcBef>
              <a:spcAft>
                <a:spcPts val="0"/>
              </a:spcAft>
              <a:buClr>
                <a:schemeClr val="dk1"/>
              </a:buClr>
              <a:buSzPts val="1400"/>
              <a:buNone/>
              <a:defRPr sz="1400">
                <a:solidFill>
                  <a:schemeClr val="dk1"/>
                </a:solidFill>
              </a:defRPr>
            </a:lvl9pPr>
          </a:lstStyle>
          <a:p>
            <a:endParaRPr/>
          </a:p>
        </p:txBody>
      </p:sp>
      <p:sp>
        <p:nvSpPr>
          <p:cNvPr id="770" name="Google Shape;770;p20"/>
          <p:cNvSpPr txBox="1">
            <a:spLocks noGrp="1"/>
          </p:cNvSpPr>
          <p:nvPr>
            <p:ph type="subTitle" idx="2"/>
          </p:nvPr>
        </p:nvSpPr>
        <p:spPr>
          <a:xfrm>
            <a:off x="5858600" y="3099855"/>
            <a:ext cx="2330700" cy="719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400"/>
              <a:buNone/>
              <a:defRPr sz="1400"/>
            </a:lvl1pPr>
            <a:lvl2pPr lvl="1" rtl="0">
              <a:spcBef>
                <a:spcPts val="0"/>
              </a:spcBef>
              <a:spcAft>
                <a:spcPts val="0"/>
              </a:spcAft>
              <a:buClr>
                <a:schemeClr val="dk1"/>
              </a:buClr>
              <a:buSzPts val="1400"/>
              <a:buNone/>
              <a:defRPr sz="1400">
                <a:solidFill>
                  <a:schemeClr val="dk1"/>
                </a:solidFill>
              </a:defRPr>
            </a:lvl2pPr>
            <a:lvl3pPr lvl="2" rtl="0">
              <a:spcBef>
                <a:spcPts val="0"/>
              </a:spcBef>
              <a:spcAft>
                <a:spcPts val="0"/>
              </a:spcAft>
              <a:buClr>
                <a:schemeClr val="dk1"/>
              </a:buClr>
              <a:buSzPts val="1400"/>
              <a:buNone/>
              <a:defRPr sz="1400">
                <a:solidFill>
                  <a:schemeClr val="dk1"/>
                </a:solidFill>
              </a:defRPr>
            </a:lvl3pPr>
            <a:lvl4pPr lvl="3" rtl="0">
              <a:spcBef>
                <a:spcPts val="0"/>
              </a:spcBef>
              <a:spcAft>
                <a:spcPts val="0"/>
              </a:spcAft>
              <a:buClr>
                <a:schemeClr val="dk1"/>
              </a:buClr>
              <a:buSzPts val="1400"/>
              <a:buNone/>
              <a:defRPr sz="1400">
                <a:solidFill>
                  <a:schemeClr val="dk1"/>
                </a:solidFill>
              </a:defRPr>
            </a:lvl4pPr>
            <a:lvl5pPr lvl="4" rtl="0">
              <a:spcBef>
                <a:spcPts val="0"/>
              </a:spcBef>
              <a:spcAft>
                <a:spcPts val="0"/>
              </a:spcAft>
              <a:buClr>
                <a:schemeClr val="dk1"/>
              </a:buClr>
              <a:buSzPts val="1400"/>
              <a:buNone/>
              <a:defRPr sz="1400">
                <a:solidFill>
                  <a:schemeClr val="dk1"/>
                </a:solidFill>
              </a:defRPr>
            </a:lvl5pPr>
            <a:lvl6pPr lvl="5" rtl="0">
              <a:spcBef>
                <a:spcPts val="0"/>
              </a:spcBef>
              <a:spcAft>
                <a:spcPts val="0"/>
              </a:spcAft>
              <a:buClr>
                <a:schemeClr val="dk1"/>
              </a:buClr>
              <a:buSzPts val="1400"/>
              <a:buNone/>
              <a:defRPr sz="1400">
                <a:solidFill>
                  <a:schemeClr val="dk1"/>
                </a:solidFill>
              </a:defRPr>
            </a:lvl6pPr>
            <a:lvl7pPr lvl="6" rtl="0">
              <a:spcBef>
                <a:spcPts val="0"/>
              </a:spcBef>
              <a:spcAft>
                <a:spcPts val="0"/>
              </a:spcAft>
              <a:buClr>
                <a:schemeClr val="dk1"/>
              </a:buClr>
              <a:buSzPts val="1400"/>
              <a:buNone/>
              <a:defRPr sz="1400">
                <a:solidFill>
                  <a:schemeClr val="dk1"/>
                </a:solidFill>
              </a:defRPr>
            </a:lvl7pPr>
            <a:lvl8pPr lvl="7" rtl="0">
              <a:spcBef>
                <a:spcPts val="0"/>
              </a:spcBef>
              <a:spcAft>
                <a:spcPts val="0"/>
              </a:spcAft>
              <a:buClr>
                <a:schemeClr val="dk1"/>
              </a:buClr>
              <a:buSzPts val="1400"/>
              <a:buNone/>
              <a:defRPr sz="1400">
                <a:solidFill>
                  <a:schemeClr val="dk1"/>
                </a:solidFill>
              </a:defRPr>
            </a:lvl8pPr>
            <a:lvl9pPr lvl="8" rtl="0">
              <a:spcBef>
                <a:spcPts val="0"/>
              </a:spcBef>
              <a:spcAft>
                <a:spcPts val="0"/>
              </a:spcAft>
              <a:buClr>
                <a:schemeClr val="dk1"/>
              </a:buClr>
              <a:buSzPts val="1400"/>
              <a:buNone/>
              <a:defRPr sz="1400">
                <a:solidFill>
                  <a:schemeClr val="dk1"/>
                </a:solidFill>
              </a:defRPr>
            </a:lvl9pPr>
          </a:lstStyle>
          <a:p>
            <a:endParaRPr/>
          </a:p>
        </p:txBody>
      </p:sp>
      <p:sp>
        <p:nvSpPr>
          <p:cNvPr id="771" name="Google Shape;771;p20"/>
          <p:cNvSpPr txBox="1">
            <a:spLocks noGrp="1"/>
          </p:cNvSpPr>
          <p:nvPr>
            <p:ph type="subTitle" idx="3"/>
          </p:nvPr>
        </p:nvSpPr>
        <p:spPr>
          <a:xfrm>
            <a:off x="5858600" y="2674625"/>
            <a:ext cx="2330700" cy="4533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500"/>
              <a:buFont typeface="Delius Swash Caps"/>
              <a:buNone/>
              <a:defRPr sz="2000">
                <a:solidFill>
                  <a:schemeClr val="accent3"/>
                </a:solidFill>
                <a:latin typeface="Sigmar One"/>
                <a:ea typeface="Sigmar One"/>
                <a:cs typeface="Sigmar One"/>
                <a:sym typeface="Sigmar One"/>
              </a:defRPr>
            </a:lvl1pPr>
            <a:lvl2pPr lvl="1"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2pPr>
            <a:lvl3pPr lvl="2"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3pPr>
            <a:lvl4pPr lvl="3"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4pPr>
            <a:lvl5pPr lvl="4"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5pPr>
            <a:lvl6pPr lvl="5"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6pPr>
            <a:lvl7pPr lvl="6"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7pPr>
            <a:lvl8pPr lvl="7"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8pPr>
            <a:lvl9pPr lvl="8"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9pPr>
          </a:lstStyle>
          <a:p>
            <a:endParaRPr/>
          </a:p>
        </p:txBody>
      </p:sp>
      <p:sp>
        <p:nvSpPr>
          <p:cNvPr id="772" name="Google Shape;772;p20"/>
          <p:cNvSpPr txBox="1">
            <a:spLocks noGrp="1"/>
          </p:cNvSpPr>
          <p:nvPr>
            <p:ph type="subTitle" idx="4"/>
          </p:nvPr>
        </p:nvSpPr>
        <p:spPr>
          <a:xfrm>
            <a:off x="954700" y="3099850"/>
            <a:ext cx="2330700" cy="719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400"/>
              <a:buNone/>
              <a:defRPr sz="1400"/>
            </a:lvl1pPr>
            <a:lvl2pPr lvl="1" rtl="0">
              <a:spcBef>
                <a:spcPts val="0"/>
              </a:spcBef>
              <a:spcAft>
                <a:spcPts val="0"/>
              </a:spcAft>
              <a:buClr>
                <a:schemeClr val="dk1"/>
              </a:buClr>
              <a:buSzPts val="1400"/>
              <a:buNone/>
              <a:defRPr sz="1400">
                <a:solidFill>
                  <a:schemeClr val="dk1"/>
                </a:solidFill>
              </a:defRPr>
            </a:lvl2pPr>
            <a:lvl3pPr lvl="2" rtl="0">
              <a:spcBef>
                <a:spcPts val="0"/>
              </a:spcBef>
              <a:spcAft>
                <a:spcPts val="0"/>
              </a:spcAft>
              <a:buClr>
                <a:schemeClr val="dk1"/>
              </a:buClr>
              <a:buSzPts val="1400"/>
              <a:buNone/>
              <a:defRPr sz="1400">
                <a:solidFill>
                  <a:schemeClr val="dk1"/>
                </a:solidFill>
              </a:defRPr>
            </a:lvl3pPr>
            <a:lvl4pPr lvl="3" rtl="0">
              <a:spcBef>
                <a:spcPts val="0"/>
              </a:spcBef>
              <a:spcAft>
                <a:spcPts val="0"/>
              </a:spcAft>
              <a:buClr>
                <a:schemeClr val="dk1"/>
              </a:buClr>
              <a:buSzPts val="1400"/>
              <a:buNone/>
              <a:defRPr sz="1400">
                <a:solidFill>
                  <a:schemeClr val="dk1"/>
                </a:solidFill>
              </a:defRPr>
            </a:lvl4pPr>
            <a:lvl5pPr lvl="4" rtl="0">
              <a:spcBef>
                <a:spcPts val="0"/>
              </a:spcBef>
              <a:spcAft>
                <a:spcPts val="0"/>
              </a:spcAft>
              <a:buClr>
                <a:schemeClr val="dk1"/>
              </a:buClr>
              <a:buSzPts val="1400"/>
              <a:buNone/>
              <a:defRPr sz="1400">
                <a:solidFill>
                  <a:schemeClr val="dk1"/>
                </a:solidFill>
              </a:defRPr>
            </a:lvl5pPr>
            <a:lvl6pPr lvl="5" rtl="0">
              <a:spcBef>
                <a:spcPts val="0"/>
              </a:spcBef>
              <a:spcAft>
                <a:spcPts val="0"/>
              </a:spcAft>
              <a:buClr>
                <a:schemeClr val="dk1"/>
              </a:buClr>
              <a:buSzPts val="1400"/>
              <a:buNone/>
              <a:defRPr sz="1400">
                <a:solidFill>
                  <a:schemeClr val="dk1"/>
                </a:solidFill>
              </a:defRPr>
            </a:lvl6pPr>
            <a:lvl7pPr lvl="6" rtl="0">
              <a:spcBef>
                <a:spcPts val="0"/>
              </a:spcBef>
              <a:spcAft>
                <a:spcPts val="0"/>
              </a:spcAft>
              <a:buClr>
                <a:schemeClr val="dk1"/>
              </a:buClr>
              <a:buSzPts val="1400"/>
              <a:buNone/>
              <a:defRPr sz="1400">
                <a:solidFill>
                  <a:schemeClr val="dk1"/>
                </a:solidFill>
              </a:defRPr>
            </a:lvl7pPr>
            <a:lvl8pPr lvl="7" rtl="0">
              <a:spcBef>
                <a:spcPts val="0"/>
              </a:spcBef>
              <a:spcAft>
                <a:spcPts val="0"/>
              </a:spcAft>
              <a:buClr>
                <a:schemeClr val="dk1"/>
              </a:buClr>
              <a:buSzPts val="1400"/>
              <a:buNone/>
              <a:defRPr sz="1400">
                <a:solidFill>
                  <a:schemeClr val="dk1"/>
                </a:solidFill>
              </a:defRPr>
            </a:lvl8pPr>
            <a:lvl9pPr lvl="8" rtl="0">
              <a:spcBef>
                <a:spcPts val="0"/>
              </a:spcBef>
              <a:spcAft>
                <a:spcPts val="0"/>
              </a:spcAft>
              <a:buClr>
                <a:schemeClr val="dk1"/>
              </a:buClr>
              <a:buSzPts val="1400"/>
              <a:buNone/>
              <a:defRPr sz="1400">
                <a:solidFill>
                  <a:schemeClr val="dk1"/>
                </a:solidFill>
              </a:defRPr>
            </a:lvl9pPr>
          </a:lstStyle>
          <a:p>
            <a:endParaRPr/>
          </a:p>
        </p:txBody>
      </p:sp>
      <p:sp>
        <p:nvSpPr>
          <p:cNvPr id="773" name="Google Shape;773;p20"/>
          <p:cNvSpPr txBox="1">
            <a:spLocks noGrp="1"/>
          </p:cNvSpPr>
          <p:nvPr>
            <p:ph type="subTitle" idx="5"/>
          </p:nvPr>
        </p:nvSpPr>
        <p:spPr>
          <a:xfrm>
            <a:off x="954700" y="2674625"/>
            <a:ext cx="2330700" cy="4533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500"/>
              <a:buFont typeface="Delius Swash Caps"/>
              <a:buNone/>
              <a:defRPr sz="2000">
                <a:solidFill>
                  <a:schemeClr val="accent3"/>
                </a:solidFill>
                <a:latin typeface="Sigmar One"/>
                <a:ea typeface="Sigmar One"/>
                <a:cs typeface="Sigmar One"/>
                <a:sym typeface="Sigmar One"/>
              </a:defRPr>
            </a:lvl1pPr>
            <a:lvl2pPr lvl="1"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2pPr>
            <a:lvl3pPr lvl="2"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3pPr>
            <a:lvl4pPr lvl="3"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4pPr>
            <a:lvl5pPr lvl="4"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5pPr>
            <a:lvl6pPr lvl="5"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6pPr>
            <a:lvl7pPr lvl="6"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7pPr>
            <a:lvl8pPr lvl="7"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8pPr>
            <a:lvl9pPr lvl="8"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9pPr>
          </a:lstStyle>
          <a:p>
            <a:endParaRPr/>
          </a:p>
        </p:txBody>
      </p:sp>
      <p:sp>
        <p:nvSpPr>
          <p:cNvPr id="774" name="Google Shape;774;p20"/>
          <p:cNvSpPr txBox="1">
            <a:spLocks noGrp="1"/>
          </p:cNvSpPr>
          <p:nvPr>
            <p:ph type="subTitle" idx="6"/>
          </p:nvPr>
        </p:nvSpPr>
        <p:spPr>
          <a:xfrm>
            <a:off x="3406650" y="2674625"/>
            <a:ext cx="2330700" cy="4533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500"/>
              <a:buFont typeface="Delius Swash Caps"/>
              <a:buNone/>
              <a:defRPr sz="2000">
                <a:solidFill>
                  <a:schemeClr val="accent3"/>
                </a:solidFill>
                <a:latin typeface="Sigmar One"/>
                <a:ea typeface="Sigmar One"/>
                <a:cs typeface="Sigmar One"/>
                <a:sym typeface="Sigmar One"/>
              </a:defRPr>
            </a:lvl1pPr>
            <a:lvl2pPr lvl="1"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2pPr>
            <a:lvl3pPr lvl="2"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3pPr>
            <a:lvl4pPr lvl="3"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4pPr>
            <a:lvl5pPr lvl="4"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5pPr>
            <a:lvl6pPr lvl="5"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6pPr>
            <a:lvl7pPr lvl="6"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7pPr>
            <a:lvl8pPr lvl="7"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8pPr>
            <a:lvl9pPr lvl="8"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9pPr>
          </a:lstStyle>
          <a:p>
            <a:endParaRPr/>
          </a:p>
        </p:txBody>
      </p:sp>
      <p:sp>
        <p:nvSpPr>
          <p:cNvPr id="775" name="Google Shape;775;p20"/>
          <p:cNvSpPr txBox="1">
            <a:spLocks noGrp="1"/>
          </p:cNvSpPr>
          <p:nvPr>
            <p:ph type="title"/>
          </p:nvPr>
        </p:nvSpPr>
        <p:spPr>
          <a:xfrm>
            <a:off x="796638" y="415150"/>
            <a:ext cx="7550700" cy="569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p:cSld name="CUSTOM_11">
    <p:spTree>
      <p:nvGrpSpPr>
        <p:cNvPr id="1" name="Shape 1341"/>
        <p:cNvGrpSpPr/>
        <p:nvPr/>
      </p:nvGrpSpPr>
      <p:grpSpPr>
        <a:xfrm>
          <a:off x="0" y="0"/>
          <a:ext cx="0" cy="0"/>
          <a:chOff x="0" y="0"/>
          <a:chExt cx="0" cy="0"/>
        </a:xfrm>
      </p:grpSpPr>
      <p:grpSp>
        <p:nvGrpSpPr>
          <p:cNvPr id="1342" name="Google Shape;1342;p33"/>
          <p:cNvGrpSpPr/>
          <p:nvPr/>
        </p:nvGrpSpPr>
        <p:grpSpPr>
          <a:xfrm>
            <a:off x="-337647" y="-352810"/>
            <a:ext cx="9857489" cy="5798923"/>
            <a:chOff x="-337647" y="-352810"/>
            <a:chExt cx="9857489" cy="5798923"/>
          </a:xfrm>
        </p:grpSpPr>
        <p:sp>
          <p:nvSpPr>
            <p:cNvPr id="1343" name="Google Shape;1343;p33"/>
            <p:cNvSpPr/>
            <p:nvPr/>
          </p:nvSpPr>
          <p:spPr>
            <a:xfrm>
              <a:off x="-18118" y="-45889"/>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33"/>
            <p:cNvSpPr/>
            <p:nvPr/>
          </p:nvSpPr>
          <p:spPr>
            <a:xfrm>
              <a:off x="8871928"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33"/>
            <p:cNvSpPr/>
            <p:nvPr/>
          </p:nvSpPr>
          <p:spPr>
            <a:xfrm rot="1935653">
              <a:off x="8688194" y="66613"/>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33"/>
            <p:cNvSpPr/>
            <p:nvPr/>
          </p:nvSpPr>
          <p:spPr>
            <a:xfrm>
              <a:off x="6215094" y="-1206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33"/>
            <p:cNvSpPr/>
            <p:nvPr/>
          </p:nvSpPr>
          <p:spPr>
            <a:xfrm>
              <a:off x="8660111" y="2667420"/>
              <a:ext cx="451096" cy="44281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33"/>
            <p:cNvSpPr/>
            <p:nvPr/>
          </p:nvSpPr>
          <p:spPr>
            <a:xfrm>
              <a:off x="5509780" y="-37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33"/>
            <p:cNvSpPr/>
            <p:nvPr/>
          </p:nvSpPr>
          <p:spPr>
            <a:xfrm>
              <a:off x="6759921" y="-47871"/>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33"/>
            <p:cNvSpPr/>
            <p:nvPr/>
          </p:nvSpPr>
          <p:spPr>
            <a:xfrm rot="-1129731">
              <a:off x="8903990" y="873966"/>
              <a:ext cx="486940" cy="557808"/>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33"/>
            <p:cNvSpPr/>
            <p:nvPr/>
          </p:nvSpPr>
          <p:spPr>
            <a:xfrm>
              <a:off x="8853358" y="3333107"/>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33"/>
            <p:cNvSpPr/>
            <p:nvPr/>
          </p:nvSpPr>
          <p:spPr>
            <a:xfrm>
              <a:off x="7291897" y="47804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33"/>
            <p:cNvSpPr/>
            <p:nvPr/>
          </p:nvSpPr>
          <p:spPr>
            <a:xfrm>
              <a:off x="6636978" y="4803398"/>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33"/>
            <p:cNvSpPr/>
            <p:nvPr/>
          </p:nvSpPr>
          <p:spPr>
            <a:xfrm>
              <a:off x="9098342" y="407708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33"/>
            <p:cNvSpPr/>
            <p:nvPr/>
          </p:nvSpPr>
          <p:spPr>
            <a:xfrm>
              <a:off x="8706983" y="47177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33"/>
            <p:cNvSpPr/>
            <p:nvPr/>
          </p:nvSpPr>
          <p:spPr>
            <a:xfrm>
              <a:off x="7372159" y="-391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33"/>
            <p:cNvSpPr/>
            <p:nvPr/>
          </p:nvSpPr>
          <p:spPr>
            <a:xfrm>
              <a:off x="5805193" y="4754633"/>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33"/>
            <p:cNvSpPr/>
            <p:nvPr/>
          </p:nvSpPr>
          <p:spPr>
            <a:xfrm>
              <a:off x="7960197" y="-1356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33"/>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33"/>
            <p:cNvSpPr/>
            <p:nvPr/>
          </p:nvSpPr>
          <p:spPr>
            <a:xfrm>
              <a:off x="48746" y="2706968"/>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33"/>
            <p:cNvSpPr/>
            <p:nvPr/>
          </p:nvSpPr>
          <p:spPr>
            <a:xfrm rot="2700000">
              <a:off x="3194701" y="4800507"/>
              <a:ext cx="545710" cy="530333"/>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33"/>
            <p:cNvSpPr/>
            <p:nvPr/>
          </p:nvSpPr>
          <p:spPr>
            <a:xfrm>
              <a:off x="4055323" y="-220727"/>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33"/>
            <p:cNvSpPr/>
            <p:nvPr/>
          </p:nvSpPr>
          <p:spPr>
            <a:xfrm>
              <a:off x="-337647"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33"/>
            <p:cNvSpPr/>
            <p:nvPr/>
          </p:nvSpPr>
          <p:spPr>
            <a:xfrm>
              <a:off x="4754473" y="-1664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33"/>
            <p:cNvSpPr/>
            <p:nvPr/>
          </p:nvSpPr>
          <p:spPr>
            <a:xfrm>
              <a:off x="-79400" y="-501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33"/>
            <p:cNvSpPr/>
            <p:nvPr/>
          </p:nvSpPr>
          <p:spPr>
            <a:xfrm>
              <a:off x="710409" y="48247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33"/>
            <p:cNvSpPr/>
            <p:nvPr/>
          </p:nvSpPr>
          <p:spPr>
            <a:xfrm>
              <a:off x="5362953" y="4995323"/>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33"/>
            <p:cNvSpPr/>
            <p:nvPr/>
          </p:nvSpPr>
          <p:spPr>
            <a:xfrm>
              <a:off x="-124047"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33"/>
            <p:cNvSpPr/>
            <p:nvPr/>
          </p:nvSpPr>
          <p:spPr>
            <a:xfrm>
              <a:off x="3414115" y="-1345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33"/>
            <p:cNvSpPr/>
            <p:nvPr/>
          </p:nvSpPr>
          <p:spPr>
            <a:xfrm>
              <a:off x="1338342" y="-164952"/>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33"/>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33"/>
            <p:cNvSpPr/>
            <p:nvPr/>
          </p:nvSpPr>
          <p:spPr>
            <a:xfrm>
              <a:off x="-285909"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33"/>
            <p:cNvSpPr/>
            <p:nvPr/>
          </p:nvSpPr>
          <p:spPr>
            <a:xfrm>
              <a:off x="-87351" y="48384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33"/>
            <p:cNvSpPr/>
            <p:nvPr/>
          </p:nvSpPr>
          <p:spPr>
            <a:xfrm>
              <a:off x="4807483" y="4870635"/>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33"/>
            <p:cNvSpPr/>
            <p:nvPr/>
          </p:nvSpPr>
          <p:spPr>
            <a:xfrm>
              <a:off x="2346510" y="49917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33"/>
            <p:cNvSpPr/>
            <p:nvPr/>
          </p:nvSpPr>
          <p:spPr>
            <a:xfrm>
              <a:off x="1259209" y="48228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33"/>
            <p:cNvSpPr/>
            <p:nvPr/>
          </p:nvSpPr>
          <p:spPr>
            <a:xfrm>
              <a:off x="2131252" y="-3528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33"/>
            <p:cNvSpPr/>
            <p:nvPr/>
          </p:nvSpPr>
          <p:spPr>
            <a:xfrm>
              <a:off x="-266447"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9" name="Google Shape;1379;p33"/>
            <p:cNvSpPr/>
            <p:nvPr/>
          </p:nvSpPr>
          <p:spPr>
            <a:xfrm>
              <a:off x="572035" y="-1723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33"/>
            <p:cNvSpPr/>
            <p:nvPr/>
          </p:nvSpPr>
          <p:spPr>
            <a:xfrm>
              <a:off x="-109450"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33"/>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33"/>
            <p:cNvSpPr/>
            <p:nvPr/>
          </p:nvSpPr>
          <p:spPr>
            <a:xfrm>
              <a:off x="2761191" y="-171600"/>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1">
  <p:cSld name="CUSTOM_11_1">
    <p:spTree>
      <p:nvGrpSpPr>
        <p:cNvPr id="1" name="Shape 1383"/>
        <p:cNvGrpSpPr/>
        <p:nvPr/>
      </p:nvGrpSpPr>
      <p:grpSpPr>
        <a:xfrm>
          <a:off x="0" y="0"/>
          <a:ext cx="0" cy="0"/>
          <a:chOff x="0" y="0"/>
          <a:chExt cx="0" cy="0"/>
        </a:xfrm>
      </p:grpSpPr>
      <p:grpSp>
        <p:nvGrpSpPr>
          <p:cNvPr id="1384" name="Google Shape;1384;p34"/>
          <p:cNvGrpSpPr/>
          <p:nvPr/>
        </p:nvGrpSpPr>
        <p:grpSpPr>
          <a:xfrm>
            <a:off x="-399650" y="-505210"/>
            <a:ext cx="9857489" cy="6056105"/>
            <a:chOff x="-399650" y="-505210"/>
            <a:chExt cx="9857489" cy="6056105"/>
          </a:xfrm>
        </p:grpSpPr>
        <p:sp>
          <p:nvSpPr>
            <p:cNvPr id="1385" name="Google Shape;1385;p34"/>
            <p:cNvSpPr/>
            <p:nvPr/>
          </p:nvSpPr>
          <p:spPr>
            <a:xfrm flipH="1">
              <a:off x="-18118" y="-45888"/>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34"/>
            <p:cNvSpPr/>
            <p:nvPr/>
          </p:nvSpPr>
          <p:spPr>
            <a:xfrm flipH="1">
              <a:off x="-399650"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34"/>
            <p:cNvSpPr/>
            <p:nvPr/>
          </p:nvSpPr>
          <p:spPr>
            <a:xfrm rot="1935653">
              <a:off x="-85711" y="59838"/>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34"/>
            <p:cNvSpPr/>
            <p:nvPr/>
          </p:nvSpPr>
          <p:spPr>
            <a:xfrm>
              <a:off x="3934941" y="-2730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9" name="Google Shape;1389;p34"/>
            <p:cNvSpPr/>
            <p:nvPr/>
          </p:nvSpPr>
          <p:spPr>
            <a:xfrm>
              <a:off x="8548159" y="266634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34"/>
            <p:cNvSpPr/>
            <p:nvPr/>
          </p:nvSpPr>
          <p:spPr>
            <a:xfrm rot="9344795" flipH="1">
              <a:off x="8990" y="2667411"/>
              <a:ext cx="451106" cy="44282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34"/>
            <p:cNvSpPr/>
            <p:nvPr/>
          </p:nvSpPr>
          <p:spPr>
            <a:xfrm rot="-5890588" flipH="1">
              <a:off x="4981243" y="4785952"/>
              <a:ext cx="545736" cy="530359"/>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34"/>
            <p:cNvSpPr/>
            <p:nvPr/>
          </p:nvSpPr>
          <p:spPr>
            <a:xfrm flipH="1">
              <a:off x="4547748" y="-296364"/>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34"/>
            <p:cNvSpPr/>
            <p:nvPr/>
          </p:nvSpPr>
          <p:spPr>
            <a:xfrm flipH="1">
              <a:off x="3102266" y="-1561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34"/>
            <p:cNvSpPr/>
            <p:nvPr/>
          </p:nvSpPr>
          <p:spPr>
            <a:xfrm flipH="1">
              <a:off x="1908620" y="-133196"/>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34"/>
            <p:cNvSpPr/>
            <p:nvPr/>
          </p:nvSpPr>
          <p:spPr>
            <a:xfrm flipH="1">
              <a:off x="8945681"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34"/>
            <p:cNvSpPr/>
            <p:nvPr/>
          </p:nvSpPr>
          <p:spPr>
            <a:xfrm rot="8722696" flipH="1">
              <a:off x="-270732" y="873975"/>
              <a:ext cx="486933" cy="557800"/>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34"/>
            <p:cNvSpPr/>
            <p:nvPr/>
          </p:nvSpPr>
          <p:spPr>
            <a:xfrm>
              <a:off x="2474319" y="-3188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34"/>
            <p:cNvSpPr/>
            <p:nvPr/>
          </p:nvSpPr>
          <p:spPr>
            <a:xfrm>
              <a:off x="-205925" y="3436244"/>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34"/>
            <p:cNvSpPr/>
            <p:nvPr/>
          </p:nvSpPr>
          <p:spPr>
            <a:xfrm flipH="1">
              <a:off x="1159619" y="49328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34"/>
            <p:cNvSpPr/>
            <p:nvPr/>
          </p:nvSpPr>
          <p:spPr>
            <a:xfrm>
              <a:off x="8980182" y="-15741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34"/>
            <p:cNvSpPr/>
            <p:nvPr/>
          </p:nvSpPr>
          <p:spPr>
            <a:xfrm>
              <a:off x="2285940" y="49771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34"/>
            <p:cNvSpPr/>
            <p:nvPr/>
          </p:nvSpPr>
          <p:spPr>
            <a:xfrm flipH="1">
              <a:off x="5871316" y="488723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34"/>
            <p:cNvSpPr/>
            <p:nvPr/>
          </p:nvSpPr>
          <p:spPr>
            <a:xfrm flipH="1">
              <a:off x="8999210"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34"/>
            <p:cNvSpPr/>
            <p:nvPr/>
          </p:nvSpPr>
          <p:spPr>
            <a:xfrm flipH="1">
              <a:off x="5410646" y="-2869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34"/>
            <p:cNvSpPr/>
            <p:nvPr/>
          </p:nvSpPr>
          <p:spPr>
            <a:xfrm>
              <a:off x="8059047" y="4949585"/>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34"/>
            <p:cNvSpPr/>
            <p:nvPr/>
          </p:nvSpPr>
          <p:spPr>
            <a:xfrm>
              <a:off x="-205937" y="425693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34"/>
            <p:cNvSpPr/>
            <p:nvPr/>
          </p:nvSpPr>
          <p:spPr>
            <a:xfrm>
              <a:off x="7650298" y="-240590"/>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34"/>
            <p:cNvSpPr/>
            <p:nvPr/>
          </p:nvSpPr>
          <p:spPr>
            <a:xfrm flipH="1">
              <a:off x="4161607" y="4731588"/>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34"/>
            <p:cNvSpPr/>
            <p:nvPr/>
          </p:nvSpPr>
          <p:spPr>
            <a:xfrm flipH="1">
              <a:off x="-165249" y="48701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34"/>
            <p:cNvSpPr/>
            <p:nvPr/>
          </p:nvSpPr>
          <p:spPr>
            <a:xfrm flipH="1">
              <a:off x="1355734" y="-1915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34"/>
            <p:cNvSpPr/>
            <p:nvPr/>
          </p:nvSpPr>
          <p:spPr>
            <a:xfrm flipH="1">
              <a:off x="8874480"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34"/>
            <p:cNvSpPr/>
            <p:nvPr/>
          </p:nvSpPr>
          <p:spPr>
            <a:xfrm flipH="1">
              <a:off x="2852415" y="4806071"/>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34"/>
            <p:cNvSpPr/>
            <p:nvPr/>
          </p:nvSpPr>
          <p:spPr>
            <a:xfrm flipH="1">
              <a:off x="8679934" y="49908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4" name="Google Shape;1414;p34"/>
            <p:cNvSpPr/>
            <p:nvPr/>
          </p:nvSpPr>
          <p:spPr>
            <a:xfrm rot="-5400000" flipH="1">
              <a:off x="637697" y="-2880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5" name="Google Shape;1415;p34"/>
            <p:cNvSpPr/>
            <p:nvPr/>
          </p:nvSpPr>
          <p:spPr>
            <a:xfrm>
              <a:off x="3519254" y="4856098"/>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34"/>
            <p:cNvSpPr/>
            <p:nvPr/>
          </p:nvSpPr>
          <p:spPr>
            <a:xfrm flipH="1">
              <a:off x="6233138" y="49994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34"/>
            <p:cNvSpPr/>
            <p:nvPr/>
          </p:nvSpPr>
          <p:spPr>
            <a:xfrm flipH="1">
              <a:off x="7240963" y="49752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34"/>
            <p:cNvSpPr/>
            <p:nvPr/>
          </p:nvSpPr>
          <p:spPr>
            <a:xfrm flipH="1">
              <a:off x="6497582" y="-5052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34"/>
            <p:cNvSpPr/>
            <p:nvPr/>
          </p:nvSpPr>
          <p:spPr>
            <a:xfrm>
              <a:off x="8877601"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34"/>
            <p:cNvSpPr/>
            <p:nvPr/>
          </p:nvSpPr>
          <p:spPr>
            <a:xfrm flipH="1">
              <a:off x="8390533" y="-3247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34"/>
            <p:cNvSpPr/>
            <p:nvPr/>
          </p:nvSpPr>
          <p:spPr>
            <a:xfrm flipH="1">
              <a:off x="8613494" y="268187"/>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34"/>
            <p:cNvSpPr/>
            <p:nvPr/>
          </p:nvSpPr>
          <p:spPr>
            <a:xfrm>
              <a:off x="8905462"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34"/>
            <p:cNvSpPr/>
            <p:nvPr/>
          </p:nvSpPr>
          <p:spPr>
            <a:xfrm rot="2068575" flipH="1">
              <a:off x="586078" y="50990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34"/>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2">
  <p:cSld name="CUSTOM_11_1_1">
    <p:spTree>
      <p:nvGrpSpPr>
        <p:cNvPr id="1" name="Shape 1425"/>
        <p:cNvGrpSpPr/>
        <p:nvPr/>
      </p:nvGrpSpPr>
      <p:grpSpPr>
        <a:xfrm>
          <a:off x="0" y="0"/>
          <a:ext cx="0" cy="0"/>
          <a:chOff x="0" y="0"/>
          <a:chExt cx="0" cy="0"/>
        </a:xfrm>
      </p:grpSpPr>
      <p:grpSp>
        <p:nvGrpSpPr>
          <p:cNvPr id="1426" name="Google Shape;1426;p35"/>
          <p:cNvGrpSpPr/>
          <p:nvPr/>
        </p:nvGrpSpPr>
        <p:grpSpPr>
          <a:xfrm>
            <a:off x="-357896" y="-352810"/>
            <a:ext cx="9825810" cy="5772837"/>
            <a:chOff x="-357896" y="-352810"/>
            <a:chExt cx="9825810" cy="5772837"/>
          </a:xfrm>
        </p:grpSpPr>
        <p:sp>
          <p:nvSpPr>
            <p:cNvPr id="1427" name="Google Shape;1427;p35"/>
            <p:cNvSpPr/>
            <p:nvPr/>
          </p:nvSpPr>
          <p:spPr>
            <a:xfrm>
              <a:off x="-45342" y="-45889"/>
              <a:ext cx="9234684"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35"/>
            <p:cNvSpPr/>
            <p:nvPr/>
          </p:nvSpPr>
          <p:spPr>
            <a:xfrm>
              <a:off x="8561691" y="5965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35"/>
            <p:cNvSpPr/>
            <p:nvPr/>
          </p:nvSpPr>
          <p:spPr>
            <a:xfrm rot="1935653">
              <a:off x="8645944" y="1869263"/>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35"/>
            <p:cNvSpPr/>
            <p:nvPr/>
          </p:nvSpPr>
          <p:spPr>
            <a:xfrm>
              <a:off x="6215094" y="-1206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35"/>
            <p:cNvSpPr/>
            <p:nvPr/>
          </p:nvSpPr>
          <p:spPr>
            <a:xfrm>
              <a:off x="-219129" y="348649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35"/>
            <p:cNvSpPr/>
            <p:nvPr/>
          </p:nvSpPr>
          <p:spPr>
            <a:xfrm>
              <a:off x="8827011" y="2712645"/>
              <a:ext cx="451096" cy="44281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35"/>
            <p:cNvSpPr/>
            <p:nvPr/>
          </p:nvSpPr>
          <p:spPr>
            <a:xfrm rot="6768672">
              <a:off x="3194688" y="4800513"/>
              <a:ext cx="545735" cy="530358"/>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35"/>
            <p:cNvSpPr/>
            <p:nvPr/>
          </p:nvSpPr>
          <p:spPr>
            <a:xfrm>
              <a:off x="4055323" y="-220727"/>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35"/>
            <p:cNvSpPr/>
            <p:nvPr/>
          </p:nvSpPr>
          <p:spPr>
            <a:xfrm>
              <a:off x="5509780" y="-37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35"/>
            <p:cNvSpPr/>
            <p:nvPr/>
          </p:nvSpPr>
          <p:spPr>
            <a:xfrm>
              <a:off x="6759921" y="-47871"/>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35"/>
            <p:cNvSpPr/>
            <p:nvPr/>
          </p:nvSpPr>
          <p:spPr>
            <a:xfrm>
              <a:off x="-324947" y="2266395"/>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35"/>
            <p:cNvSpPr/>
            <p:nvPr/>
          </p:nvSpPr>
          <p:spPr>
            <a:xfrm rot="-1129731">
              <a:off x="8903990" y="873966"/>
              <a:ext cx="486940" cy="557808"/>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35"/>
            <p:cNvSpPr/>
            <p:nvPr/>
          </p:nvSpPr>
          <p:spPr>
            <a:xfrm>
              <a:off x="4754473" y="-1664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35"/>
            <p:cNvSpPr/>
            <p:nvPr/>
          </p:nvSpPr>
          <p:spPr>
            <a:xfrm>
              <a:off x="8853358" y="3333107"/>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35"/>
            <p:cNvSpPr/>
            <p:nvPr/>
          </p:nvSpPr>
          <p:spPr>
            <a:xfrm>
              <a:off x="5740172" y="47804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35"/>
            <p:cNvSpPr/>
            <p:nvPr/>
          </p:nvSpPr>
          <p:spPr>
            <a:xfrm>
              <a:off x="-223112" y="1558759"/>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35"/>
            <p:cNvSpPr/>
            <p:nvPr/>
          </p:nvSpPr>
          <p:spPr>
            <a:xfrm>
              <a:off x="710409" y="48247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35"/>
            <p:cNvSpPr/>
            <p:nvPr/>
          </p:nvSpPr>
          <p:spPr>
            <a:xfrm>
              <a:off x="5304128" y="486578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35"/>
            <p:cNvSpPr/>
            <p:nvPr/>
          </p:nvSpPr>
          <p:spPr>
            <a:xfrm>
              <a:off x="-87347" y="290079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35"/>
            <p:cNvSpPr/>
            <p:nvPr/>
          </p:nvSpPr>
          <p:spPr>
            <a:xfrm>
              <a:off x="3414115" y="-1345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7" name="Google Shape;1447;p35"/>
            <p:cNvSpPr/>
            <p:nvPr/>
          </p:nvSpPr>
          <p:spPr>
            <a:xfrm>
              <a:off x="7462940" y="4827173"/>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8" name="Google Shape;1448;p35"/>
            <p:cNvSpPr/>
            <p:nvPr/>
          </p:nvSpPr>
          <p:spPr>
            <a:xfrm rot="3405230">
              <a:off x="8820846" y="4151923"/>
              <a:ext cx="350730" cy="404697"/>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9" name="Google Shape;1449;p35"/>
            <p:cNvSpPr/>
            <p:nvPr/>
          </p:nvSpPr>
          <p:spPr>
            <a:xfrm>
              <a:off x="508867" y="-165552"/>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0" name="Google Shape;1450;p35"/>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35"/>
            <p:cNvSpPr/>
            <p:nvPr/>
          </p:nvSpPr>
          <p:spPr>
            <a:xfrm>
              <a:off x="8706983" y="47177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35"/>
            <p:cNvSpPr/>
            <p:nvPr/>
          </p:nvSpPr>
          <p:spPr>
            <a:xfrm>
              <a:off x="7372159" y="-391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35"/>
            <p:cNvSpPr/>
            <p:nvPr/>
          </p:nvSpPr>
          <p:spPr>
            <a:xfrm>
              <a:off x="-80034" y="4754237"/>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35"/>
            <p:cNvSpPr/>
            <p:nvPr/>
          </p:nvSpPr>
          <p:spPr>
            <a:xfrm>
              <a:off x="6515605" y="4864908"/>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35"/>
            <p:cNvSpPr/>
            <p:nvPr/>
          </p:nvSpPr>
          <p:spPr>
            <a:xfrm rot="-3068197">
              <a:off x="-265340" y="4109199"/>
              <a:ext cx="527595" cy="490156"/>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6" name="Google Shape;1456;p35"/>
            <p:cNvSpPr/>
            <p:nvPr/>
          </p:nvSpPr>
          <p:spPr>
            <a:xfrm>
              <a:off x="7960197" y="-1356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7" name="Google Shape;1457;p35"/>
            <p:cNvSpPr/>
            <p:nvPr/>
          </p:nvSpPr>
          <p:spPr>
            <a:xfrm>
              <a:off x="4752683" y="4653673"/>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35"/>
            <p:cNvSpPr/>
            <p:nvPr/>
          </p:nvSpPr>
          <p:spPr>
            <a:xfrm>
              <a:off x="2486360" y="48470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9" name="Google Shape;1459;p35"/>
            <p:cNvSpPr/>
            <p:nvPr/>
          </p:nvSpPr>
          <p:spPr>
            <a:xfrm>
              <a:off x="1259209" y="48228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0" name="Google Shape;1460;p35"/>
            <p:cNvSpPr/>
            <p:nvPr/>
          </p:nvSpPr>
          <p:spPr>
            <a:xfrm>
              <a:off x="2131252" y="-3528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35"/>
            <p:cNvSpPr/>
            <p:nvPr/>
          </p:nvSpPr>
          <p:spPr>
            <a:xfrm>
              <a:off x="-145297" y="-104234"/>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2" name="Google Shape;1462;p35"/>
            <p:cNvSpPr/>
            <p:nvPr/>
          </p:nvSpPr>
          <p:spPr>
            <a:xfrm>
              <a:off x="1259210" y="-1723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3" name="Google Shape;1463;p35"/>
            <p:cNvSpPr/>
            <p:nvPr/>
          </p:nvSpPr>
          <p:spPr>
            <a:xfrm>
              <a:off x="-189521" y="1073449"/>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4" name="Google Shape;1464;p35"/>
            <p:cNvSpPr/>
            <p:nvPr/>
          </p:nvSpPr>
          <p:spPr>
            <a:xfrm>
              <a:off x="14362" y="403352"/>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35"/>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35"/>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7"/>
        <p:cNvGrpSpPr/>
        <p:nvPr/>
      </p:nvGrpSpPr>
      <p:grpSpPr>
        <a:xfrm>
          <a:off x="0" y="0"/>
          <a:ext cx="0" cy="0"/>
          <a:chOff x="0" y="0"/>
          <a:chExt cx="0" cy="0"/>
        </a:xfrm>
      </p:grpSpPr>
      <p:grpSp>
        <p:nvGrpSpPr>
          <p:cNvPr id="98" name="Google Shape;98;p4"/>
          <p:cNvGrpSpPr/>
          <p:nvPr/>
        </p:nvGrpSpPr>
        <p:grpSpPr>
          <a:xfrm>
            <a:off x="-399650" y="-347635"/>
            <a:ext cx="9857489" cy="5898530"/>
            <a:chOff x="-399650" y="-347635"/>
            <a:chExt cx="9857489" cy="5898530"/>
          </a:xfrm>
        </p:grpSpPr>
        <p:sp>
          <p:nvSpPr>
            <p:cNvPr id="99" name="Google Shape;99;p4"/>
            <p:cNvSpPr/>
            <p:nvPr/>
          </p:nvSpPr>
          <p:spPr>
            <a:xfrm flipH="1">
              <a:off x="-18118" y="-45888"/>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4"/>
            <p:cNvSpPr/>
            <p:nvPr/>
          </p:nvSpPr>
          <p:spPr>
            <a:xfrm flipH="1">
              <a:off x="-399650"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4"/>
            <p:cNvSpPr/>
            <p:nvPr/>
          </p:nvSpPr>
          <p:spPr>
            <a:xfrm rot="1935653">
              <a:off x="-85711" y="59838"/>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4"/>
            <p:cNvSpPr/>
            <p:nvPr/>
          </p:nvSpPr>
          <p:spPr>
            <a:xfrm>
              <a:off x="3934941" y="-2730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4"/>
            <p:cNvSpPr/>
            <p:nvPr/>
          </p:nvSpPr>
          <p:spPr>
            <a:xfrm>
              <a:off x="8548159" y="266634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4"/>
            <p:cNvSpPr/>
            <p:nvPr/>
          </p:nvSpPr>
          <p:spPr>
            <a:xfrm rot="9344795" flipH="1">
              <a:off x="8990" y="2667411"/>
              <a:ext cx="451106" cy="44282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4"/>
            <p:cNvSpPr/>
            <p:nvPr/>
          </p:nvSpPr>
          <p:spPr>
            <a:xfrm rot="-5890588" flipH="1">
              <a:off x="4981243" y="4785952"/>
              <a:ext cx="545736" cy="530359"/>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4"/>
            <p:cNvSpPr/>
            <p:nvPr/>
          </p:nvSpPr>
          <p:spPr>
            <a:xfrm flipH="1">
              <a:off x="4547748" y="-296364"/>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flipH="1">
              <a:off x="3102266" y="-1561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p:nvPr/>
          </p:nvSpPr>
          <p:spPr>
            <a:xfrm flipH="1">
              <a:off x="1908620" y="-133196"/>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4"/>
            <p:cNvSpPr/>
            <p:nvPr/>
          </p:nvSpPr>
          <p:spPr>
            <a:xfrm flipH="1">
              <a:off x="8945681"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4"/>
            <p:cNvSpPr/>
            <p:nvPr/>
          </p:nvSpPr>
          <p:spPr>
            <a:xfrm rot="8722696" flipH="1">
              <a:off x="-270732" y="873975"/>
              <a:ext cx="486933" cy="557800"/>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a:off x="2474319" y="-3188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p:nvPr/>
          </p:nvSpPr>
          <p:spPr>
            <a:xfrm>
              <a:off x="-205925" y="3436244"/>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flipH="1">
              <a:off x="1159619" y="49328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a:off x="8980182" y="-15741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a:off x="2285940" y="49771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flipH="1">
              <a:off x="5871316" y="488723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flipH="1">
              <a:off x="8999210"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4"/>
            <p:cNvSpPr/>
            <p:nvPr/>
          </p:nvSpPr>
          <p:spPr>
            <a:xfrm flipH="1">
              <a:off x="5410646" y="-2869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4"/>
            <p:cNvSpPr/>
            <p:nvPr/>
          </p:nvSpPr>
          <p:spPr>
            <a:xfrm>
              <a:off x="8059047" y="4949585"/>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4"/>
            <p:cNvSpPr/>
            <p:nvPr/>
          </p:nvSpPr>
          <p:spPr>
            <a:xfrm>
              <a:off x="-205937" y="425693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a:off x="7650298" y="-240590"/>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flipH="1">
              <a:off x="4161607" y="4731588"/>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flipH="1">
              <a:off x="-165249" y="48701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flipH="1">
              <a:off x="1355734" y="-1915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4"/>
            <p:cNvSpPr/>
            <p:nvPr/>
          </p:nvSpPr>
          <p:spPr>
            <a:xfrm flipH="1">
              <a:off x="8874480"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4"/>
            <p:cNvSpPr/>
            <p:nvPr/>
          </p:nvSpPr>
          <p:spPr>
            <a:xfrm flipH="1">
              <a:off x="2852415" y="4806071"/>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flipH="1">
              <a:off x="8679934" y="49908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rot="-5400000" flipH="1">
              <a:off x="637697" y="-2880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4"/>
            <p:cNvSpPr/>
            <p:nvPr/>
          </p:nvSpPr>
          <p:spPr>
            <a:xfrm>
              <a:off x="3519254" y="4856098"/>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4"/>
            <p:cNvSpPr/>
            <p:nvPr/>
          </p:nvSpPr>
          <p:spPr>
            <a:xfrm flipH="1">
              <a:off x="6233138" y="49994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flipH="1">
              <a:off x="7240963" y="49752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flipH="1">
              <a:off x="6343207" y="-347635"/>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a:off x="8877601"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4"/>
            <p:cNvSpPr/>
            <p:nvPr/>
          </p:nvSpPr>
          <p:spPr>
            <a:xfrm flipH="1">
              <a:off x="8390533" y="-3247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4"/>
            <p:cNvSpPr/>
            <p:nvPr/>
          </p:nvSpPr>
          <p:spPr>
            <a:xfrm flipH="1">
              <a:off x="8613494" y="268187"/>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4"/>
            <p:cNvSpPr/>
            <p:nvPr/>
          </p:nvSpPr>
          <p:spPr>
            <a:xfrm>
              <a:off x="8905462"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rot="2068575" flipH="1">
              <a:off x="586078" y="50990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4"/>
          <p:cNvSpPr txBox="1">
            <a:spLocks noGrp="1"/>
          </p:cNvSpPr>
          <p:nvPr>
            <p:ph type="body" idx="1"/>
          </p:nvPr>
        </p:nvSpPr>
        <p:spPr>
          <a:xfrm>
            <a:off x="796650" y="1021575"/>
            <a:ext cx="7550700" cy="36645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AutoNum type="arabicPeriod"/>
              <a:defRPr sz="1200"/>
            </a:lvl1pPr>
            <a:lvl2pPr marL="914400" lvl="1" indent="-317500" rtl="0">
              <a:spcBef>
                <a:spcPts val="0"/>
              </a:spcBef>
              <a:spcAft>
                <a:spcPts val="0"/>
              </a:spcAft>
              <a:buSzPts val="1400"/>
              <a:buAutoNum type="alphaLcPeriod"/>
              <a:defRPr/>
            </a:lvl2pPr>
            <a:lvl3pPr marL="1371600" lvl="2" indent="-317500" rtl="0">
              <a:spcBef>
                <a:spcPts val="0"/>
              </a:spcBef>
              <a:spcAft>
                <a:spcPts val="0"/>
              </a:spcAft>
              <a:buSzPts val="1400"/>
              <a:buAutoNum type="romanLcPeriod"/>
              <a:defRPr/>
            </a:lvl3pPr>
            <a:lvl4pPr marL="1828800" lvl="3" indent="-317500" rtl="0">
              <a:spcBef>
                <a:spcPts val="0"/>
              </a:spcBef>
              <a:spcAft>
                <a:spcPts val="0"/>
              </a:spcAft>
              <a:buSzPts val="1400"/>
              <a:buAutoNum type="arabicPeriod"/>
              <a:defRPr/>
            </a:lvl4pPr>
            <a:lvl5pPr marL="2286000" lvl="4" indent="-317500" rtl="0">
              <a:spcBef>
                <a:spcPts val="0"/>
              </a:spcBef>
              <a:spcAft>
                <a:spcPts val="0"/>
              </a:spcAft>
              <a:buSzPts val="1400"/>
              <a:buAutoNum type="alphaLcPeriod"/>
              <a:defRPr/>
            </a:lvl5pPr>
            <a:lvl6pPr marL="2743200" lvl="5" indent="-317500" rtl="0">
              <a:spcBef>
                <a:spcPts val="0"/>
              </a:spcBef>
              <a:spcAft>
                <a:spcPts val="0"/>
              </a:spcAft>
              <a:buSzPts val="1400"/>
              <a:buAutoNum type="romanLcPeriod"/>
              <a:defRPr/>
            </a:lvl6pPr>
            <a:lvl7pPr marL="3200400" lvl="6" indent="-317500" rtl="0">
              <a:spcBef>
                <a:spcPts val="0"/>
              </a:spcBef>
              <a:spcAft>
                <a:spcPts val="0"/>
              </a:spcAft>
              <a:buSzPts val="1400"/>
              <a:buAutoNum type="arabicPeriod"/>
              <a:defRPr/>
            </a:lvl7pPr>
            <a:lvl8pPr marL="3657600" lvl="7" indent="-317500" rtl="0">
              <a:spcBef>
                <a:spcPts val="0"/>
              </a:spcBef>
              <a:spcAft>
                <a:spcPts val="0"/>
              </a:spcAft>
              <a:buSzPts val="1400"/>
              <a:buAutoNum type="alphaLcPeriod"/>
              <a:defRPr/>
            </a:lvl8pPr>
            <a:lvl9pPr marL="4114800" lvl="8" indent="-317500" rtl="0">
              <a:spcBef>
                <a:spcPts val="0"/>
              </a:spcBef>
              <a:spcAft>
                <a:spcPts val="0"/>
              </a:spcAft>
              <a:buSzPts val="1400"/>
              <a:buAutoNum type="romanLcPeriod"/>
              <a:defRPr/>
            </a:lvl9pPr>
          </a:lstStyle>
          <a:p>
            <a:endParaRPr/>
          </a:p>
        </p:txBody>
      </p:sp>
      <p:sp>
        <p:nvSpPr>
          <p:cNvPr id="140" name="Google Shape;140;p4"/>
          <p:cNvSpPr txBox="1">
            <a:spLocks noGrp="1"/>
          </p:cNvSpPr>
          <p:nvPr>
            <p:ph type="title"/>
          </p:nvPr>
        </p:nvSpPr>
        <p:spPr>
          <a:xfrm>
            <a:off x="796638" y="415150"/>
            <a:ext cx="7550700" cy="569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41"/>
        <p:cNvGrpSpPr/>
        <p:nvPr/>
      </p:nvGrpSpPr>
      <p:grpSpPr>
        <a:xfrm>
          <a:off x="0" y="0"/>
          <a:ext cx="0" cy="0"/>
          <a:chOff x="0" y="0"/>
          <a:chExt cx="0" cy="0"/>
        </a:xfrm>
      </p:grpSpPr>
      <p:grpSp>
        <p:nvGrpSpPr>
          <p:cNvPr id="142" name="Google Shape;142;p5"/>
          <p:cNvGrpSpPr/>
          <p:nvPr/>
        </p:nvGrpSpPr>
        <p:grpSpPr>
          <a:xfrm>
            <a:off x="-399650" y="-347635"/>
            <a:ext cx="9857489" cy="5898530"/>
            <a:chOff x="-399650" y="-347635"/>
            <a:chExt cx="9857489" cy="5898530"/>
          </a:xfrm>
        </p:grpSpPr>
        <p:sp>
          <p:nvSpPr>
            <p:cNvPr id="143" name="Google Shape;143;p5"/>
            <p:cNvSpPr/>
            <p:nvPr/>
          </p:nvSpPr>
          <p:spPr>
            <a:xfrm flipH="1">
              <a:off x="-18118" y="-45888"/>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5"/>
            <p:cNvSpPr/>
            <p:nvPr/>
          </p:nvSpPr>
          <p:spPr>
            <a:xfrm flipH="1">
              <a:off x="-399650"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5"/>
            <p:cNvSpPr/>
            <p:nvPr/>
          </p:nvSpPr>
          <p:spPr>
            <a:xfrm rot="1935653">
              <a:off x="-85711" y="59838"/>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5"/>
            <p:cNvSpPr/>
            <p:nvPr/>
          </p:nvSpPr>
          <p:spPr>
            <a:xfrm>
              <a:off x="3934941" y="-2730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5"/>
            <p:cNvSpPr/>
            <p:nvPr/>
          </p:nvSpPr>
          <p:spPr>
            <a:xfrm>
              <a:off x="8548159" y="266634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5"/>
            <p:cNvSpPr/>
            <p:nvPr/>
          </p:nvSpPr>
          <p:spPr>
            <a:xfrm rot="9344795" flipH="1">
              <a:off x="8990" y="2667411"/>
              <a:ext cx="451106" cy="44282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5"/>
            <p:cNvSpPr/>
            <p:nvPr/>
          </p:nvSpPr>
          <p:spPr>
            <a:xfrm rot="-5890588" flipH="1">
              <a:off x="4981243" y="4785952"/>
              <a:ext cx="545736" cy="530359"/>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5"/>
            <p:cNvSpPr/>
            <p:nvPr/>
          </p:nvSpPr>
          <p:spPr>
            <a:xfrm flipH="1">
              <a:off x="4547748" y="-296364"/>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5"/>
            <p:cNvSpPr/>
            <p:nvPr/>
          </p:nvSpPr>
          <p:spPr>
            <a:xfrm flipH="1">
              <a:off x="3102266" y="-1561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5"/>
            <p:cNvSpPr/>
            <p:nvPr/>
          </p:nvSpPr>
          <p:spPr>
            <a:xfrm flipH="1">
              <a:off x="1908620" y="-133196"/>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5"/>
            <p:cNvSpPr/>
            <p:nvPr/>
          </p:nvSpPr>
          <p:spPr>
            <a:xfrm flipH="1">
              <a:off x="8945681"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5"/>
            <p:cNvSpPr/>
            <p:nvPr/>
          </p:nvSpPr>
          <p:spPr>
            <a:xfrm rot="8722696" flipH="1">
              <a:off x="-270732" y="873975"/>
              <a:ext cx="486933" cy="557800"/>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5"/>
            <p:cNvSpPr/>
            <p:nvPr/>
          </p:nvSpPr>
          <p:spPr>
            <a:xfrm>
              <a:off x="2474319" y="-3188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5"/>
            <p:cNvSpPr/>
            <p:nvPr/>
          </p:nvSpPr>
          <p:spPr>
            <a:xfrm>
              <a:off x="-205925" y="3436244"/>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5"/>
            <p:cNvSpPr/>
            <p:nvPr/>
          </p:nvSpPr>
          <p:spPr>
            <a:xfrm flipH="1">
              <a:off x="1159619" y="49328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5"/>
            <p:cNvSpPr/>
            <p:nvPr/>
          </p:nvSpPr>
          <p:spPr>
            <a:xfrm>
              <a:off x="8980182" y="-15741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5"/>
            <p:cNvSpPr/>
            <p:nvPr/>
          </p:nvSpPr>
          <p:spPr>
            <a:xfrm>
              <a:off x="2285940" y="49771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5"/>
            <p:cNvSpPr/>
            <p:nvPr/>
          </p:nvSpPr>
          <p:spPr>
            <a:xfrm flipH="1">
              <a:off x="5871316" y="488723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5"/>
            <p:cNvSpPr/>
            <p:nvPr/>
          </p:nvSpPr>
          <p:spPr>
            <a:xfrm flipH="1">
              <a:off x="8999210"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5"/>
            <p:cNvSpPr/>
            <p:nvPr/>
          </p:nvSpPr>
          <p:spPr>
            <a:xfrm flipH="1">
              <a:off x="5410646" y="-2869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5"/>
            <p:cNvSpPr/>
            <p:nvPr/>
          </p:nvSpPr>
          <p:spPr>
            <a:xfrm>
              <a:off x="8059047" y="4949585"/>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5"/>
            <p:cNvSpPr/>
            <p:nvPr/>
          </p:nvSpPr>
          <p:spPr>
            <a:xfrm>
              <a:off x="-205937" y="425693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5"/>
            <p:cNvSpPr/>
            <p:nvPr/>
          </p:nvSpPr>
          <p:spPr>
            <a:xfrm>
              <a:off x="7650298" y="-240590"/>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5"/>
            <p:cNvSpPr/>
            <p:nvPr/>
          </p:nvSpPr>
          <p:spPr>
            <a:xfrm flipH="1">
              <a:off x="4161607" y="4731588"/>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5"/>
            <p:cNvSpPr/>
            <p:nvPr/>
          </p:nvSpPr>
          <p:spPr>
            <a:xfrm flipH="1">
              <a:off x="-165249" y="48701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5"/>
            <p:cNvSpPr/>
            <p:nvPr/>
          </p:nvSpPr>
          <p:spPr>
            <a:xfrm flipH="1">
              <a:off x="1355734" y="-1915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5"/>
            <p:cNvSpPr/>
            <p:nvPr/>
          </p:nvSpPr>
          <p:spPr>
            <a:xfrm flipH="1">
              <a:off x="8874480"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5"/>
            <p:cNvSpPr/>
            <p:nvPr/>
          </p:nvSpPr>
          <p:spPr>
            <a:xfrm flipH="1">
              <a:off x="2852415" y="4806071"/>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5"/>
            <p:cNvSpPr/>
            <p:nvPr/>
          </p:nvSpPr>
          <p:spPr>
            <a:xfrm flipH="1">
              <a:off x="8679934" y="49908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5"/>
            <p:cNvSpPr/>
            <p:nvPr/>
          </p:nvSpPr>
          <p:spPr>
            <a:xfrm rot="-5400000" flipH="1">
              <a:off x="637697" y="-2880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5"/>
            <p:cNvSpPr/>
            <p:nvPr/>
          </p:nvSpPr>
          <p:spPr>
            <a:xfrm>
              <a:off x="3519254" y="4856098"/>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5"/>
            <p:cNvSpPr/>
            <p:nvPr/>
          </p:nvSpPr>
          <p:spPr>
            <a:xfrm flipH="1">
              <a:off x="6233138" y="49994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5"/>
            <p:cNvSpPr/>
            <p:nvPr/>
          </p:nvSpPr>
          <p:spPr>
            <a:xfrm flipH="1">
              <a:off x="7240963" y="49752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5"/>
            <p:cNvSpPr/>
            <p:nvPr/>
          </p:nvSpPr>
          <p:spPr>
            <a:xfrm flipH="1">
              <a:off x="6343207" y="-347635"/>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5"/>
            <p:cNvSpPr/>
            <p:nvPr/>
          </p:nvSpPr>
          <p:spPr>
            <a:xfrm>
              <a:off x="8877601"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5"/>
            <p:cNvSpPr/>
            <p:nvPr/>
          </p:nvSpPr>
          <p:spPr>
            <a:xfrm flipH="1">
              <a:off x="8390533" y="-3247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5"/>
            <p:cNvSpPr/>
            <p:nvPr/>
          </p:nvSpPr>
          <p:spPr>
            <a:xfrm flipH="1">
              <a:off x="8613494" y="268187"/>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5"/>
            <p:cNvSpPr/>
            <p:nvPr/>
          </p:nvSpPr>
          <p:spPr>
            <a:xfrm>
              <a:off x="8905462"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5"/>
            <p:cNvSpPr/>
            <p:nvPr/>
          </p:nvSpPr>
          <p:spPr>
            <a:xfrm rot="2068575" flipH="1">
              <a:off x="586078" y="50990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5"/>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3" name="Google Shape;183;p5"/>
          <p:cNvSpPr txBox="1">
            <a:spLocks noGrp="1"/>
          </p:cNvSpPr>
          <p:nvPr>
            <p:ph type="subTitle" idx="1"/>
          </p:nvPr>
        </p:nvSpPr>
        <p:spPr>
          <a:xfrm>
            <a:off x="6139163" y="2640786"/>
            <a:ext cx="2190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400"/>
              <a:buNone/>
              <a:defRPr sz="1400"/>
            </a:lvl1pPr>
            <a:lvl2pPr lvl="1" rtl="0">
              <a:spcBef>
                <a:spcPts val="0"/>
              </a:spcBef>
              <a:spcAft>
                <a:spcPts val="0"/>
              </a:spcAft>
              <a:buClr>
                <a:schemeClr val="dk1"/>
              </a:buClr>
              <a:buSzPts val="1400"/>
              <a:buNone/>
              <a:defRPr sz="1400">
                <a:solidFill>
                  <a:schemeClr val="dk1"/>
                </a:solidFill>
              </a:defRPr>
            </a:lvl2pPr>
            <a:lvl3pPr lvl="2" rtl="0">
              <a:spcBef>
                <a:spcPts val="0"/>
              </a:spcBef>
              <a:spcAft>
                <a:spcPts val="0"/>
              </a:spcAft>
              <a:buClr>
                <a:schemeClr val="dk1"/>
              </a:buClr>
              <a:buSzPts val="1400"/>
              <a:buNone/>
              <a:defRPr sz="1400">
                <a:solidFill>
                  <a:schemeClr val="dk1"/>
                </a:solidFill>
              </a:defRPr>
            </a:lvl3pPr>
            <a:lvl4pPr lvl="3" rtl="0">
              <a:spcBef>
                <a:spcPts val="0"/>
              </a:spcBef>
              <a:spcAft>
                <a:spcPts val="0"/>
              </a:spcAft>
              <a:buClr>
                <a:schemeClr val="dk1"/>
              </a:buClr>
              <a:buSzPts val="1400"/>
              <a:buNone/>
              <a:defRPr sz="1400">
                <a:solidFill>
                  <a:schemeClr val="dk1"/>
                </a:solidFill>
              </a:defRPr>
            </a:lvl4pPr>
            <a:lvl5pPr lvl="4" rtl="0">
              <a:spcBef>
                <a:spcPts val="0"/>
              </a:spcBef>
              <a:spcAft>
                <a:spcPts val="0"/>
              </a:spcAft>
              <a:buClr>
                <a:schemeClr val="dk1"/>
              </a:buClr>
              <a:buSzPts val="1400"/>
              <a:buNone/>
              <a:defRPr sz="1400">
                <a:solidFill>
                  <a:schemeClr val="dk1"/>
                </a:solidFill>
              </a:defRPr>
            </a:lvl5pPr>
            <a:lvl6pPr lvl="5" rtl="0">
              <a:spcBef>
                <a:spcPts val="0"/>
              </a:spcBef>
              <a:spcAft>
                <a:spcPts val="0"/>
              </a:spcAft>
              <a:buClr>
                <a:schemeClr val="dk1"/>
              </a:buClr>
              <a:buSzPts val="1400"/>
              <a:buNone/>
              <a:defRPr sz="1400">
                <a:solidFill>
                  <a:schemeClr val="dk1"/>
                </a:solidFill>
              </a:defRPr>
            </a:lvl6pPr>
            <a:lvl7pPr lvl="6" rtl="0">
              <a:spcBef>
                <a:spcPts val="0"/>
              </a:spcBef>
              <a:spcAft>
                <a:spcPts val="0"/>
              </a:spcAft>
              <a:buClr>
                <a:schemeClr val="dk1"/>
              </a:buClr>
              <a:buSzPts val="1400"/>
              <a:buNone/>
              <a:defRPr sz="1400">
                <a:solidFill>
                  <a:schemeClr val="dk1"/>
                </a:solidFill>
              </a:defRPr>
            </a:lvl7pPr>
            <a:lvl8pPr lvl="7" rtl="0">
              <a:spcBef>
                <a:spcPts val="0"/>
              </a:spcBef>
              <a:spcAft>
                <a:spcPts val="0"/>
              </a:spcAft>
              <a:buClr>
                <a:schemeClr val="dk1"/>
              </a:buClr>
              <a:buSzPts val="1400"/>
              <a:buNone/>
              <a:defRPr sz="1400">
                <a:solidFill>
                  <a:schemeClr val="dk1"/>
                </a:solidFill>
              </a:defRPr>
            </a:lvl8pPr>
            <a:lvl9pPr lvl="8" rtl="0">
              <a:spcBef>
                <a:spcPts val="0"/>
              </a:spcBef>
              <a:spcAft>
                <a:spcPts val="0"/>
              </a:spcAft>
              <a:buClr>
                <a:schemeClr val="dk1"/>
              </a:buClr>
              <a:buSzPts val="1400"/>
              <a:buNone/>
              <a:defRPr sz="1400">
                <a:solidFill>
                  <a:schemeClr val="dk1"/>
                </a:solidFill>
              </a:defRPr>
            </a:lvl9pPr>
          </a:lstStyle>
          <a:p>
            <a:endParaRPr/>
          </a:p>
        </p:txBody>
      </p:sp>
      <p:sp>
        <p:nvSpPr>
          <p:cNvPr id="184" name="Google Shape;184;p5"/>
          <p:cNvSpPr txBox="1">
            <a:spLocks noGrp="1"/>
          </p:cNvSpPr>
          <p:nvPr>
            <p:ph type="subTitle" idx="2"/>
          </p:nvPr>
        </p:nvSpPr>
        <p:spPr>
          <a:xfrm>
            <a:off x="6139175" y="2230013"/>
            <a:ext cx="2190000" cy="4731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500"/>
              <a:buFont typeface="Delius Swash Caps"/>
              <a:buNone/>
              <a:defRPr sz="2000">
                <a:solidFill>
                  <a:schemeClr val="accent3"/>
                </a:solidFill>
                <a:latin typeface="Sigmar One"/>
                <a:ea typeface="Sigmar One"/>
                <a:cs typeface="Sigmar One"/>
                <a:sym typeface="Sigmar One"/>
              </a:defRPr>
            </a:lvl1pPr>
            <a:lvl2pPr lvl="1"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2pPr>
            <a:lvl3pPr lvl="2"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3pPr>
            <a:lvl4pPr lvl="3"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4pPr>
            <a:lvl5pPr lvl="4"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5pPr>
            <a:lvl6pPr lvl="5"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6pPr>
            <a:lvl7pPr lvl="6"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7pPr>
            <a:lvl8pPr lvl="7"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8pPr>
            <a:lvl9pPr lvl="8"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9pPr>
          </a:lstStyle>
          <a:p>
            <a:endParaRPr/>
          </a:p>
        </p:txBody>
      </p:sp>
      <p:sp>
        <p:nvSpPr>
          <p:cNvPr id="185" name="Google Shape;185;p5"/>
          <p:cNvSpPr txBox="1">
            <a:spLocks noGrp="1"/>
          </p:cNvSpPr>
          <p:nvPr>
            <p:ph type="subTitle" idx="3"/>
          </p:nvPr>
        </p:nvSpPr>
        <p:spPr>
          <a:xfrm>
            <a:off x="814838" y="2640799"/>
            <a:ext cx="2190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400"/>
              <a:buNone/>
              <a:defRPr sz="1400"/>
            </a:lvl1pPr>
            <a:lvl2pPr lvl="1" rtl="0">
              <a:spcBef>
                <a:spcPts val="0"/>
              </a:spcBef>
              <a:spcAft>
                <a:spcPts val="0"/>
              </a:spcAft>
              <a:buClr>
                <a:schemeClr val="dk1"/>
              </a:buClr>
              <a:buSzPts val="1400"/>
              <a:buNone/>
              <a:defRPr sz="1400">
                <a:solidFill>
                  <a:schemeClr val="dk1"/>
                </a:solidFill>
              </a:defRPr>
            </a:lvl2pPr>
            <a:lvl3pPr lvl="2" rtl="0">
              <a:spcBef>
                <a:spcPts val="0"/>
              </a:spcBef>
              <a:spcAft>
                <a:spcPts val="0"/>
              </a:spcAft>
              <a:buClr>
                <a:schemeClr val="dk1"/>
              </a:buClr>
              <a:buSzPts val="1400"/>
              <a:buNone/>
              <a:defRPr sz="1400">
                <a:solidFill>
                  <a:schemeClr val="dk1"/>
                </a:solidFill>
              </a:defRPr>
            </a:lvl3pPr>
            <a:lvl4pPr lvl="3" rtl="0">
              <a:spcBef>
                <a:spcPts val="0"/>
              </a:spcBef>
              <a:spcAft>
                <a:spcPts val="0"/>
              </a:spcAft>
              <a:buClr>
                <a:schemeClr val="dk1"/>
              </a:buClr>
              <a:buSzPts val="1400"/>
              <a:buNone/>
              <a:defRPr sz="1400">
                <a:solidFill>
                  <a:schemeClr val="dk1"/>
                </a:solidFill>
              </a:defRPr>
            </a:lvl4pPr>
            <a:lvl5pPr lvl="4" rtl="0">
              <a:spcBef>
                <a:spcPts val="0"/>
              </a:spcBef>
              <a:spcAft>
                <a:spcPts val="0"/>
              </a:spcAft>
              <a:buClr>
                <a:schemeClr val="dk1"/>
              </a:buClr>
              <a:buSzPts val="1400"/>
              <a:buNone/>
              <a:defRPr sz="1400">
                <a:solidFill>
                  <a:schemeClr val="dk1"/>
                </a:solidFill>
              </a:defRPr>
            </a:lvl5pPr>
            <a:lvl6pPr lvl="5" rtl="0">
              <a:spcBef>
                <a:spcPts val="0"/>
              </a:spcBef>
              <a:spcAft>
                <a:spcPts val="0"/>
              </a:spcAft>
              <a:buClr>
                <a:schemeClr val="dk1"/>
              </a:buClr>
              <a:buSzPts val="1400"/>
              <a:buNone/>
              <a:defRPr sz="1400">
                <a:solidFill>
                  <a:schemeClr val="dk1"/>
                </a:solidFill>
              </a:defRPr>
            </a:lvl6pPr>
            <a:lvl7pPr lvl="6" rtl="0">
              <a:spcBef>
                <a:spcPts val="0"/>
              </a:spcBef>
              <a:spcAft>
                <a:spcPts val="0"/>
              </a:spcAft>
              <a:buClr>
                <a:schemeClr val="dk1"/>
              </a:buClr>
              <a:buSzPts val="1400"/>
              <a:buNone/>
              <a:defRPr sz="1400">
                <a:solidFill>
                  <a:schemeClr val="dk1"/>
                </a:solidFill>
              </a:defRPr>
            </a:lvl7pPr>
            <a:lvl8pPr lvl="7" rtl="0">
              <a:spcBef>
                <a:spcPts val="0"/>
              </a:spcBef>
              <a:spcAft>
                <a:spcPts val="0"/>
              </a:spcAft>
              <a:buClr>
                <a:schemeClr val="dk1"/>
              </a:buClr>
              <a:buSzPts val="1400"/>
              <a:buNone/>
              <a:defRPr sz="1400">
                <a:solidFill>
                  <a:schemeClr val="dk1"/>
                </a:solidFill>
              </a:defRPr>
            </a:lvl8pPr>
            <a:lvl9pPr lvl="8" rtl="0">
              <a:spcBef>
                <a:spcPts val="0"/>
              </a:spcBef>
              <a:spcAft>
                <a:spcPts val="0"/>
              </a:spcAft>
              <a:buClr>
                <a:schemeClr val="dk1"/>
              </a:buClr>
              <a:buSzPts val="1400"/>
              <a:buNone/>
              <a:defRPr sz="1400">
                <a:solidFill>
                  <a:schemeClr val="dk1"/>
                </a:solidFill>
              </a:defRPr>
            </a:lvl9pPr>
          </a:lstStyle>
          <a:p>
            <a:endParaRPr/>
          </a:p>
        </p:txBody>
      </p:sp>
      <p:sp>
        <p:nvSpPr>
          <p:cNvPr id="186" name="Google Shape;186;p5"/>
          <p:cNvSpPr txBox="1">
            <a:spLocks noGrp="1"/>
          </p:cNvSpPr>
          <p:nvPr>
            <p:ph type="subTitle" idx="4"/>
          </p:nvPr>
        </p:nvSpPr>
        <p:spPr>
          <a:xfrm>
            <a:off x="814850" y="2230025"/>
            <a:ext cx="2190000" cy="4731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500"/>
              <a:buFont typeface="Delius Swash Caps"/>
              <a:buNone/>
              <a:defRPr sz="2000">
                <a:solidFill>
                  <a:schemeClr val="accent3"/>
                </a:solidFill>
                <a:latin typeface="Sigmar One"/>
                <a:ea typeface="Sigmar One"/>
                <a:cs typeface="Sigmar One"/>
                <a:sym typeface="Sigmar One"/>
              </a:defRPr>
            </a:lvl1pPr>
            <a:lvl2pPr lvl="1"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2pPr>
            <a:lvl3pPr lvl="2"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3pPr>
            <a:lvl4pPr lvl="3"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4pPr>
            <a:lvl5pPr lvl="4"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5pPr>
            <a:lvl6pPr lvl="5"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6pPr>
            <a:lvl7pPr lvl="6"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7pPr>
            <a:lvl8pPr lvl="7"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8pPr>
            <a:lvl9pPr lvl="8"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9pPr>
          </a:lstStyle>
          <a:p>
            <a:endParaRPr/>
          </a:p>
        </p:txBody>
      </p:sp>
      <p:sp>
        <p:nvSpPr>
          <p:cNvPr id="187" name="Google Shape;187;p5"/>
          <p:cNvSpPr txBox="1">
            <a:spLocks noGrp="1"/>
          </p:cNvSpPr>
          <p:nvPr>
            <p:ph type="title"/>
          </p:nvPr>
        </p:nvSpPr>
        <p:spPr>
          <a:xfrm>
            <a:off x="796638" y="415150"/>
            <a:ext cx="7550700" cy="569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8"/>
        <p:cNvGrpSpPr/>
        <p:nvPr/>
      </p:nvGrpSpPr>
      <p:grpSpPr>
        <a:xfrm>
          <a:off x="0" y="0"/>
          <a:ext cx="0" cy="0"/>
          <a:chOff x="0" y="0"/>
          <a:chExt cx="0" cy="0"/>
        </a:xfrm>
      </p:grpSpPr>
      <p:grpSp>
        <p:nvGrpSpPr>
          <p:cNvPr id="189" name="Google Shape;189;p6"/>
          <p:cNvGrpSpPr/>
          <p:nvPr/>
        </p:nvGrpSpPr>
        <p:grpSpPr>
          <a:xfrm>
            <a:off x="-337647" y="-352810"/>
            <a:ext cx="9857489" cy="5772837"/>
            <a:chOff x="-337647" y="-352810"/>
            <a:chExt cx="9857489" cy="5772837"/>
          </a:xfrm>
        </p:grpSpPr>
        <p:sp>
          <p:nvSpPr>
            <p:cNvPr id="190" name="Google Shape;190;p6"/>
            <p:cNvSpPr/>
            <p:nvPr/>
          </p:nvSpPr>
          <p:spPr>
            <a:xfrm>
              <a:off x="-36050" y="-55975"/>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6"/>
            <p:cNvSpPr/>
            <p:nvPr/>
          </p:nvSpPr>
          <p:spPr>
            <a:xfrm>
              <a:off x="8871928"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6"/>
            <p:cNvSpPr/>
            <p:nvPr/>
          </p:nvSpPr>
          <p:spPr>
            <a:xfrm rot="1935653">
              <a:off x="8619894" y="102288"/>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6"/>
            <p:cNvSpPr/>
            <p:nvPr/>
          </p:nvSpPr>
          <p:spPr>
            <a:xfrm>
              <a:off x="6215094" y="-1206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6"/>
            <p:cNvSpPr/>
            <p:nvPr/>
          </p:nvSpPr>
          <p:spPr>
            <a:xfrm>
              <a:off x="136871" y="266634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6"/>
            <p:cNvSpPr/>
            <p:nvPr/>
          </p:nvSpPr>
          <p:spPr>
            <a:xfrm>
              <a:off x="8660111" y="2667420"/>
              <a:ext cx="451096" cy="44281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6"/>
            <p:cNvSpPr/>
            <p:nvPr/>
          </p:nvSpPr>
          <p:spPr>
            <a:xfrm rot="6768672">
              <a:off x="3194688" y="4800513"/>
              <a:ext cx="545735" cy="530358"/>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6"/>
            <p:cNvSpPr/>
            <p:nvPr/>
          </p:nvSpPr>
          <p:spPr>
            <a:xfrm>
              <a:off x="4055323" y="-220727"/>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6"/>
            <p:cNvSpPr/>
            <p:nvPr/>
          </p:nvSpPr>
          <p:spPr>
            <a:xfrm>
              <a:off x="5509780" y="-37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6"/>
            <p:cNvSpPr/>
            <p:nvPr/>
          </p:nvSpPr>
          <p:spPr>
            <a:xfrm>
              <a:off x="6759921" y="-47871"/>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6"/>
            <p:cNvSpPr/>
            <p:nvPr/>
          </p:nvSpPr>
          <p:spPr>
            <a:xfrm>
              <a:off x="-337647"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6"/>
            <p:cNvSpPr/>
            <p:nvPr/>
          </p:nvSpPr>
          <p:spPr>
            <a:xfrm rot="-1129731">
              <a:off x="8903990" y="873966"/>
              <a:ext cx="486940" cy="557808"/>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6"/>
            <p:cNvSpPr/>
            <p:nvPr/>
          </p:nvSpPr>
          <p:spPr>
            <a:xfrm>
              <a:off x="4754473" y="-1664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6"/>
            <p:cNvSpPr/>
            <p:nvPr/>
          </p:nvSpPr>
          <p:spPr>
            <a:xfrm>
              <a:off x="8853358" y="3333107"/>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6"/>
            <p:cNvSpPr/>
            <p:nvPr/>
          </p:nvSpPr>
          <p:spPr>
            <a:xfrm>
              <a:off x="7291897" y="47804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6"/>
            <p:cNvSpPr/>
            <p:nvPr/>
          </p:nvSpPr>
          <p:spPr>
            <a:xfrm>
              <a:off x="-303150" y="-8416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6"/>
            <p:cNvSpPr/>
            <p:nvPr/>
          </p:nvSpPr>
          <p:spPr>
            <a:xfrm>
              <a:off x="710409" y="48247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6"/>
            <p:cNvSpPr/>
            <p:nvPr/>
          </p:nvSpPr>
          <p:spPr>
            <a:xfrm>
              <a:off x="5304128" y="486578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6"/>
            <p:cNvSpPr/>
            <p:nvPr/>
          </p:nvSpPr>
          <p:spPr>
            <a:xfrm>
              <a:off x="-124047"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6"/>
            <p:cNvSpPr/>
            <p:nvPr/>
          </p:nvSpPr>
          <p:spPr>
            <a:xfrm>
              <a:off x="3414115" y="-1345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6"/>
            <p:cNvSpPr/>
            <p:nvPr/>
          </p:nvSpPr>
          <p:spPr>
            <a:xfrm>
              <a:off x="6483515" y="4797185"/>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6"/>
            <p:cNvSpPr/>
            <p:nvPr/>
          </p:nvSpPr>
          <p:spPr>
            <a:xfrm>
              <a:off x="9098342" y="407708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6"/>
            <p:cNvSpPr/>
            <p:nvPr/>
          </p:nvSpPr>
          <p:spPr>
            <a:xfrm>
              <a:off x="955767" y="-164952"/>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6"/>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6"/>
            <p:cNvSpPr/>
            <p:nvPr/>
          </p:nvSpPr>
          <p:spPr>
            <a:xfrm>
              <a:off x="8706983" y="47177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6"/>
            <p:cNvSpPr/>
            <p:nvPr/>
          </p:nvSpPr>
          <p:spPr>
            <a:xfrm>
              <a:off x="7372159" y="-391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6"/>
            <p:cNvSpPr/>
            <p:nvPr/>
          </p:nvSpPr>
          <p:spPr>
            <a:xfrm>
              <a:off x="-285909"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6"/>
            <p:cNvSpPr/>
            <p:nvPr/>
          </p:nvSpPr>
          <p:spPr>
            <a:xfrm>
              <a:off x="5740168" y="4653671"/>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6"/>
            <p:cNvSpPr/>
            <p:nvPr/>
          </p:nvSpPr>
          <p:spPr>
            <a:xfrm>
              <a:off x="-87351" y="48384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6"/>
            <p:cNvSpPr/>
            <p:nvPr/>
          </p:nvSpPr>
          <p:spPr>
            <a:xfrm>
              <a:off x="7960197" y="-1356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6"/>
            <p:cNvSpPr/>
            <p:nvPr/>
          </p:nvSpPr>
          <p:spPr>
            <a:xfrm>
              <a:off x="4752683" y="4653673"/>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6"/>
            <p:cNvSpPr/>
            <p:nvPr/>
          </p:nvSpPr>
          <p:spPr>
            <a:xfrm>
              <a:off x="2486360" y="48470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6"/>
            <p:cNvSpPr/>
            <p:nvPr/>
          </p:nvSpPr>
          <p:spPr>
            <a:xfrm>
              <a:off x="1259209" y="48228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6"/>
            <p:cNvSpPr/>
            <p:nvPr/>
          </p:nvSpPr>
          <p:spPr>
            <a:xfrm>
              <a:off x="2131252" y="-3528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6"/>
            <p:cNvSpPr/>
            <p:nvPr/>
          </p:nvSpPr>
          <p:spPr>
            <a:xfrm>
              <a:off x="-266447"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6"/>
            <p:cNvSpPr/>
            <p:nvPr/>
          </p:nvSpPr>
          <p:spPr>
            <a:xfrm>
              <a:off x="254235" y="-1723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6"/>
            <p:cNvSpPr/>
            <p:nvPr/>
          </p:nvSpPr>
          <p:spPr>
            <a:xfrm>
              <a:off x="64291" y="344399"/>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6"/>
            <p:cNvSpPr/>
            <p:nvPr/>
          </p:nvSpPr>
          <p:spPr>
            <a:xfrm>
              <a:off x="-109450"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6"/>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6"/>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0" name="Google Shape;230;p6"/>
          <p:cNvSpPr txBox="1">
            <a:spLocks noGrp="1"/>
          </p:cNvSpPr>
          <p:nvPr>
            <p:ph type="title"/>
          </p:nvPr>
        </p:nvSpPr>
        <p:spPr>
          <a:xfrm>
            <a:off x="796638" y="415150"/>
            <a:ext cx="7550700" cy="569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solidFill>
                  <a:schemeClr val="lt2"/>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75"/>
        <p:cNvGrpSpPr/>
        <p:nvPr/>
      </p:nvGrpSpPr>
      <p:grpSpPr>
        <a:xfrm>
          <a:off x="0" y="0"/>
          <a:ext cx="0" cy="0"/>
          <a:chOff x="0" y="0"/>
          <a:chExt cx="0" cy="0"/>
        </a:xfrm>
      </p:grpSpPr>
      <p:grpSp>
        <p:nvGrpSpPr>
          <p:cNvPr id="276" name="Google Shape;276;p8"/>
          <p:cNvGrpSpPr/>
          <p:nvPr/>
        </p:nvGrpSpPr>
        <p:grpSpPr>
          <a:xfrm>
            <a:off x="-357896" y="-352810"/>
            <a:ext cx="9825810" cy="5772837"/>
            <a:chOff x="-357896" y="-352810"/>
            <a:chExt cx="9825810" cy="5772837"/>
          </a:xfrm>
        </p:grpSpPr>
        <p:sp>
          <p:nvSpPr>
            <p:cNvPr id="277" name="Google Shape;277;p8"/>
            <p:cNvSpPr/>
            <p:nvPr/>
          </p:nvSpPr>
          <p:spPr>
            <a:xfrm>
              <a:off x="-45342" y="-45889"/>
              <a:ext cx="9234684"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8"/>
            <p:cNvSpPr/>
            <p:nvPr/>
          </p:nvSpPr>
          <p:spPr>
            <a:xfrm>
              <a:off x="8561691" y="5965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8"/>
            <p:cNvSpPr/>
            <p:nvPr/>
          </p:nvSpPr>
          <p:spPr>
            <a:xfrm rot="1935653">
              <a:off x="8645944" y="1869263"/>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8"/>
            <p:cNvSpPr/>
            <p:nvPr/>
          </p:nvSpPr>
          <p:spPr>
            <a:xfrm>
              <a:off x="6215094" y="-1206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8"/>
            <p:cNvSpPr/>
            <p:nvPr/>
          </p:nvSpPr>
          <p:spPr>
            <a:xfrm>
              <a:off x="-219129" y="348649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8"/>
            <p:cNvSpPr/>
            <p:nvPr/>
          </p:nvSpPr>
          <p:spPr>
            <a:xfrm>
              <a:off x="8827011" y="2712645"/>
              <a:ext cx="451096" cy="44281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8"/>
            <p:cNvSpPr/>
            <p:nvPr/>
          </p:nvSpPr>
          <p:spPr>
            <a:xfrm rot="6768672">
              <a:off x="3194688" y="4800513"/>
              <a:ext cx="545735" cy="530358"/>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8"/>
            <p:cNvSpPr/>
            <p:nvPr/>
          </p:nvSpPr>
          <p:spPr>
            <a:xfrm>
              <a:off x="4055323" y="-220727"/>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8"/>
            <p:cNvSpPr/>
            <p:nvPr/>
          </p:nvSpPr>
          <p:spPr>
            <a:xfrm>
              <a:off x="5509780" y="-37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8"/>
            <p:cNvSpPr/>
            <p:nvPr/>
          </p:nvSpPr>
          <p:spPr>
            <a:xfrm>
              <a:off x="6759921" y="-47871"/>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8"/>
            <p:cNvSpPr/>
            <p:nvPr/>
          </p:nvSpPr>
          <p:spPr>
            <a:xfrm>
              <a:off x="-324947" y="2266395"/>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8"/>
            <p:cNvSpPr/>
            <p:nvPr/>
          </p:nvSpPr>
          <p:spPr>
            <a:xfrm rot="-1129731">
              <a:off x="8903990" y="873966"/>
              <a:ext cx="486940" cy="557808"/>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8"/>
            <p:cNvSpPr/>
            <p:nvPr/>
          </p:nvSpPr>
          <p:spPr>
            <a:xfrm>
              <a:off x="4754473" y="-1664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8"/>
            <p:cNvSpPr/>
            <p:nvPr/>
          </p:nvSpPr>
          <p:spPr>
            <a:xfrm>
              <a:off x="8853358" y="3333107"/>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8"/>
            <p:cNvSpPr/>
            <p:nvPr/>
          </p:nvSpPr>
          <p:spPr>
            <a:xfrm>
              <a:off x="5740172" y="47804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8"/>
            <p:cNvSpPr/>
            <p:nvPr/>
          </p:nvSpPr>
          <p:spPr>
            <a:xfrm>
              <a:off x="-223112" y="1558759"/>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8"/>
            <p:cNvSpPr/>
            <p:nvPr/>
          </p:nvSpPr>
          <p:spPr>
            <a:xfrm>
              <a:off x="710409" y="48247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8"/>
            <p:cNvSpPr/>
            <p:nvPr/>
          </p:nvSpPr>
          <p:spPr>
            <a:xfrm>
              <a:off x="5304128" y="486578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8"/>
            <p:cNvSpPr/>
            <p:nvPr/>
          </p:nvSpPr>
          <p:spPr>
            <a:xfrm>
              <a:off x="-87347" y="290079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8"/>
            <p:cNvSpPr/>
            <p:nvPr/>
          </p:nvSpPr>
          <p:spPr>
            <a:xfrm>
              <a:off x="3414115" y="-1345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8"/>
            <p:cNvSpPr/>
            <p:nvPr/>
          </p:nvSpPr>
          <p:spPr>
            <a:xfrm>
              <a:off x="7462940" y="4827173"/>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8"/>
            <p:cNvSpPr/>
            <p:nvPr/>
          </p:nvSpPr>
          <p:spPr>
            <a:xfrm rot="3405230">
              <a:off x="8820846" y="4151923"/>
              <a:ext cx="350730" cy="404697"/>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8"/>
            <p:cNvSpPr/>
            <p:nvPr/>
          </p:nvSpPr>
          <p:spPr>
            <a:xfrm>
              <a:off x="508867" y="-165552"/>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8"/>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8"/>
            <p:cNvSpPr/>
            <p:nvPr/>
          </p:nvSpPr>
          <p:spPr>
            <a:xfrm>
              <a:off x="8706983" y="47177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8"/>
            <p:cNvSpPr/>
            <p:nvPr/>
          </p:nvSpPr>
          <p:spPr>
            <a:xfrm>
              <a:off x="7372159" y="-391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8"/>
            <p:cNvSpPr/>
            <p:nvPr/>
          </p:nvSpPr>
          <p:spPr>
            <a:xfrm>
              <a:off x="-80034" y="4754237"/>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8"/>
            <p:cNvSpPr/>
            <p:nvPr/>
          </p:nvSpPr>
          <p:spPr>
            <a:xfrm>
              <a:off x="6515605" y="4864908"/>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8"/>
            <p:cNvSpPr/>
            <p:nvPr/>
          </p:nvSpPr>
          <p:spPr>
            <a:xfrm rot="-3068197">
              <a:off x="-265340" y="4109199"/>
              <a:ext cx="527595" cy="490156"/>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8"/>
            <p:cNvSpPr/>
            <p:nvPr/>
          </p:nvSpPr>
          <p:spPr>
            <a:xfrm>
              <a:off x="7960197" y="-1356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8"/>
            <p:cNvSpPr/>
            <p:nvPr/>
          </p:nvSpPr>
          <p:spPr>
            <a:xfrm>
              <a:off x="4752683" y="4653673"/>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8"/>
            <p:cNvSpPr/>
            <p:nvPr/>
          </p:nvSpPr>
          <p:spPr>
            <a:xfrm>
              <a:off x="2486360" y="48470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8"/>
            <p:cNvSpPr/>
            <p:nvPr/>
          </p:nvSpPr>
          <p:spPr>
            <a:xfrm>
              <a:off x="1259209" y="48228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8"/>
            <p:cNvSpPr/>
            <p:nvPr/>
          </p:nvSpPr>
          <p:spPr>
            <a:xfrm>
              <a:off x="2131252" y="-3528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8"/>
            <p:cNvSpPr/>
            <p:nvPr/>
          </p:nvSpPr>
          <p:spPr>
            <a:xfrm>
              <a:off x="-145297" y="-104234"/>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8"/>
            <p:cNvSpPr/>
            <p:nvPr/>
          </p:nvSpPr>
          <p:spPr>
            <a:xfrm>
              <a:off x="1259210" y="-1723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8"/>
            <p:cNvSpPr/>
            <p:nvPr/>
          </p:nvSpPr>
          <p:spPr>
            <a:xfrm>
              <a:off x="-189521" y="1073449"/>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8"/>
            <p:cNvSpPr/>
            <p:nvPr/>
          </p:nvSpPr>
          <p:spPr>
            <a:xfrm>
              <a:off x="14362" y="403352"/>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8"/>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8"/>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17" name="Google Shape;317;p8"/>
          <p:cNvSpPr txBox="1">
            <a:spLocks noGrp="1"/>
          </p:cNvSpPr>
          <p:nvPr>
            <p:ph type="title"/>
          </p:nvPr>
        </p:nvSpPr>
        <p:spPr>
          <a:xfrm>
            <a:off x="1538363" y="1599650"/>
            <a:ext cx="6180300" cy="22743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SzPts val="4800"/>
              <a:buNone/>
              <a:defRPr sz="75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18"/>
        <p:cNvGrpSpPr/>
        <p:nvPr/>
      </p:nvGrpSpPr>
      <p:grpSpPr>
        <a:xfrm>
          <a:off x="0" y="0"/>
          <a:ext cx="0" cy="0"/>
          <a:chOff x="0" y="0"/>
          <a:chExt cx="0" cy="0"/>
        </a:xfrm>
      </p:grpSpPr>
      <p:grpSp>
        <p:nvGrpSpPr>
          <p:cNvPr id="319" name="Google Shape;319;p9"/>
          <p:cNvGrpSpPr/>
          <p:nvPr/>
        </p:nvGrpSpPr>
        <p:grpSpPr>
          <a:xfrm>
            <a:off x="-257609" y="-345724"/>
            <a:ext cx="9777451" cy="5792704"/>
            <a:chOff x="-257609" y="-345724"/>
            <a:chExt cx="9777451" cy="5792704"/>
          </a:xfrm>
        </p:grpSpPr>
        <p:sp>
          <p:nvSpPr>
            <p:cNvPr id="320" name="Google Shape;320;p9"/>
            <p:cNvSpPr/>
            <p:nvPr/>
          </p:nvSpPr>
          <p:spPr>
            <a:xfrm>
              <a:off x="-36050" y="-55975"/>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9"/>
            <p:cNvSpPr/>
            <p:nvPr/>
          </p:nvSpPr>
          <p:spPr>
            <a:xfrm>
              <a:off x="8871928"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9"/>
            <p:cNvSpPr/>
            <p:nvPr/>
          </p:nvSpPr>
          <p:spPr>
            <a:xfrm rot="1935653">
              <a:off x="8808919" y="861763"/>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9"/>
            <p:cNvSpPr/>
            <p:nvPr/>
          </p:nvSpPr>
          <p:spPr>
            <a:xfrm>
              <a:off x="6457944" y="-6"/>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9"/>
            <p:cNvSpPr/>
            <p:nvPr/>
          </p:nvSpPr>
          <p:spPr>
            <a:xfrm>
              <a:off x="-219104" y="177809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9"/>
            <p:cNvSpPr/>
            <p:nvPr/>
          </p:nvSpPr>
          <p:spPr>
            <a:xfrm rot="866194">
              <a:off x="8678266" y="96918"/>
              <a:ext cx="451099" cy="442817"/>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9"/>
            <p:cNvSpPr/>
            <p:nvPr/>
          </p:nvSpPr>
          <p:spPr>
            <a:xfrm rot="6768672">
              <a:off x="3066038" y="4800513"/>
              <a:ext cx="545735" cy="530358"/>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9"/>
            <p:cNvSpPr/>
            <p:nvPr/>
          </p:nvSpPr>
          <p:spPr>
            <a:xfrm rot="-1846715">
              <a:off x="3845623" y="-261381"/>
              <a:ext cx="469280" cy="507316"/>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9"/>
            <p:cNvSpPr/>
            <p:nvPr/>
          </p:nvSpPr>
          <p:spPr>
            <a:xfrm rot="-2476663">
              <a:off x="4639714" y="-114314"/>
              <a:ext cx="508131" cy="464973"/>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9"/>
            <p:cNvSpPr/>
            <p:nvPr/>
          </p:nvSpPr>
          <p:spPr>
            <a:xfrm>
              <a:off x="7084646" y="-164508"/>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9"/>
            <p:cNvSpPr/>
            <p:nvPr/>
          </p:nvSpPr>
          <p:spPr>
            <a:xfrm>
              <a:off x="-257609" y="106817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9"/>
            <p:cNvSpPr/>
            <p:nvPr/>
          </p:nvSpPr>
          <p:spPr>
            <a:xfrm>
              <a:off x="5344499" y="-97265"/>
              <a:ext cx="405103" cy="40630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9"/>
            <p:cNvSpPr/>
            <p:nvPr/>
          </p:nvSpPr>
          <p:spPr>
            <a:xfrm>
              <a:off x="8651485" y="2676547"/>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9"/>
            <p:cNvSpPr/>
            <p:nvPr/>
          </p:nvSpPr>
          <p:spPr>
            <a:xfrm>
              <a:off x="-174875" y="4118134"/>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9"/>
            <p:cNvSpPr/>
            <p:nvPr/>
          </p:nvSpPr>
          <p:spPr>
            <a:xfrm>
              <a:off x="859684" y="4585606"/>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9"/>
            <p:cNvSpPr/>
            <p:nvPr/>
          </p:nvSpPr>
          <p:spPr>
            <a:xfrm>
              <a:off x="5304128" y="486578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9"/>
            <p:cNvSpPr/>
            <p:nvPr/>
          </p:nvSpPr>
          <p:spPr>
            <a:xfrm>
              <a:off x="-124034" y="2560767"/>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9"/>
            <p:cNvSpPr/>
            <p:nvPr/>
          </p:nvSpPr>
          <p:spPr>
            <a:xfrm>
              <a:off x="2370512" y="-165163"/>
              <a:ext cx="350732" cy="396172"/>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9"/>
            <p:cNvSpPr/>
            <p:nvPr/>
          </p:nvSpPr>
          <p:spPr>
            <a:xfrm>
              <a:off x="6483515" y="4797185"/>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9"/>
            <p:cNvSpPr/>
            <p:nvPr/>
          </p:nvSpPr>
          <p:spPr>
            <a:xfrm>
              <a:off x="8761892" y="4797349"/>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9"/>
            <p:cNvSpPr/>
            <p:nvPr/>
          </p:nvSpPr>
          <p:spPr>
            <a:xfrm>
              <a:off x="-124058" y="461198"/>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9"/>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9"/>
            <p:cNvSpPr/>
            <p:nvPr/>
          </p:nvSpPr>
          <p:spPr>
            <a:xfrm>
              <a:off x="7218308" y="48706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9"/>
            <p:cNvSpPr/>
            <p:nvPr/>
          </p:nvSpPr>
          <p:spPr>
            <a:xfrm rot="2700000">
              <a:off x="7907160" y="-176466"/>
              <a:ext cx="570030" cy="548334"/>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9"/>
            <p:cNvSpPr/>
            <p:nvPr/>
          </p:nvSpPr>
          <p:spPr>
            <a:xfrm>
              <a:off x="-219109" y="311022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9"/>
            <p:cNvSpPr/>
            <p:nvPr/>
          </p:nvSpPr>
          <p:spPr>
            <a:xfrm>
              <a:off x="5725568" y="4653371"/>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9"/>
            <p:cNvSpPr/>
            <p:nvPr/>
          </p:nvSpPr>
          <p:spPr>
            <a:xfrm>
              <a:off x="1056799" y="4820612"/>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9"/>
            <p:cNvSpPr/>
            <p:nvPr/>
          </p:nvSpPr>
          <p:spPr>
            <a:xfrm>
              <a:off x="8724672" y="4106555"/>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9"/>
            <p:cNvSpPr/>
            <p:nvPr/>
          </p:nvSpPr>
          <p:spPr>
            <a:xfrm>
              <a:off x="2148908" y="4870660"/>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9"/>
            <p:cNvSpPr/>
            <p:nvPr/>
          </p:nvSpPr>
          <p:spPr>
            <a:xfrm>
              <a:off x="4701948" y="4964642"/>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9"/>
            <p:cNvSpPr/>
            <p:nvPr/>
          </p:nvSpPr>
          <p:spPr>
            <a:xfrm>
              <a:off x="187209" y="472743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9"/>
            <p:cNvSpPr/>
            <p:nvPr/>
          </p:nvSpPr>
          <p:spPr>
            <a:xfrm>
              <a:off x="3024739" y="-23526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9"/>
            <p:cNvSpPr/>
            <p:nvPr/>
          </p:nvSpPr>
          <p:spPr>
            <a:xfrm>
              <a:off x="1661926" y="-104262"/>
              <a:ext cx="405086" cy="403933"/>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9"/>
            <p:cNvSpPr/>
            <p:nvPr/>
          </p:nvSpPr>
          <p:spPr>
            <a:xfrm>
              <a:off x="-111665" y="-87100"/>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9"/>
            <p:cNvSpPr/>
            <p:nvPr/>
          </p:nvSpPr>
          <p:spPr>
            <a:xfrm>
              <a:off x="471779" y="-23638"/>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9"/>
            <p:cNvSpPr/>
            <p:nvPr/>
          </p:nvSpPr>
          <p:spPr>
            <a:xfrm>
              <a:off x="1015550" y="-220723"/>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9"/>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9"/>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9"/>
            <p:cNvSpPr/>
            <p:nvPr/>
          </p:nvSpPr>
          <p:spPr>
            <a:xfrm>
              <a:off x="9024727" y="3434303"/>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9"/>
            <p:cNvSpPr/>
            <p:nvPr/>
          </p:nvSpPr>
          <p:spPr>
            <a:xfrm>
              <a:off x="5966602" y="-174547"/>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0" name="Google Shape;360;p9"/>
          <p:cNvSpPr txBox="1">
            <a:spLocks noGrp="1"/>
          </p:cNvSpPr>
          <p:nvPr>
            <p:ph type="title"/>
          </p:nvPr>
        </p:nvSpPr>
        <p:spPr>
          <a:xfrm>
            <a:off x="4007275" y="1740725"/>
            <a:ext cx="4378500" cy="570000"/>
          </a:xfrm>
          <a:prstGeom prst="rect">
            <a:avLst/>
          </a:prstGeom>
        </p:spPr>
        <p:txBody>
          <a:bodyPr spcFirstLastPara="1" wrap="square" lIns="91425" tIns="91425" rIns="91425" bIns="91425" anchor="t" anchorCtr="0">
            <a:noAutofit/>
          </a:bodyPr>
          <a:lstStyle>
            <a:lvl1pPr lvl="0">
              <a:spcBef>
                <a:spcPts val="0"/>
              </a:spcBef>
              <a:spcAft>
                <a:spcPts val="0"/>
              </a:spcAft>
              <a:buSzPts val="4200"/>
              <a:buNone/>
              <a:defRPr sz="3500">
                <a:solidFill>
                  <a:schemeClr val="accent3"/>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61" name="Google Shape;361;p9"/>
          <p:cNvSpPr txBox="1">
            <a:spLocks noGrp="1"/>
          </p:cNvSpPr>
          <p:nvPr>
            <p:ph type="subTitle" idx="1"/>
          </p:nvPr>
        </p:nvSpPr>
        <p:spPr>
          <a:xfrm>
            <a:off x="4007275" y="2379500"/>
            <a:ext cx="4338600" cy="1164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100"/>
              <a:buNone/>
              <a:defRPr sz="16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8"/>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409"/>
        <p:cNvGrpSpPr/>
        <p:nvPr/>
      </p:nvGrpSpPr>
      <p:grpSpPr>
        <a:xfrm>
          <a:off x="0" y="0"/>
          <a:ext cx="0" cy="0"/>
          <a:chOff x="0" y="0"/>
          <a:chExt cx="0" cy="0"/>
        </a:xfrm>
      </p:grpSpPr>
      <p:grpSp>
        <p:nvGrpSpPr>
          <p:cNvPr id="410" name="Google Shape;410;p13"/>
          <p:cNvGrpSpPr/>
          <p:nvPr/>
        </p:nvGrpSpPr>
        <p:grpSpPr>
          <a:xfrm>
            <a:off x="-337647" y="-352810"/>
            <a:ext cx="9857489" cy="5772837"/>
            <a:chOff x="-337647" y="-352810"/>
            <a:chExt cx="9857489" cy="5772837"/>
          </a:xfrm>
        </p:grpSpPr>
        <p:sp>
          <p:nvSpPr>
            <p:cNvPr id="411" name="Google Shape;411;p13"/>
            <p:cNvSpPr txBox="1"/>
            <p:nvPr/>
          </p:nvSpPr>
          <p:spPr>
            <a:xfrm rot="-736">
              <a:off x="1031856" y="501669"/>
              <a:ext cx="7005900" cy="2261400"/>
            </a:xfrm>
            <a:prstGeom prst="rect">
              <a:avLst/>
            </a:pr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latin typeface="Sigmar One"/>
                  <a:ea typeface="Sigmar One"/>
                  <a:cs typeface="Sigmar One"/>
                  <a:sym typeface="Sigmar One"/>
                </a:rPr>
                <a:t>SPANISH LANGUAGE SCHOOL CENTER</a:t>
              </a:r>
              <a:endParaRPr>
                <a:latin typeface="Sigmar One"/>
                <a:ea typeface="Sigmar One"/>
                <a:cs typeface="Sigmar One"/>
                <a:sym typeface="Sigmar One"/>
              </a:endParaRPr>
            </a:p>
          </p:txBody>
        </p:sp>
        <p:sp>
          <p:nvSpPr>
            <p:cNvPr id="412" name="Google Shape;412;p13"/>
            <p:cNvSpPr/>
            <p:nvPr/>
          </p:nvSpPr>
          <p:spPr>
            <a:xfrm>
              <a:off x="-36050" y="-55975"/>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13"/>
            <p:cNvSpPr/>
            <p:nvPr/>
          </p:nvSpPr>
          <p:spPr>
            <a:xfrm>
              <a:off x="8871928"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13"/>
            <p:cNvSpPr/>
            <p:nvPr/>
          </p:nvSpPr>
          <p:spPr>
            <a:xfrm rot="1935653">
              <a:off x="8619894" y="102288"/>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13"/>
            <p:cNvSpPr/>
            <p:nvPr/>
          </p:nvSpPr>
          <p:spPr>
            <a:xfrm>
              <a:off x="6215094" y="-1206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13"/>
            <p:cNvSpPr/>
            <p:nvPr/>
          </p:nvSpPr>
          <p:spPr>
            <a:xfrm>
              <a:off x="136871" y="2666343"/>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13"/>
            <p:cNvSpPr/>
            <p:nvPr/>
          </p:nvSpPr>
          <p:spPr>
            <a:xfrm>
              <a:off x="8660111" y="2667420"/>
              <a:ext cx="451096" cy="44281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13"/>
            <p:cNvSpPr/>
            <p:nvPr/>
          </p:nvSpPr>
          <p:spPr>
            <a:xfrm rot="6768672">
              <a:off x="3194688" y="4800513"/>
              <a:ext cx="545735" cy="530358"/>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13"/>
            <p:cNvSpPr/>
            <p:nvPr/>
          </p:nvSpPr>
          <p:spPr>
            <a:xfrm>
              <a:off x="4055323" y="-220727"/>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13"/>
            <p:cNvSpPr/>
            <p:nvPr/>
          </p:nvSpPr>
          <p:spPr>
            <a:xfrm>
              <a:off x="5509780" y="-37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13"/>
            <p:cNvSpPr/>
            <p:nvPr/>
          </p:nvSpPr>
          <p:spPr>
            <a:xfrm>
              <a:off x="6759921" y="-47871"/>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13"/>
            <p:cNvSpPr/>
            <p:nvPr/>
          </p:nvSpPr>
          <p:spPr>
            <a:xfrm>
              <a:off x="-337647"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3"/>
            <p:cNvSpPr/>
            <p:nvPr/>
          </p:nvSpPr>
          <p:spPr>
            <a:xfrm rot="-1129731">
              <a:off x="8903990" y="873966"/>
              <a:ext cx="486940" cy="557808"/>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13"/>
            <p:cNvSpPr/>
            <p:nvPr/>
          </p:nvSpPr>
          <p:spPr>
            <a:xfrm>
              <a:off x="4754473" y="-1664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13"/>
            <p:cNvSpPr/>
            <p:nvPr/>
          </p:nvSpPr>
          <p:spPr>
            <a:xfrm>
              <a:off x="8853358" y="3333107"/>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3"/>
            <p:cNvSpPr/>
            <p:nvPr/>
          </p:nvSpPr>
          <p:spPr>
            <a:xfrm>
              <a:off x="7291897" y="47804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3"/>
            <p:cNvSpPr/>
            <p:nvPr/>
          </p:nvSpPr>
          <p:spPr>
            <a:xfrm>
              <a:off x="-303150" y="-8416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13"/>
            <p:cNvSpPr/>
            <p:nvPr/>
          </p:nvSpPr>
          <p:spPr>
            <a:xfrm>
              <a:off x="710409" y="48247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3"/>
            <p:cNvSpPr/>
            <p:nvPr/>
          </p:nvSpPr>
          <p:spPr>
            <a:xfrm>
              <a:off x="5304128" y="4865785"/>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3"/>
            <p:cNvSpPr/>
            <p:nvPr/>
          </p:nvSpPr>
          <p:spPr>
            <a:xfrm>
              <a:off x="-124047"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3"/>
            <p:cNvSpPr/>
            <p:nvPr/>
          </p:nvSpPr>
          <p:spPr>
            <a:xfrm>
              <a:off x="3414115" y="-1345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3"/>
            <p:cNvSpPr/>
            <p:nvPr/>
          </p:nvSpPr>
          <p:spPr>
            <a:xfrm>
              <a:off x="6483515" y="4797185"/>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3"/>
            <p:cNvSpPr/>
            <p:nvPr/>
          </p:nvSpPr>
          <p:spPr>
            <a:xfrm>
              <a:off x="9098342" y="407708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3"/>
            <p:cNvSpPr/>
            <p:nvPr/>
          </p:nvSpPr>
          <p:spPr>
            <a:xfrm>
              <a:off x="955767" y="-164952"/>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3"/>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13"/>
            <p:cNvSpPr/>
            <p:nvPr/>
          </p:nvSpPr>
          <p:spPr>
            <a:xfrm>
              <a:off x="8706983" y="47177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3"/>
            <p:cNvSpPr/>
            <p:nvPr/>
          </p:nvSpPr>
          <p:spPr>
            <a:xfrm>
              <a:off x="7372159" y="-391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3"/>
            <p:cNvSpPr/>
            <p:nvPr/>
          </p:nvSpPr>
          <p:spPr>
            <a:xfrm>
              <a:off x="-285909"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3"/>
            <p:cNvSpPr/>
            <p:nvPr/>
          </p:nvSpPr>
          <p:spPr>
            <a:xfrm>
              <a:off x="5740168" y="4653671"/>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3"/>
            <p:cNvSpPr/>
            <p:nvPr/>
          </p:nvSpPr>
          <p:spPr>
            <a:xfrm>
              <a:off x="-87351" y="48384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3"/>
            <p:cNvSpPr/>
            <p:nvPr/>
          </p:nvSpPr>
          <p:spPr>
            <a:xfrm>
              <a:off x="7960197" y="-1356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3"/>
            <p:cNvSpPr/>
            <p:nvPr/>
          </p:nvSpPr>
          <p:spPr>
            <a:xfrm>
              <a:off x="4752683" y="4653673"/>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13"/>
            <p:cNvSpPr/>
            <p:nvPr/>
          </p:nvSpPr>
          <p:spPr>
            <a:xfrm>
              <a:off x="2486360" y="48470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3"/>
            <p:cNvSpPr/>
            <p:nvPr/>
          </p:nvSpPr>
          <p:spPr>
            <a:xfrm>
              <a:off x="1259209" y="48228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13"/>
            <p:cNvSpPr/>
            <p:nvPr/>
          </p:nvSpPr>
          <p:spPr>
            <a:xfrm>
              <a:off x="2131252" y="-3528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13"/>
            <p:cNvSpPr/>
            <p:nvPr/>
          </p:nvSpPr>
          <p:spPr>
            <a:xfrm>
              <a:off x="-266447"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3"/>
            <p:cNvSpPr/>
            <p:nvPr/>
          </p:nvSpPr>
          <p:spPr>
            <a:xfrm>
              <a:off x="254235" y="-1723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3"/>
            <p:cNvSpPr/>
            <p:nvPr/>
          </p:nvSpPr>
          <p:spPr>
            <a:xfrm>
              <a:off x="64291" y="344399"/>
              <a:ext cx="375956" cy="346391"/>
            </a:xfrm>
            <a:custGeom>
              <a:avLst/>
              <a:gdLst/>
              <a:ahLst/>
              <a:cxnLst/>
              <a:rect l="l" t="t" r="r" b="b"/>
              <a:pathLst>
                <a:path w="10122" h="9326" extrusionOk="0">
                  <a:moveTo>
                    <a:pt x="5668" y="1866"/>
                  </a:moveTo>
                  <a:cubicBezTo>
                    <a:pt x="5676" y="1866"/>
                    <a:pt x="5684" y="1866"/>
                    <a:pt x="5692" y="1867"/>
                  </a:cubicBezTo>
                  <a:cubicBezTo>
                    <a:pt x="5740" y="1879"/>
                    <a:pt x="5799" y="1939"/>
                    <a:pt x="5871" y="2070"/>
                  </a:cubicBezTo>
                  <a:cubicBezTo>
                    <a:pt x="5930" y="2391"/>
                    <a:pt x="5942" y="2713"/>
                    <a:pt x="5906" y="3034"/>
                  </a:cubicBezTo>
                  <a:cubicBezTo>
                    <a:pt x="5894" y="3344"/>
                    <a:pt x="5871" y="3641"/>
                    <a:pt x="5823" y="3939"/>
                  </a:cubicBezTo>
                  <a:lnTo>
                    <a:pt x="5811" y="4058"/>
                  </a:lnTo>
                  <a:lnTo>
                    <a:pt x="5764" y="4392"/>
                  </a:lnTo>
                  <a:cubicBezTo>
                    <a:pt x="5740" y="4546"/>
                    <a:pt x="5656" y="4951"/>
                    <a:pt x="5525" y="5606"/>
                  </a:cubicBezTo>
                  <a:cubicBezTo>
                    <a:pt x="5490" y="5868"/>
                    <a:pt x="5406" y="6142"/>
                    <a:pt x="5335" y="6439"/>
                  </a:cubicBezTo>
                  <a:cubicBezTo>
                    <a:pt x="5263" y="6725"/>
                    <a:pt x="5204" y="6916"/>
                    <a:pt x="5192" y="7011"/>
                  </a:cubicBezTo>
                  <a:cubicBezTo>
                    <a:pt x="5037" y="7499"/>
                    <a:pt x="4894" y="7821"/>
                    <a:pt x="4751" y="7975"/>
                  </a:cubicBezTo>
                  <a:cubicBezTo>
                    <a:pt x="4719" y="8061"/>
                    <a:pt x="4639" y="8108"/>
                    <a:pt x="4545" y="8108"/>
                  </a:cubicBezTo>
                  <a:cubicBezTo>
                    <a:pt x="4535" y="8108"/>
                    <a:pt x="4524" y="8107"/>
                    <a:pt x="4513" y="8106"/>
                  </a:cubicBezTo>
                  <a:cubicBezTo>
                    <a:pt x="4478" y="8106"/>
                    <a:pt x="4430" y="8082"/>
                    <a:pt x="4406" y="8059"/>
                  </a:cubicBezTo>
                  <a:cubicBezTo>
                    <a:pt x="4359" y="8047"/>
                    <a:pt x="4335" y="8011"/>
                    <a:pt x="4335" y="7963"/>
                  </a:cubicBezTo>
                  <a:lnTo>
                    <a:pt x="4251" y="7404"/>
                  </a:lnTo>
                  <a:cubicBezTo>
                    <a:pt x="4240" y="7332"/>
                    <a:pt x="4240" y="7261"/>
                    <a:pt x="4251" y="7201"/>
                  </a:cubicBezTo>
                  <a:lnTo>
                    <a:pt x="4275" y="6725"/>
                  </a:lnTo>
                  <a:lnTo>
                    <a:pt x="4287" y="6380"/>
                  </a:lnTo>
                  <a:cubicBezTo>
                    <a:pt x="4311" y="6249"/>
                    <a:pt x="4335" y="5975"/>
                    <a:pt x="4359" y="5570"/>
                  </a:cubicBezTo>
                  <a:lnTo>
                    <a:pt x="4394" y="5380"/>
                  </a:lnTo>
                  <a:lnTo>
                    <a:pt x="4430" y="5094"/>
                  </a:lnTo>
                  <a:lnTo>
                    <a:pt x="5073" y="2820"/>
                  </a:lnTo>
                  <a:cubicBezTo>
                    <a:pt x="5121" y="2546"/>
                    <a:pt x="5228" y="2284"/>
                    <a:pt x="5383" y="2046"/>
                  </a:cubicBezTo>
                  <a:cubicBezTo>
                    <a:pt x="5481" y="1926"/>
                    <a:pt x="5579" y="1866"/>
                    <a:pt x="5668" y="1866"/>
                  </a:cubicBezTo>
                  <a:close/>
                  <a:moveTo>
                    <a:pt x="4270" y="1"/>
                  </a:moveTo>
                  <a:cubicBezTo>
                    <a:pt x="3684" y="1"/>
                    <a:pt x="3107" y="163"/>
                    <a:pt x="2596" y="474"/>
                  </a:cubicBezTo>
                  <a:cubicBezTo>
                    <a:pt x="1954" y="867"/>
                    <a:pt x="1418" y="1403"/>
                    <a:pt x="1025" y="2058"/>
                  </a:cubicBezTo>
                  <a:cubicBezTo>
                    <a:pt x="251" y="3308"/>
                    <a:pt x="1" y="4820"/>
                    <a:pt x="358" y="6249"/>
                  </a:cubicBezTo>
                  <a:cubicBezTo>
                    <a:pt x="430" y="6618"/>
                    <a:pt x="572" y="6975"/>
                    <a:pt x="751" y="7309"/>
                  </a:cubicBezTo>
                  <a:cubicBezTo>
                    <a:pt x="918" y="7618"/>
                    <a:pt x="1144" y="7892"/>
                    <a:pt x="1418" y="8106"/>
                  </a:cubicBezTo>
                  <a:lnTo>
                    <a:pt x="1703" y="8321"/>
                  </a:lnTo>
                  <a:cubicBezTo>
                    <a:pt x="1727" y="8344"/>
                    <a:pt x="1763" y="8380"/>
                    <a:pt x="1787" y="8404"/>
                  </a:cubicBezTo>
                  <a:cubicBezTo>
                    <a:pt x="1811" y="8416"/>
                    <a:pt x="1834" y="8440"/>
                    <a:pt x="1858" y="8463"/>
                  </a:cubicBezTo>
                  <a:cubicBezTo>
                    <a:pt x="1918" y="8511"/>
                    <a:pt x="1989" y="8535"/>
                    <a:pt x="2061" y="8547"/>
                  </a:cubicBezTo>
                  <a:lnTo>
                    <a:pt x="2168" y="8571"/>
                  </a:lnTo>
                  <a:cubicBezTo>
                    <a:pt x="2585" y="8773"/>
                    <a:pt x="3037" y="8928"/>
                    <a:pt x="3501" y="9011"/>
                  </a:cubicBezTo>
                  <a:cubicBezTo>
                    <a:pt x="3608" y="9023"/>
                    <a:pt x="3704" y="9047"/>
                    <a:pt x="3811" y="9083"/>
                  </a:cubicBezTo>
                  <a:cubicBezTo>
                    <a:pt x="3906" y="9118"/>
                    <a:pt x="4013" y="9142"/>
                    <a:pt x="4120" y="9154"/>
                  </a:cubicBezTo>
                  <a:cubicBezTo>
                    <a:pt x="4783" y="9266"/>
                    <a:pt x="5454" y="9326"/>
                    <a:pt x="6126" y="9326"/>
                  </a:cubicBezTo>
                  <a:cubicBezTo>
                    <a:pt x="6239" y="9326"/>
                    <a:pt x="6353" y="9324"/>
                    <a:pt x="6466" y="9321"/>
                  </a:cubicBezTo>
                  <a:cubicBezTo>
                    <a:pt x="7335" y="9214"/>
                    <a:pt x="8026" y="8880"/>
                    <a:pt x="8526" y="8321"/>
                  </a:cubicBezTo>
                  <a:lnTo>
                    <a:pt x="8633" y="8285"/>
                  </a:lnTo>
                  <a:lnTo>
                    <a:pt x="8692" y="8213"/>
                  </a:lnTo>
                  <a:cubicBezTo>
                    <a:pt x="8704" y="8213"/>
                    <a:pt x="8728" y="8190"/>
                    <a:pt x="8776" y="8142"/>
                  </a:cubicBezTo>
                  <a:lnTo>
                    <a:pt x="8954" y="7928"/>
                  </a:lnTo>
                  <a:cubicBezTo>
                    <a:pt x="9502" y="7201"/>
                    <a:pt x="9859" y="6344"/>
                    <a:pt x="9978" y="5439"/>
                  </a:cubicBezTo>
                  <a:cubicBezTo>
                    <a:pt x="10121" y="4606"/>
                    <a:pt x="10050" y="3760"/>
                    <a:pt x="9788" y="2963"/>
                  </a:cubicBezTo>
                  <a:cubicBezTo>
                    <a:pt x="9526" y="2308"/>
                    <a:pt x="9050" y="1665"/>
                    <a:pt x="8359" y="1046"/>
                  </a:cubicBezTo>
                  <a:cubicBezTo>
                    <a:pt x="8002" y="772"/>
                    <a:pt x="7585" y="570"/>
                    <a:pt x="7157" y="451"/>
                  </a:cubicBezTo>
                  <a:cubicBezTo>
                    <a:pt x="6633" y="331"/>
                    <a:pt x="6037" y="212"/>
                    <a:pt x="5359" y="117"/>
                  </a:cubicBezTo>
                  <a:lnTo>
                    <a:pt x="5311" y="117"/>
                  </a:lnTo>
                  <a:cubicBezTo>
                    <a:pt x="5287" y="117"/>
                    <a:pt x="5263" y="129"/>
                    <a:pt x="5263" y="141"/>
                  </a:cubicBezTo>
                  <a:cubicBezTo>
                    <a:pt x="5085" y="93"/>
                    <a:pt x="4906" y="58"/>
                    <a:pt x="4728" y="34"/>
                  </a:cubicBezTo>
                  <a:cubicBezTo>
                    <a:pt x="4575" y="12"/>
                    <a:pt x="4422" y="1"/>
                    <a:pt x="427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3"/>
            <p:cNvSpPr/>
            <p:nvPr/>
          </p:nvSpPr>
          <p:spPr>
            <a:xfrm>
              <a:off x="-109450"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3"/>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3"/>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2" name="Google Shape;452;p13"/>
          <p:cNvSpPr txBox="1">
            <a:spLocks noGrp="1"/>
          </p:cNvSpPr>
          <p:nvPr>
            <p:ph type="title" hasCustomPrompt="1"/>
          </p:nvPr>
        </p:nvSpPr>
        <p:spPr>
          <a:xfrm flipH="1">
            <a:off x="776582" y="1391425"/>
            <a:ext cx="1153500" cy="822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500"/>
              <a:buNone/>
              <a:defRPr sz="4000">
                <a:solidFill>
                  <a:schemeClr val="lt1"/>
                </a:solidFill>
              </a:defRPr>
            </a:lvl1pPr>
            <a:lvl2pPr lvl="1" algn="r" rtl="0">
              <a:spcBef>
                <a:spcPts val="0"/>
              </a:spcBef>
              <a:spcAft>
                <a:spcPts val="0"/>
              </a:spcAft>
              <a:buClr>
                <a:schemeClr val="dk1"/>
              </a:buClr>
              <a:buSzPts val="2500"/>
              <a:buNone/>
              <a:defRPr sz="2500">
                <a:solidFill>
                  <a:schemeClr val="dk1"/>
                </a:solidFill>
              </a:defRPr>
            </a:lvl2pPr>
            <a:lvl3pPr lvl="2" algn="r" rtl="0">
              <a:spcBef>
                <a:spcPts val="0"/>
              </a:spcBef>
              <a:spcAft>
                <a:spcPts val="0"/>
              </a:spcAft>
              <a:buClr>
                <a:schemeClr val="dk1"/>
              </a:buClr>
              <a:buSzPts val="2500"/>
              <a:buNone/>
              <a:defRPr sz="2500">
                <a:solidFill>
                  <a:schemeClr val="dk1"/>
                </a:solidFill>
              </a:defRPr>
            </a:lvl3pPr>
            <a:lvl4pPr lvl="3" algn="r" rtl="0">
              <a:spcBef>
                <a:spcPts val="0"/>
              </a:spcBef>
              <a:spcAft>
                <a:spcPts val="0"/>
              </a:spcAft>
              <a:buClr>
                <a:schemeClr val="dk1"/>
              </a:buClr>
              <a:buSzPts val="2500"/>
              <a:buNone/>
              <a:defRPr sz="2500">
                <a:solidFill>
                  <a:schemeClr val="dk1"/>
                </a:solidFill>
              </a:defRPr>
            </a:lvl4pPr>
            <a:lvl5pPr lvl="4" algn="r" rtl="0">
              <a:spcBef>
                <a:spcPts val="0"/>
              </a:spcBef>
              <a:spcAft>
                <a:spcPts val="0"/>
              </a:spcAft>
              <a:buClr>
                <a:schemeClr val="dk1"/>
              </a:buClr>
              <a:buSzPts val="2500"/>
              <a:buNone/>
              <a:defRPr sz="2500">
                <a:solidFill>
                  <a:schemeClr val="dk1"/>
                </a:solidFill>
              </a:defRPr>
            </a:lvl5pPr>
            <a:lvl6pPr lvl="5" algn="r" rtl="0">
              <a:spcBef>
                <a:spcPts val="0"/>
              </a:spcBef>
              <a:spcAft>
                <a:spcPts val="0"/>
              </a:spcAft>
              <a:buClr>
                <a:schemeClr val="dk1"/>
              </a:buClr>
              <a:buSzPts val="2500"/>
              <a:buNone/>
              <a:defRPr sz="2500">
                <a:solidFill>
                  <a:schemeClr val="dk1"/>
                </a:solidFill>
              </a:defRPr>
            </a:lvl6pPr>
            <a:lvl7pPr lvl="6" algn="r" rtl="0">
              <a:spcBef>
                <a:spcPts val="0"/>
              </a:spcBef>
              <a:spcAft>
                <a:spcPts val="0"/>
              </a:spcAft>
              <a:buClr>
                <a:schemeClr val="dk1"/>
              </a:buClr>
              <a:buSzPts val="2500"/>
              <a:buNone/>
              <a:defRPr sz="2500">
                <a:solidFill>
                  <a:schemeClr val="dk1"/>
                </a:solidFill>
              </a:defRPr>
            </a:lvl7pPr>
            <a:lvl8pPr lvl="7" algn="r" rtl="0">
              <a:spcBef>
                <a:spcPts val="0"/>
              </a:spcBef>
              <a:spcAft>
                <a:spcPts val="0"/>
              </a:spcAft>
              <a:buClr>
                <a:schemeClr val="dk1"/>
              </a:buClr>
              <a:buSzPts val="2500"/>
              <a:buNone/>
              <a:defRPr sz="2500">
                <a:solidFill>
                  <a:schemeClr val="dk1"/>
                </a:solidFill>
              </a:defRPr>
            </a:lvl8pPr>
            <a:lvl9pPr lvl="8" algn="r" rtl="0">
              <a:spcBef>
                <a:spcPts val="0"/>
              </a:spcBef>
              <a:spcAft>
                <a:spcPts val="0"/>
              </a:spcAft>
              <a:buClr>
                <a:schemeClr val="dk1"/>
              </a:buClr>
              <a:buSzPts val="2500"/>
              <a:buNone/>
              <a:defRPr sz="2500">
                <a:solidFill>
                  <a:schemeClr val="dk1"/>
                </a:solidFill>
              </a:defRPr>
            </a:lvl9pPr>
          </a:lstStyle>
          <a:p>
            <a:r>
              <a:t>xx%</a:t>
            </a:r>
          </a:p>
        </p:txBody>
      </p:sp>
      <p:sp>
        <p:nvSpPr>
          <p:cNvPr id="453" name="Google Shape;453;p13"/>
          <p:cNvSpPr txBox="1">
            <a:spLocks noGrp="1"/>
          </p:cNvSpPr>
          <p:nvPr>
            <p:ph type="subTitle" idx="1"/>
          </p:nvPr>
        </p:nvSpPr>
        <p:spPr>
          <a:xfrm>
            <a:off x="1902010" y="1910875"/>
            <a:ext cx="2244300" cy="531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454" name="Google Shape;454;p13"/>
          <p:cNvSpPr txBox="1">
            <a:spLocks noGrp="1"/>
          </p:cNvSpPr>
          <p:nvPr>
            <p:ph type="subTitle" idx="2"/>
          </p:nvPr>
        </p:nvSpPr>
        <p:spPr>
          <a:xfrm>
            <a:off x="1907720" y="1189050"/>
            <a:ext cx="2546100" cy="760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2500"/>
              <a:buFont typeface="Delius Swash Caps"/>
              <a:buNone/>
              <a:defRPr sz="2000">
                <a:solidFill>
                  <a:schemeClr val="accent3"/>
                </a:solidFill>
                <a:latin typeface="Sigmar One"/>
                <a:ea typeface="Sigmar One"/>
                <a:cs typeface="Sigmar One"/>
                <a:sym typeface="Sigmar One"/>
              </a:defRPr>
            </a:lvl1pPr>
            <a:lvl2pPr lvl="1"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2pPr>
            <a:lvl3pPr lvl="2"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3pPr>
            <a:lvl4pPr lvl="3"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4pPr>
            <a:lvl5pPr lvl="4"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5pPr>
            <a:lvl6pPr lvl="5"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6pPr>
            <a:lvl7pPr lvl="6"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7pPr>
            <a:lvl8pPr lvl="7"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8pPr>
            <a:lvl9pPr lvl="8"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9pPr>
          </a:lstStyle>
          <a:p>
            <a:endParaRPr/>
          </a:p>
        </p:txBody>
      </p:sp>
      <p:sp>
        <p:nvSpPr>
          <p:cNvPr id="455" name="Google Shape;455;p13"/>
          <p:cNvSpPr txBox="1">
            <a:spLocks noGrp="1"/>
          </p:cNvSpPr>
          <p:nvPr>
            <p:ph type="title" idx="3" hasCustomPrompt="1"/>
          </p:nvPr>
        </p:nvSpPr>
        <p:spPr>
          <a:xfrm flipH="1">
            <a:off x="776582" y="3289400"/>
            <a:ext cx="1153500" cy="822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500"/>
              <a:buNone/>
              <a:defRPr sz="4000">
                <a:solidFill>
                  <a:schemeClr val="lt1"/>
                </a:solidFill>
              </a:defRPr>
            </a:lvl1pPr>
            <a:lvl2pPr lvl="1" algn="r" rtl="0">
              <a:spcBef>
                <a:spcPts val="0"/>
              </a:spcBef>
              <a:spcAft>
                <a:spcPts val="0"/>
              </a:spcAft>
              <a:buClr>
                <a:schemeClr val="dk1"/>
              </a:buClr>
              <a:buSzPts val="2500"/>
              <a:buNone/>
              <a:defRPr sz="2500">
                <a:solidFill>
                  <a:schemeClr val="dk1"/>
                </a:solidFill>
              </a:defRPr>
            </a:lvl2pPr>
            <a:lvl3pPr lvl="2" algn="r" rtl="0">
              <a:spcBef>
                <a:spcPts val="0"/>
              </a:spcBef>
              <a:spcAft>
                <a:spcPts val="0"/>
              </a:spcAft>
              <a:buClr>
                <a:schemeClr val="dk1"/>
              </a:buClr>
              <a:buSzPts val="2500"/>
              <a:buNone/>
              <a:defRPr sz="2500">
                <a:solidFill>
                  <a:schemeClr val="dk1"/>
                </a:solidFill>
              </a:defRPr>
            </a:lvl3pPr>
            <a:lvl4pPr lvl="3" algn="r" rtl="0">
              <a:spcBef>
                <a:spcPts val="0"/>
              </a:spcBef>
              <a:spcAft>
                <a:spcPts val="0"/>
              </a:spcAft>
              <a:buClr>
                <a:schemeClr val="dk1"/>
              </a:buClr>
              <a:buSzPts val="2500"/>
              <a:buNone/>
              <a:defRPr sz="2500">
                <a:solidFill>
                  <a:schemeClr val="dk1"/>
                </a:solidFill>
              </a:defRPr>
            </a:lvl4pPr>
            <a:lvl5pPr lvl="4" algn="r" rtl="0">
              <a:spcBef>
                <a:spcPts val="0"/>
              </a:spcBef>
              <a:spcAft>
                <a:spcPts val="0"/>
              </a:spcAft>
              <a:buClr>
                <a:schemeClr val="dk1"/>
              </a:buClr>
              <a:buSzPts val="2500"/>
              <a:buNone/>
              <a:defRPr sz="2500">
                <a:solidFill>
                  <a:schemeClr val="dk1"/>
                </a:solidFill>
              </a:defRPr>
            </a:lvl5pPr>
            <a:lvl6pPr lvl="5" algn="r" rtl="0">
              <a:spcBef>
                <a:spcPts val="0"/>
              </a:spcBef>
              <a:spcAft>
                <a:spcPts val="0"/>
              </a:spcAft>
              <a:buClr>
                <a:schemeClr val="dk1"/>
              </a:buClr>
              <a:buSzPts val="2500"/>
              <a:buNone/>
              <a:defRPr sz="2500">
                <a:solidFill>
                  <a:schemeClr val="dk1"/>
                </a:solidFill>
              </a:defRPr>
            </a:lvl6pPr>
            <a:lvl7pPr lvl="6" algn="r" rtl="0">
              <a:spcBef>
                <a:spcPts val="0"/>
              </a:spcBef>
              <a:spcAft>
                <a:spcPts val="0"/>
              </a:spcAft>
              <a:buClr>
                <a:schemeClr val="dk1"/>
              </a:buClr>
              <a:buSzPts val="2500"/>
              <a:buNone/>
              <a:defRPr sz="2500">
                <a:solidFill>
                  <a:schemeClr val="dk1"/>
                </a:solidFill>
              </a:defRPr>
            </a:lvl7pPr>
            <a:lvl8pPr lvl="7" algn="r" rtl="0">
              <a:spcBef>
                <a:spcPts val="0"/>
              </a:spcBef>
              <a:spcAft>
                <a:spcPts val="0"/>
              </a:spcAft>
              <a:buClr>
                <a:schemeClr val="dk1"/>
              </a:buClr>
              <a:buSzPts val="2500"/>
              <a:buNone/>
              <a:defRPr sz="2500">
                <a:solidFill>
                  <a:schemeClr val="dk1"/>
                </a:solidFill>
              </a:defRPr>
            </a:lvl8pPr>
            <a:lvl9pPr lvl="8" algn="r" rtl="0">
              <a:spcBef>
                <a:spcPts val="0"/>
              </a:spcBef>
              <a:spcAft>
                <a:spcPts val="0"/>
              </a:spcAft>
              <a:buClr>
                <a:schemeClr val="dk1"/>
              </a:buClr>
              <a:buSzPts val="2500"/>
              <a:buNone/>
              <a:defRPr sz="2500">
                <a:solidFill>
                  <a:schemeClr val="dk1"/>
                </a:solidFill>
              </a:defRPr>
            </a:lvl9pPr>
          </a:lstStyle>
          <a:p>
            <a:r>
              <a:t>xx%</a:t>
            </a:r>
          </a:p>
        </p:txBody>
      </p:sp>
      <p:sp>
        <p:nvSpPr>
          <p:cNvPr id="456" name="Google Shape;456;p13"/>
          <p:cNvSpPr txBox="1">
            <a:spLocks noGrp="1"/>
          </p:cNvSpPr>
          <p:nvPr>
            <p:ph type="subTitle" idx="4"/>
          </p:nvPr>
        </p:nvSpPr>
        <p:spPr>
          <a:xfrm>
            <a:off x="1902010" y="3789375"/>
            <a:ext cx="2244300" cy="531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457" name="Google Shape;457;p13"/>
          <p:cNvSpPr txBox="1">
            <a:spLocks noGrp="1"/>
          </p:cNvSpPr>
          <p:nvPr>
            <p:ph type="subTitle" idx="5"/>
          </p:nvPr>
        </p:nvSpPr>
        <p:spPr>
          <a:xfrm>
            <a:off x="1907720" y="3068415"/>
            <a:ext cx="2546100" cy="7560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2500"/>
              <a:buFont typeface="Delius Swash Caps"/>
              <a:buNone/>
              <a:defRPr sz="2000">
                <a:solidFill>
                  <a:schemeClr val="accent3"/>
                </a:solidFill>
                <a:latin typeface="Sigmar One"/>
                <a:ea typeface="Sigmar One"/>
                <a:cs typeface="Sigmar One"/>
                <a:sym typeface="Sigmar One"/>
              </a:defRPr>
            </a:lvl1pPr>
            <a:lvl2pPr lvl="1"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2pPr>
            <a:lvl3pPr lvl="2"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3pPr>
            <a:lvl4pPr lvl="3"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4pPr>
            <a:lvl5pPr lvl="4"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5pPr>
            <a:lvl6pPr lvl="5"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6pPr>
            <a:lvl7pPr lvl="6"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7pPr>
            <a:lvl8pPr lvl="7"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8pPr>
            <a:lvl9pPr lvl="8"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9pPr>
          </a:lstStyle>
          <a:p>
            <a:endParaRPr/>
          </a:p>
        </p:txBody>
      </p:sp>
      <p:sp>
        <p:nvSpPr>
          <p:cNvPr id="458" name="Google Shape;458;p13"/>
          <p:cNvSpPr txBox="1">
            <a:spLocks noGrp="1"/>
          </p:cNvSpPr>
          <p:nvPr>
            <p:ph type="title" idx="6" hasCustomPrompt="1"/>
          </p:nvPr>
        </p:nvSpPr>
        <p:spPr>
          <a:xfrm flipH="1">
            <a:off x="4972670" y="1391425"/>
            <a:ext cx="1153500" cy="822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500"/>
              <a:buNone/>
              <a:defRPr sz="4000">
                <a:solidFill>
                  <a:schemeClr val="lt1"/>
                </a:solidFill>
              </a:defRPr>
            </a:lvl1pPr>
            <a:lvl2pPr lvl="1" algn="r" rtl="0">
              <a:spcBef>
                <a:spcPts val="0"/>
              </a:spcBef>
              <a:spcAft>
                <a:spcPts val="0"/>
              </a:spcAft>
              <a:buClr>
                <a:schemeClr val="dk1"/>
              </a:buClr>
              <a:buSzPts val="2500"/>
              <a:buNone/>
              <a:defRPr sz="2500">
                <a:solidFill>
                  <a:schemeClr val="dk1"/>
                </a:solidFill>
              </a:defRPr>
            </a:lvl2pPr>
            <a:lvl3pPr lvl="2" algn="r" rtl="0">
              <a:spcBef>
                <a:spcPts val="0"/>
              </a:spcBef>
              <a:spcAft>
                <a:spcPts val="0"/>
              </a:spcAft>
              <a:buClr>
                <a:schemeClr val="dk1"/>
              </a:buClr>
              <a:buSzPts val="2500"/>
              <a:buNone/>
              <a:defRPr sz="2500">
                <a:solidFill>
                  <a:schemeClr val="dk1"/>
                </a:solidFill>
              </a:defRPr>
            </a:lvl3pPr>
            <a:lvl4pPr lvl="3" algn="r" rtl="0">
              <a:spcBef>
                <a:spcPts val="0"/>
              </a:spcBef>
              <a:spcAft>
                <a:spcPts val="0"/>
              </a:spcAft>
              <a:buClr>
                <a:schemeClr val="dk1"/>
              </a:buClr>
              <a:buSzPts val="2500"/>
              <a:buNone/>
              <a:defRPr sz="2500">
                <a:solidFill>
                  <a:schemeClr val="dk1"/>
                </a:solidFill>
              </a:defRPr>
            </a:lvl4pPr>
            <a:lvl5pPr lvl="4" algn="r" rtl="0">
              <a:spcBef>
                <a:spcPts val="0"/>
              </a:spcBef>
              <a:spcAft>
                <a:spcPts val="0"/>
              </a:spcAft>
              <a:buClr>
                <a:schemeClr val="dk1"/>
              </a:buClr>
              <a:buSzPts val="2500"/>
              <a:buNone/>
              <a:defRPr sz="2500">
                <a:solidFill>
                  <a:schemeClr val="dk1"/>
                </a:solidFill>
              </a:defRPr>
            </a:lvl5pPr>
            <a:lvl6pPr lvl="5" algn="r" rtl="0">
              <a:spcBef>
                <a:spcPts val="0"/>
              </a:spcBef>
              <a:spcAft>
                <a:spcPts val="0"/>
              </a:spcAft>
              <a:buClr>
                <a:schemeClr val="dk1"/>
              </a:buClr>
              <a:buSzPts val="2500"/>
              <a:buNone/>
              <a:defRPr sz="2500">
                <a:solidFill>
                  <a:schemeClr val="dk1"/>
                </a:solidFill>
              </a:defRPr>
            </a:lvl6pPr>
            <a:lvl7pPr lvl="6" algn="r" rtl="0">
              <a:spcBef>
                <a:spcPts val="0"/>
              </a:spcBef>
              <a:spcAft>
                <a:spcPts val="0"/>
              </a:spcAft>
              <a:buClr>
                <a:schemeClr val="dk1"/>
              </a:buClr>
              <a:buSzPts val="2500"/>
              <a:buNone/>
              <a:defRPr sz="2500">
                <a:solidFill>
                  <a:schemeClr val="dk1"/>
                </a:solidFill>
              </a:defRPr>
            </a:lvl7pPr>
            <a:lvl8pPr lvl="7" algn="r" rtl="0">
              <a:spcBef>
                <a:spcPts val="0"/>
              </a:spcBef>
              <a:spcAft>
                <a:spcPts val="0"/>
              </a:spcAft>
              <a:buClr>
                <a:schemeClr val="dk1"/>
              </a:buClr>
              <a:buSzPts val="2500"/>
              <a:buNone/>
              <a:defRPr sz="2500">
                <a:solidFill>
                  <a:schemeClr val="dk1"/>
                </a:solidFill>
              </a:defRPr>
            </a:lvl8pPr>
            <a:lvl9pPr lvl="8" algn="r" rtl="0">
              <a:spcBef>
                <a:spcPts val="0"/>
              </a:spcBef>
              <a:spcAft>
                <a:spcPts val="0"/>
              </a:spcAft>
              <a:buClr>
                <a:schemeClr val="dk1"/>
              </a:buClr>
              <a:buSzPts val="2500"/>
              <a:buNone/>
              <a:defRPr sz="2500">
                <a:solidFill>
                  <a:schemeClr val="dk1"/>
                </a:solidFill>
              </a:defRPr>
            </a:lvl9pPr>
          </a:lstStyle>
          <a:p>
            <a:r>
              <a:t>xx%</a:t>
            </a:r>
          </a:p>
        </p:txBody>
      </p:sp>
      <p:sp>
        <p:nvSpPr>
          <p:cNvPr id="459" name="Google Shape;459;p13"/>
          <p:cNvSpPr txBox="1">
            <a:spLocks noGrp="1"/>
          </p:cNvSpPr>
          <p:nvPr>
            <p:ph type="subTitle" idx="7"/>
          </p:nvPr>
        </p:nvSpPr>
        <p:spPr>
          <a:xfrm>
            <a:off x="6139780" y="1910875"/>
            <a:ext cx="2244300" cy="531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460" name="Google Shape;460;p13"/>
          <p:cNvSpPr txBox="1">
            <a:spLocks noGrp="1"/>
          </p:cNvSpPr>
          <p:nvPr>
            <p:ph type="title" idx="8" hasCustomPrompt="1"/>
          </p:nvPr>
        </p:nvSpPr>
        <p:spPr>
          <a:xfrm flipH="1">
            <a:off x="4972670" y="3289400"/>
            <a:ext cx="1153500" cy="822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500"/>
              <a:buNone/>
              <a:defRPr sz="4000">
                <a:solidFill>
                  <a:schemeClr val="lt1"/>
                </a:solidFill>
              </a:defRPr>
            </a:lvl1pPr>
            <a:lvl2pPr lvl="1" algn="r" rtl="0">
              <a:spcBef>
                <a:spcPts val="0"/>
              </a:spcBef>
              <a:spcAft>
                <a:spcPts val="0"/>
              </a:spcAft>
              <a:buClr>
                <a:schemeClr val="dk1"/>
              </a:buClr>
              <a:buSzPts val="2500"/>
              <a:buNone/>
              <a:defRPr sz="2500">
                <a:solidFill>
                  <a:schemeClr val="dk1"/>
                </a:solidFill>
              </a:defRPr>
            </a:lvl2pPr>
            <a:lvl3pPr lvl="2" algn="r" rtl="0">
              <a:spcBef>
                <a:spcPts val="0"/>
              </a:spcBef>
              <a:spcAft>
                <a:spcPts val="0"/>
              </a:spcAft>
              <a:buClr>
                <a:schemeClr val="dk1"/>
              </a:buClr>
              <a:buSzPts val="2500"/>
              <a:buNone/>
              <a:defRPr sz="2500">
                <a:solidFill>
                  <a:schemeClr val="dk1"/>
                </a:solidFill>
              </a:defRPr>
            </a:lvl3pPr>
            <a:lvl4pPr lvl="3" algn="r" rtl="0">
              <a:spcBef>
                <a:spcPts val="0"/>
              </a:spcBef>
              <a:spcAft>
                <a:spcPts val="0"/>
              </a:spcAft>
              <a:buClr>
                <a:schemeClr val="dk1"/>
              </a:buClr>
              <a:buSzPts val="2500"/>
              <a:buNone/>
              <a:defRPr sz="2500">
                <a:solidFill>
                  <a:schemeClr val="dk1"/>
                </a:solidFill>
              </a:defRPr>
            </a:lvl4pPr>
            <a:lvl5pPr lvl="4" algn="r" rtl="0">
              <a:spcBef>
                <a:spcPts val="0"/>
              </a:spcBef>
              <a:spcAft>
                <a:spcPts val="0"/>
              </a:spcAft>
              <a:buClr>
                <a:schemeClr val="dk1"/>
              </a:buClr>
              <a:buSzPts val="2500"/>
              <a:buNone/>
              <a:defRPr sz="2500">
                <a:solidFill>
                  <a:schemeClr val="dk1"/>
                </a:solidFill>
              </a:defRPr>
            </a:lvl5pPr>
            <a:lvl6pPr lvl="5" algn="r" rtl="0">
              <a:spcBef>
                <a:spcPts val="0"/>
              </a:spcBef>
              <a:spcAft>
                <a:spcPts val="0"/>
              </a:spcAft>
              <a:buClr>
                <a:schemeClr val="dk1"/>
              </a:buClr>
              <a:buSzPts val="2500"/>
              <a:buNone/>
              <a:defRPr sz="2500">
                <a:solidFill>
                  <a:schemeClr val="dk1"/>
                </a:solidFill>
              </a:defRPr>
            </a:lvl6pPr>
            <a:lvl7pPr lvl="6" algn="r" rtl="0">
              <a:spcBef>
                <a:spcPts val="0"/>
              </a:spcBef>
              <a:spcAft>
                <a:spcPts val="0"/>
              </a:spcAft>
              <a:buClr>
                <a:schemeClr val="dk1"/>
              </a:buClr>
              <a:buSzPts val="2500"/>
              <a:buNone/>
              <a:defRPr sz="2500">
                <a:solidFill>
                  <a:schemeClr val="dk1"/>
                </a:solidFill>
              </a:defRPr>
            </a:lvl7pPr>
            <a:lvl8pPr lvl="7" algn="r" rtl="0">
              <a:spcBef>
                <a:spcPts val="0"/>
              </a:spcBef>
              <a:spcAft>
                <a:spcPts val="0"/>
              </a:spcAft>
              <a:buClr>
                <a:schemeClr val="dk1"/>
              </a:buClr>
              <a:buSzPts val="2500"/>
              <a:buNone/>
              <a:defRPr sz="2500">
                <a:solidFill>
                  <a:schemeClr val="dk1"/>
                </a:solidFill>
              </a:defRPr>
            </a:lvl8pPr>
            <a:lvl9pPr lvl="8" algn="r" rtl="0">
              <a:spcBef>
                <a:spcPts val="0"/>
              </a:spcBef>
              <a:spcAft>
                <a:spcPts val="0"/>
              </a:spcAft>
              <a:buClr>
                <a:schemeClr val="dk1"/>
              </a:buClr>
              <a:buSzPts val="2500"/>
              <a:buNone/>
              <a:defRPr sz="2500">
                <a:solidFill>
                  <a:schemeClr val="dk1"/>
                </a:solidFill>
              </a:defRPr>
            </a:lvl9pPr>
          </a:lstStyle>
          <a:p>
            <a:r>
              <a:t>xx%</a:t>
            </a:r>
          </a:p>
        </p:txBody>
      </p:sp>
      <p:sp>
        <p:nvSpPr>
          <p:cNvPr id="461" name="Google Shape;461;p13"/>
          <p:cNvSpPr txBox="1">
            <a:spLocks noGrp="1"/>
          </p:cNvSpPr>
          <p:nvPr>
            <p:ph type="subTitle" idx="9"/>
          </p:nvPr>
        </p:nvSpPr>
        <p:spPr>
          <a:xfrm>
            <a:off x="6139780" y="3789375"/>
            <a:ext cx="2244300" cy="5319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
        <p:nvSpPr>
          <p:cNvPr id="462" name="Google Shape;462;p13"/>
          <p:cNvSpPr txBox="1">
            <a:spLocks noGrp="1"/>
          </p:cNvSpPr>
          <p:nvPr>
            <p:ph type="subTitle" idx="13"/>
          </p:nvPr>
        </p:nvSpPr>
        <p:spPr>
          <a:xfrm>
            <a:off x="6145474" y="3063500"/>
            <a:ext cx="2244300" cy="7560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2500"/>
              <a:buFont typeface="Delius Swash Caps"/>
              <a:buNone/>
              <a:defRPr sz="2000">
                <a:solidFill>
                  <a:schemeClr val="accent3"/>
                </a:solidFill>
                <a:latin typeface="Sigmar One"/>
                <a:ea typeface="Sigmar One"/>
                <a:cs typeface="Sigmar One"/>
                <a:sym typeface="Sigmar One"/>
              </a:defRPr>
            </a:lvl1pPr>
            <a:lvl2pPr lvl="1"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2pPr>
            <a:lvl3pPr lvl="2"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3pPr>
            <a:lvl4pPr lvl="3"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4pPr>
            <a:lvl5pPr lvl="4"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5pPr>
            <a:lvl6pPr lvl="5"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6pPr>
            <a:lvl7pPr lvl="6"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7pPr>
            <a:lvl8pPr lvl="7"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8pPr>
            <a:lvl9pPr lvl="8"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9pPr>
          </a:lstStyle>
          <a:p>
            <a:endParaRPr/>
          </a:p>
        </p:txBody>
      </p:sp>
      <p:sp>
        <p:nvSpPr>
          <p:cNvPr id="463" name="Google Shape;463;p13"/>
          <p:cNvSpPr txBox="1">
            <a:spLocks noGrp="1"/>
          </p:cNvSpPr>
          <p:nvPr>
            <p:ph type="subTitle" idx="14"/>
          </p:nvPr>
        </p:nvSpPr>
        <p:spPr>
          <a:xfrm>
            <a:off x="6145474" y="1189050"/>
            <a:ext cx="2244300" cy="7608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2500"/>
              <a:buFont typeface="Delius Swash Caps"/>
              <a:buNone/>
              <a:defRPr sz="2000">
                <a:solidFill>
                  <a:schemeClr val="accent3"/>
                </a:solidFill>
                <a:latin typeface="Sigmar One"/>
                <a:ea typeface="Sigmar One"/>
                <a:cs typeface="Sigmar One"/>
                <a:sym typeface="Sigmar One"/>
              </a:defRPr>
            </a:lvl1pPr>
            <a:lvl2pPr lvl="1"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2pPr>
            <a:lvl3pPr lvl="2"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3pPr>
            <a:lvl4pPr lvl="3"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4pPr>
            <a:lvl5pPr lvl="4"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5pPr>
            <a:lvl6pPr lvl="5"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6pPr>
            <a:lvl7pPr lvl="6"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7pPr>
            <a:lvl8pPr lvl="7"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8pPr>
            <a:lvl9pPr lvl="8" algn="r" rtl="0">
              <a:spcBef>
                <a:spcPts val="0"/>
              </a:spcBef>
              <a:spcAft>
                <a:spcPts val="0"/>
              </a:spcAft>
              <a:buClr>
                <a:schemeClr val="dk1"/>
              </a:buClr>
              <a:buSzPts val="2500"/>
              <a:buFont typeface="Delius Swash Caps"/>
              <a:buNone/>
              <a:defRPr sz="2500">
                <a:solidFill>
                  <a:schemeClr val="dk1"/>
                </a:solidFill>
                <a:latin typeface="Delius Swash Caps"/>
                <a:ea typeface="Delius Swash Caps"/>
                <a:cs typeface="Delius Swash Caps"/>
                <a:sym typeface="Delius Swash Caps"/>
              </a:defRPr>
            </a:lvl9pPr>
          </a:lstStyle>
          <a:p>
            <a:endParaRPr/>
          </a:p>
        </p:txBody>
      </p:sp>
      <p:sp>
        <p:nvSpPr>
          <p:cNvPr id="464" name="Google Shape;464;p13"/>
          <p:cNvSpPr txBox="1">
            <a:spLocks noGrp="1"/>
          </p:cNvSpPr>
          <p:nvPr>
            <p:ph type="title" idx="15"/>
          </p:nvPr>
        </p:nvSpPr>
        <p:spPr>
          <a:xfrm>
            <a:off x="796638" y="415150"/>
            <a:ext cx="7550700" cy="569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CUSTOM_2">
    <p:spTree>
      <p:nvGrpSpPr>
        <p:cNvPr id="1" name="Shape 465"/>
        <p:cNvGrpSpPr/>
        <p:nvPr/>
      </p:nvGrpSpPr>
      <p:grpSpPr>
        <a:xfrm>
          <a:off x="0" y="0"/>
          <a:ext cx="0" cy="0"/>
          <a:chOff x="0" y="0"/>
          <a:chExt cx="0" cy="0"/>
        </a:xfrm>
      </p:grpSpPr>
      <p:grpSp>
        <p:nvGrpSpPr>
          <p:cNvPr id="466" name="Google Shape;466;p14"/>
          <p:cNvGrpSpPr/>
          <p:nvPr/>
        </p:nvGrpSpPr>
        <p:grpSpPr>
          <a:xfrm>
            <a:off x="-337647" y="-352810"/>
            <a:ext cx="9857489" cy="5798923"/>
            <a:chOff x="-337647" y="-352810"/>
            <a:chExt cx="9857489" cy="5798923"/>
          </a:xfrm>
        </p:grpSpPr>
        <p:sp>
          <p:nvSpPr>
            <p:cNvPr id="467" name="Google Shape;467;p14"/>
            <p:cNvSpPr/>
            <p:nvPr/>
          </p:nvSpPr>
          <p:spPr>
            <a:xfrm>
              <a:off x="-18118" y="-45889"/>
              <a:ext cx="9180235" cy="5235278"/>
            </a:xfrm>
            <a:custGeom>
              <a:avLst/>
              <a:gdLst/>
              <a:ahLst/>
              <a:cxnLst/>
              <a:rect l="l" t="t" r="r" b="b"/>
              <a:pathLst>
                <a:path w="268880" h="155615" extrusionOk="0">
                  <a:moveTo>
                    <a:pt x="1" y="0"/>
                  </a:moveTo>
                  <a:lnTo>
                    <a:pt x="1" y="155615"/>
                  </a:lnTo>
                  <a:lnTo>
                    <a:pt x="268879" y="155615"/>
                  </a:lnTo>
                  <a:lnTo>
                    <a:pt x="268879" y="0"/>
                  </a:lnTo>
                  <a:close/>
                </a:path>
              </a:pathLst>
            </a:custGeom>
            <a:solidFill>
              <a:srgbClr val="A1D3D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4"/>
            <p:cNvSpPr/>
            <p:nvPr/>
          </p:nvSpPr>
          <p:spPr>
            <a:xfrm>
              <a:off x="8871928" y="1757901"/>
              <a:ext cx="647914" cy="647059"/>
            </a:xfrm>
            <a:custGeom>
              <a:avLst/>
              <a:gdLst/>
              <a:ahLst/>
              <a:cxnLst/>
              <a:rect l="l" t="t" r="r" b="b"/>
              <a:pathLst>
                <a:path w="17444" h="17421" extrusionOk="0">
                  <a:moveTo>
                    <a:pt x="6632" y="4656"/>
                  </a:moveTo>
                  <a:lnTo>
                    <a:pt x="6692" y="4763"/>
                  </a:lnTo>
                  <a:cubicBezTo>
                    <a:pt x="6716" y="4822"/>
                    <a:pt x="6763" y="4870"/>
                    <a:pt x="6823" y="4906"/>
                  </a:cubicBezTo>
                  <a:lnTo>
                    <a:pt x="6942" y="5144"/>
                  </a:lnTo>
                  <a:cubicBezTo>
                    <a:pt x="7061" y="5311"/>
                    <a:pt x="7180" y="5513"/>
                    <a:pt x="7323" y="5739"/>
                  </a:cubicBezTo>
                  <a:lnTo>
                    <a:pt x="7859" y="6561"/>
                  </a:lnTo>
                  <a:cubicBezTo>
                    <a:pt x="8180" y="7073"/>
                    <a:pt x="8382" y="7370"/>
                    <a:pt x="8466" y="7489"/>
                  </a:cubicBezTo>
                  <a:cubicBezTo>
                    <a:pt x="8751" y="7930"/>
                    <a:pt x="8942" y="8228"/>
                    <a:pt x="9061" y="8382"/>
                  </a:cubicBezTo>
                  <a:lnTo>
                    <a:pt x="9573" y="9240"/>
                  </a:lnTo>
                  <a:lnTo>
                    <a:pt x="9430" y="9240"/>
                  </a:lnTo>
                  <a:cubicBezTo>
                    <a:pt x="9383" y="9240"/>
                    <a:pt x="9335" y="9251"/>
                    <a:pt x="9287" y="9275"/>
                  </a:cubicBezTo>
                  <a:cubicBezTo>
                    <a:pt x="9168" y="9287"/>
                    <a:pt x="9049" y="9323"/>
                    <a:pt x="8942" y="9382"/>
                  </a:cubicBezTo>
                  <a:lnTo>
                    <a:pt x="8906" y="9394"/>
                  </a:lnTo>
                  <a:lnTo>
                    <a:pt x="8787" y="9490"/>
                  </a:lnTo>
                  <a:lnTo>
                    <a:pt x="7847" y="9883"/>
                  </a:lnTo>
                  <a:lnTo>
                    <a:pt x="7632" y="8978"/>
                  </a:lnTo>
                  <a:cubicBezTo>
                    <a:pt x="7585" y="8835"/>
                    <a:pt x="7561" y="8692"/>
                    <a:pt x="7537" y="8549"/>
                  </a:cubicBezTo>
                  <a:cubicBezTo>
                    <a:pt x="7478" y="8263"/>
                    <a:pt x="7418" y="8049"/>
                    <a:pt x="7370" y="7906"/>
                  </a:cubicBezTo>
                  <a:cubicBezTo>
                    <a:pt x="7347" y="7775"/>
                    <a:pt x="7239" y="7287"/>
                    <a:pt x="7037" y="6454"/>
                  </a:cubicBezTo>
                  <a:lnTo>
                    <a:pt x="6906" y="5894"/>
                  </a:lnTo>
                  <a:cubicBezTo>
                    <a:pt x="6882" y="5763"/>
                    <a:pt x="6858" y="5632"/>
                    <a:pt x="6835" y="5525"/>
                  </a:cubicBezTo>
                  <a:cubicBezTo>
                    <a:pt x="6799" y="5418"/>
                    <a:pt x="6775" y="5311"/>
                    <a:pt x="6751" y="5215"/>
                  </a:cubicBezTo>
                  <a:lnTo>
                    <a:pt x="6692" y="4965"/>
                  </a:lnTo>
                  <a:lnTo>
                    <a:pt x="6656" y="4894"/>
                  </a:lnTo>
                  <a:cubicBezTo>
                    <a:pt x="6680" y="4870"/>
                    <a:pt x="6680" y="4822"/>
                    <a:pt x="6656" y="4775"/>
                  </a:cubicBezTo>
                  <a:cubicBezTo>
                    <a:pt x="6644" y="4739"/>
                    <a:pt x="6632" y="4703"/>
                    <a:pt x="6632" y="4656"/>
                  </a:cubicBezTo>
                  <a:close/>
                  <a:moveTo>
                    <a:pt x="9597" y="0"/>
                  </a:moveTo>
                  <a:lnTo>
                    <a:pt x="9537" y="24"/>
                  </a:lnTo>
                  <a:lnTo>
                    <a:pt x="9454" y="84"/>
                  </a:lnTo>
                  <a:cubicBezTo>
                    <a:pt x="9385" y="113"/>
                    <a:pt x="9309" y="134"/>
                    <a:pt x="9237" y="134"/>
                  </a:cubicBezTo>
                  <a:cubicBezTo>
                    <a:pt x="9222" y="134"/>
                    <a:pt x="9207" y="133"/>
                    <a:pt x="9192" y="131"/>
                  </a:cubicBezTo>
                  <a:cubicBezTo>
                    <a:pt x="9109" y="131"/>
                    <a:pt x="9025" y="143"/>
                    <a:pt x="8942" y="179"/>
                  </a:cubicBezTo>
                  <a:cubicBezTo>
                    <a:pt x="8775" y="250"/>
                    <a:pt x="8621" y="334"/>
                    <a:pt x="8466" y="441"/>
                  </a:cubicBezTo>
                  <a:cubicBezTo>
                    <a:pt x="8382" y="477"/>
                    <a:pt x="8311" y="512"/>
                    <a:pt x="8240" y="560"/>
                  </a:cubicBezTo>
                  <a:cubicBezTo>
                    <a:pt x="8156" y="608"/>
                    <a:pt x="8073" y="655"/>
                    <a:pt x="7989" y="691"/>
                  </a:cubicBezTo>
                  <a:cubicBezTo>
                    <a:pt x="7978" y="679"/>
                    <a:pt x="7960" y="673"/>
                    <a:pt x="7936" y="673"/>
                  </a:cubicBezTo>
                  <a:cubicBezTo>
                    <a:pt x="7912" y="673"/>
                    <a:pt x="7882" y="679"/>
                    <a:pt x="7847" y="691"/>
                  </a:cubicBezTo>
                  <a:cubicBezTo>
                    <a:pt x="7775" y="715"/>
                    <a:pt x="7716" y="727"/>
                    <a:pt x="7680" y="750"/>
                  </a:cubicBezTo>
                  <a:cubicBezTo>
                    <a:pt x="7454" y="810"/>
                    <a:pt x="6989" y="1000"/>
                    <a:pt x="6299" y="1298"/>
                  </a:cubicBezTo>
                  <a:lnTo>
                    <a:pt x="5525" y="1620"/>
                  </a:lnTo>
                  <a:lnTo>
                    <a:pt x="4894" y="1893"/>
                  </a:lnTo>
                  <a:lnTo>
                    <a:pt x="4596" y="2012"/>
                  </a:lnTo>
                  <a:cubicBezTo>
                    <a:pt x="4608" y="2024"/>
                    <a:pt x="4560" y="2060"/>
                    <a:pt x="4453" y="2096"/>
                  </a:cubicBezTo>
                  <a:cubicBezTo>
                    <a:pt x="4346" y="2143"/>
                    <a:pt x="4251" y="2191"/>
                    <a:pt x="4156" y="2251"/>
                  </a:cubicBezTo>
                  <a:lnTo>
                    <a:pt x="3715" y="2453"/>
                  </a:lnTo>
                  <a:lnTo>
                    <a:pt x="3287" y="2632"/>
                  </a:lnTo>
                  <a:lnTo>
                    <a:pt x="2953" y="2786"/>
                  </a:lnTo>
                  <a:cubicBezTo>
                    <a:pt x="2917" y="2834"/>
                    <a:pt x="2858" y="2870"/>
                    <a:pt x="2810" y="2894"/>
                  </a:cubicBezTo>
                  <a:cubicBezTo>
                    <a:pt x="2655" y="2953"/>
                    <a:pt x="2513" y="3013"/>
                    <a:pt x="2370" y="3048"/>
                  </a:cubicBezTo>
                  <a:cubicBezTo>
                    <a:pt x="2227" y="3096"/>
                    <a:pt x="2108" y="3144"/>
                    <a:pt x="2001" y="3191"/>
                  </a:cubicBezTo>
                  <a:cubicBezTo>
                    <a:pt x="1727" y="3263"/>
                    <a:pt x="1465" y="3346"/>
                    <a:pt x="1215" y="3453"/>
                  </a:cubicBezTo>
                  <a:cubicBezTo>
                    <a:pt x="1048" y="3536"/>
                    <a:pt x="881" y="3620"/>
                    <a:pt x="739" y="3727"/>
                  </a:cubicBezTo>
                  <a:cubicBezTo>
                    <a:pt x="584" y="3834"/>
                    <a:pt x="429" y="3917"/>
                    <a:pt x="262" y="3989"/>
                  </a:cubicBezTo>
                  <a:cubicBezTo>
                    <a:pt x="244" y="3995"/>
                    <a:pt x="230" y="3998"/>
                    <a:pt x="219" y="3998"/>
                  </a:cubicBezTo>
                  <a:cubicBezTo>
                    <a:pt x="209" y="3998"/>
                    <a:pt x="203" y="3995"/>
                    <a:pt x="203" y="3989"/>
                  </a:cubicBezTo>
                  <a:lnTo>
                    <a:pt x="108" y="4037"/>
                  </a:lnTo>
                  <a:cubicBezTo>
                    <a:pt x="60" y="4072"/>
                    <a:pt x="24" y="4120"/>
                    <a:pt x="12" y="4179"/>
                  </a:cubicBezTo>
                  <a:cubicBezTo>
                    <a:pt x="0" y="4227"/>
                    <a:pt x="0" y="4275"/>
                    <a:pt x="12" y="4310"/>
                  </a:cubicBezTo>
                  <a:lnTo>
                    <a:pt x="1203" y="10716"/>
                  </a:lnTo>
                  <a:cubicBezTo>
                    <a:pt x="1405" y="12192"/>
                    <a:pt x="1691" y="13871"/>
                    <a:pt x="2060" y="15764"/>
                  </a:cubicBezTo>
                  <a:cubicBezTo>
                    <a:pt x="2072" y="15824"/>
                    <a:pt x="2084" y="15895"/>
                    <a:pt x="2108" y="16002"/>
                  </a:cubicBezTo>
                  <a:cubicBezTo>
                    <a:pt x="2132" y="16098"/>
                    <a:pt x="2155" y="16240"/>
                    <a:pt x="2203" y="16407"/>
                  </a:cubicBezTo>
                  <a:cubicBezTo>
                    <a:pt x="2239" y="16610"/>
                    <a:pt x="2298" y="16800"/>
                    <a:pt x="2370" y="16991"/>
                  </a:cubicBezTo>
                  <a:cubicBezTo>
                    <a:pt x="2394" y="17050"/>
                    <a:pt x="2417" y="17110"/>
                    <a:pt x="2465" y="17169"/>
                  </a:cubicBezTo>
                  <a:cubicBezTo>
                    <a:pt x="2592" y="17333"/>
                    <a:pt x="2713" y="17420"/>
                    <a:pt x="2832" y="17420"/>
                  </a:cubicBezTo>
                  <a:cubicBezTo>
                    <a:pt x="2868" y="17420"/>
                    <a:pt x="2905" y="17412"/>
                    <a:pt x="2941" y="17395"/>
                  </a:cubicBezTo>
                  <a:lnTo>
                    <a:pt x="3167" y="17300"/>
                  </a:lnTo>
                  <a:cubicBezTo>
                    <a:pt x="3310" y="17241"/>
                    <a:pt x="3441" y="17169"/>
                    <a:pt x="3584" y="17098"/>
                  </a:cubicBezTo>
                  <a:lnTo>
                    <a:pt x="4060" y="16895"/>
                  </a:lnTo>
                  <a:cubicBezTo>
                    <a:pt x="4477" y="16717"/>
                    <a:pt x="4763" y="16598"/>
                    <a:pt x="4882" y="16526"/>
                  </a:cubicBezTo>
                  <a:lnTo>
                    <a:pt x="5049" y="16455"/>
                  </a:lnTo>
                  <a:lnTo>
                    <a:pt x="6751" y="15728"/>
                  </a:lnTo>
                  <a:lnTo>
                    <a:pt x="6835" y="15693"/>
                  </a:lnTo>
                  <a:cubicBezTo>
                    <a:pt x="6894" y="15669"/>
                    <a:pt x="6954" y="15633"/>
                    <a:pt x="7001" y="15586"/>
                  </a:cubicBezTo>
                  <a:lnTo>
                    <a:pt x="7275" y="15467"/>
                  </a:lnTo>
                  <a:lnTo>
                    <a:pt x="7573" y="15336"/>
                  </a:lnTo>
                  <a:lnTo>
                    <a:pt x="8394" y="14943"/>
                  </a:lnTo>
                  <a:cubicBezTo>
                    <a:pt x="8412" y="14937"/>
                    <a:pt x="8430" y="14934"/>
                    <a:pt x="8448" y="14934"/>
                  </a:cubicBezTo>
                  <a:cubicBezTo>
                    <a:pt x="8466" y="14934"/>
                    <a:pt x="8484" y="14937"/>
                    <a:pt x="8501" y="14943"/>
                  </a:cubicBezTo>
                  <a:cubicBezTo>
                    <a:pt x="8517" y="14946"/>
                    <a:pt x="8533" y="14947"/>
                    <a:pt x="8549" y="14947"/>
                  </a:cubicBezTo>
                  <a:cubicBezTo>
                    <a:pt x="8593" y="14947"/>
                    <a:pt x="8636" y="14936"/>
                    <a:pt x="8680" y="14919"/>
                  </a:cubicBezTo>
                  <a:lnTo>
                    <a:pt x="8751" y="14883"/>
                  </a:lnTo>
                  <a:cubicBezTo>
                    <a:pt x="8787" y="14859"/>
                    <a:pt x="8811" y="14835"/>
                    <a:pt x="8835" y="14800"/>
                  </a:cubicBezTo>
                  <a:cubicBezTo>
                    <a:pt x="8882" y="14764"/>
                    <a:pt x="8942" y="14716"/>
                    <a:pt x="9002" y="14693"/>
                  </a:cubicBezTo>
                  <a:cubicBezTo>
                    <a:pt x="9013" y="14454"/>
                    <a:pt x="8930" y="13895"/>
                    <a:pt x="8740" y="13014"/>
                  </a:cubicBezTo>
                  <a:lnTo>
                    <a:pt x="8621" y="12359"/>
                  </a:lnTo>
                  <a:lnTo>
                    <a:pt x="9156" y="12133"/>
                  </a:lnTo>
                  <a:lnTo>
                    <a:pt x="9728" y="11895"/>
                  </a:lnTo>
                  <a:cubicBezTo>
                    <a:pt x="10073" y="11752"/>
                    <a:pt x="10406" y="11585"/>
                    <a:pt x="10716" y="11383"/>
                  </a:cubicBezTo>
                  <a:cubicBezTo>
                    <a:pt x="10811" y="11502"/>
                    <a:pt x="10895" y="11633"/>
                    <a:pt x="10966" y="11764"/>
                  </a:cubicBezTo>
                  <a:cubicBezTo>
                    <a:pt x="11228" y="12133"/>
                    <a:pt x="11466" y="12466"/>
                    <a:pt x="11680" y="12764"/>
                  </a:cubicBezTo>
                  <a:cubicBezTo>
                    <a:pt x="11823" y="12978"/>
                    <a:pt x="12002" y="13169"/>
                    <a:pt x="12204" y="13335"/>
                  </a:cubicBezTo>
                  <a:cubicBezTo>
                    <a:pt x="12407" y="13240"/>
                    <a:pt x="12704" y="13133"/>
                    <a:pt x="13085" y="13002"/>
                  </a:cubicBezTo>
                  <a:cubicBezTo>
                    <a:pt x="13204" y="12942"/>
                    <a:pt x="13335" y="12895"/>
                    <a:pt x="13466" y="12883"/>
                  </a:cubicBezTo>
                  <a:lnTo>
                    <a:pt x="13621" y="12811"/>
                  </a:lnTo>
                  <a:lnTo>
                    <a:pt x="13669" y="12788"/>
                  </a:lnTo>
                  <a:cubicBezTo>
                    <a:pt x="13693" y="12788"/>
                    <a:pt x="13704" y="12764"/>
                    <a:pt x="13693" y="12740"/>
                  </a:cubicBezTo>
                  <a:lnTo>
                    <a:pt x="13716" y="12680"/>
                  </a:lnTo>
                  <a:cubicBezTo>
                    <a:pt x="13776" y="12657"/>
                    <a:pt x="13847" y="12645"/>
                    <a:pt x="13919" y="12645"/>
                  </a:cubicBezTo>
                  <a:lnTo>
                    <a:pt x="13931" y="12680"/>
                  </a:lnTo>
                  <a:lnTo>
                    <a:pt x="15098" y="12180"/>
                  </a:lnTo>
                  <a:cubicBezTo>
                    <a:pt x="15101" y="12187"/>
                    <a:pt x="15107" y="12190"/>
                    <a:pt x="15116" y="12190"/>
                  </a:cubicBezTo>
                  <a:cubicBezTo>
                    <a:pt x="15140" y="12190"/>
                    <a:pt x="15184" y="12170"/>
                    <a:pt x="15252" y="12145"/>
                  </a:cubicBezTo>
                  <a:lnTo>
                    <a:pt x="15621" y="11990"/>
                  </a:lnTo>
                  <a:lnTo>
                    <a:pt x="16086" y="11788"/>
                  </a:lnTo>
                  <a:lnTo>
                    <a:pt x="16562" y="11585"/>
                  </a:lnTo>
                  <a:cubicBezTo>
                    <a:pt x="16717" y="11537"/>
                    <a:pt x="16860" y="11490"/>
                    <a:pt x="17003" y="11418"/>
                  </a:cubicBezTo>
                  <a:lnTo>
                    <a:pt x="17241" y="11323"/>
                  </a:lnTo>
                  <a:cubicBezTo>
                    <a:pt x="17324" y="11287"/>
                    <a:pt x="17395" y="11204"/>
                    <a:pt x="17419" y="11109"/>
                  </a:cubicBezTo>
                  <a:cubicBezTo>
                    <a:pt x="17443" y="10954"/>
                    <a:pt x="17419" y="10787"/>
                    <a:pt x="17348" y="10645"/>
                  </a:cubicBezTo>
                  <a:cubicBezTo>
                    <a:pt x="17312" y="10573"/>
                    <a:pt x="17276" y="10514"/>
                    <a:pt x="17241" y="10442"/>
                  </a:cubicBezTo>
                  <a:cubicBezTo>
                    <a:pt x="17181" y="10323"/>
                    <a:pt x="17122" y="10204"/>
                    <a:pt x="17050" y="10097"/>
                  </a:cubicBezTo>
                  <a:cubicBezTo>
                    <a:pt x="16955" y="9954"/>
                    <a:pt x="16895" y="9847"/>
                    <a:pt x="16836" y="9763"/>
                  </a:cubicBezTo>
                  <a:cubicBezTo>
                    <a:pt x="16764" y="9716"/>
                    <a:pt x="16705" y="9644"/>
                    <a:pt x="16669" y="9561"/>
                  </a:cubicBezTo>
                  <a:cubicBezTo>
                    <a:pt x="15657" y="8073"/>
                    <a:pt x="14645" y="6704"/>
                    <a:pt x="13645" y="5430"/>
                  </a:cubicBezTo>
                  <a:lnTo>
                    <a:pt x="9871" y="131"/>
                  </a:lnTo>
                  <a:cubicBezTo>
                    <a:pt x="9859" y="107"/>
                    <a:pt x="9823" y="84"/>
                    <a:pt x="9752" y="60"/>
                  </a:cubicBezTo>
                  <a:cubicBezTo>
                    <a:pt x="9704" y="36"/>
                    <a:pt x="9644" y="24"/>
                    <a:pt x="9597"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4"/>
            <p:cNvSpPr/>
            <p:nvPr/>
          </p:nvSpPr>
          <p:spPr>
            <a:xfrm rot="1935653">
              <a:off x="8688194" y="66613"/>
              <a:ext cx="532009" cy="469538"/>
            </a:xfrm>
            <a:custGeom>
              <a:avLst/>
              <a:gdLst/>
              <a:ahLst/>
              <a:cxnLst/>
              <a:rect l="l" t="t" r="r" b="b"/>
              <a:pathLst>
                <a:path w="14324" h="12642" extrusionOk="0">
                  <a:moveTo>
                    <a:pt x="1384" y="0"/>
                  </a:moveTo>
                  <a:cubicBezTo>
                    <a:pt x="1090" y="0"/>
                    <a:pt x="937" y="78"/>
                    <a:pt x="917" y="247"/>
                  </a:cubicBezTo>
                  <a:cubicBezTo>
                    <a:pt x="905" y="378"/>
                    <a:pt x="905" y="509"/>
                    <a:pt x="917" y="628"/>
                  </a:cubicBezTo>
                  <a:cubicBezTo>
                    <a:pt x="929" y="747"/>
                    <a:pt x="917" y="878"/>
                    <a:pt x="905" y="997"/>
                  </a:cubicBezTo>
                  <a:cubicBezTo>
                    <a:pt x="858" y="1438"/>
                    <a:pt x="810" y="1819"/>
                    <a:pt x="774" y="2152"/>
                  </a:cubicBezTo>
                  <a:lnTo>
                    <a:pt x="655" y="2890"/>
                  </a:lnTo>
                  <a:cubicBezTo>
                    <a:pt x="631" y="3176"/>
                    <a:pt x="572" y="3569"/>
                    <a:pt x="489" y="4045"/>
                  </a:cubicBezTo>
                  <a:cubicBezTo>
                    <a:pt x="477" y="4093"/>
                    <a:pt x="477" y="4141"/>
                    <a:pt x="465" y="4176"/>
                  </a:cubicBezTo>
                  <a:cubicBezTo>
                    <a:pt x="453" y="4200"/>
                    <a:pt x="441" y="4224"/>
                    <a:pt x="441" y="4236"/>
                  </a:cubicBezTo>
                  <a:lnTo>
                    <a:pt x="370" y="4379"/>
                  </a:lnTo>
                  <a:lnTo>
                    <a:pt x="346" y="4569"/>
                  </a:lnTo>
                  <a:lnTo>
                    <a:pt x="310" y="4938"/>
                  </a:lnTo>
                  <a:lnTo>
                    <a:pt x="274" y="5331"/>
                  </a:lnTo>
                  <a:cubicBezTo>
                    <a:pt x="250" y="5426"/>
                    <a:pt x="239" y="5522"/>
                    <a:pt x="227" y="5617"/>
                  </a:cubicBezTo>
                  <a:lnTo>
                    <a:pt x="143" y="6486"/>
                  </a:lnTo>
                  <a:cubicBezTo>
                    <a:pt x="36" y="7260"/>
                    <a:pt x="0" y="8046"/>
                    <a:pt x="36" y="8820"/>
                  </a:cubicBezTo>
                  <a:cubicBezTo>
                    <a:pt x="96" y="9701"/>
                    <a:pt x="310" y="10427"/>
                    <a:pt x="691" y="11011"/>
                  </a:cubicBezTo>
                  <a:cubicBezTo>
                    <a:pt x="858" y="11261"/>
                    <a:pt x="1072" y="11475"/>
                    <a:pt x="1334" y="11642"/>
                  </a:cubicBezTo>
                  <a:cubicBezTo>
                    <a:pt x="1584" y="11784"/>
                    <a:pt x="1858" y="11903"/>
                    <a:pt x="2144" y="11999"/>
                  </a:cubicBezTo>
                  <a:cubicBezTo>
                    <a:pt x="2596" y="12094"/>
                    <a:pt x="3048" y="12154"/>
                    <a:pt x="3513" y="12165"/>
                  </a:cubicBezTo>
                  <a:cubicBezTo>
                    <a:pt x="3656" y="12177"/>
                    <a:pt x="3882" y="12189"/>
                    <a:pt x="4191" y="12213"/>
                  </a:cubicBezTo>
                  <a:cubicBezTo>
                    <a:pt x="4314" y="12227"/>
                    <a:pt x="4436" y="12234"/>
                    <a:pt x="4558" y="12234"/>
                  </a:cubicBezTo>
                  <a:cubicBezTo>
                    <a:pt x="4745" y="12234"/>
                    <a:pt x="4933" y="12218"/>
                    <a:pt x="5120" y="12189"/>
                  </a:cubicBezTo>
                  <a:cubicBezTo>
                    <a:pt x="5584" y="12154"/>
                    <a:pt x="6025" y="12046"/>
                    <a:pt x="6442" y="11880"/>
                  </a:cubicBezTo>
                  <a:cubicBezTo>
                    <a:pt x="6525" y="11808"/>
                    <a:pt x="6597" y="11749"/>
                    <a:pt x="6692" y="11701"/>
                  </a:cubicBezTo>
                  <a:cubicBezTo>
                    <a:pt x="6727" y="11653"/>
                    <a:pt x="6775" y="11630"/>
                    <a:pt x="6823" y="11594"/>
                  </a:cubicBezTo>
                  <a:cubicBezTo>
                    <a:pt x="6870" y="11570"/>
                    <a:pt x="6906" y="11546"/>
                    <a:pt x="6942" y="11522"/>
                  </a:cubicBezTo>
                  <a:cubicBezTo>
                    <a:pt x="7108" y="11415"/>
                    <a:pt x="7287" y="11356"/>
                    <a:pt x="7466" y="11344"/>
                  </a:cubicBezTo>
                  <a:cubicBezTo>
                    <a:pt x="7513" y="11356"/>
                    <a:pt x="7537" y="11392"/>
                    <a:pt x="7561" y="11463"/>
                  </a:cubicBezTo>
                  <a:cubicBezTo>
                    <a:pt x="7597" y="11534"/>
                    <a:pt x="7609" y="11618"/>
                    <a:pt x="7620" y="11701"/>
                  </a:cubicBezTo>
                  <a:cubicBezTo>
                    <a:pt x="7656" y="11903"/>
                    <a:pt x="7740" y="12082"/>
                    <a:pt x="7870" y="12237"/>
                  </a:cubicBezTo>
                  <a:cubicBezTo>
                    <a:pt x="8144" y="12320"/>
                    <a:pt x="8442" y="12380"/>
                    <a:pt x="8740" y="12404"/>
                  </a:cubicBezTo>
                  <a:lnTo>
                    <a:pt x="9621" y="12487"/>
                  </a:lnTo>
                  <a:cubicBezTo>
                    <a:pt x="10246" y="12567"/>
                    <a:pt x="10878" y="12607"/>
                    <a:pt x="11511" y="12607"/>
                  </a:cubicBezTo>
                  <a:cubicBezTo>
                    <a:pt x="11722" y="12607"/>
                    <a:pt x="11933" y="12603"/>
                    <a:pt x="12145" y="12594"/>
                  </a:cubicBezTo>
                  <a:cubicBezTo>
                    <a:pt x="12181" y="12594"/>
                    <a:pt x="12204" y="12582"/>
                    <a:pt x="12228" y="12570"/>
                  </a:cubicBezTo>
                  <a:lnTo>
                    <a:pt x="12300" y="12535"/>
                  </a:lnTo>
                  <a:cubicBezTo>
                    <a:pt x="12359" y="12535"/>
                    <a:pt x="12431" y="12558"/>
                    <a:pt x="12490" y="12582"/>
                  </a:cubicBezTo>
                  <a:cubicBezTo>
                    <a:pt x="12538" y="12594"/>
                    <a:pt x="12585" y="12618"/>
                    <a:pt x="12633" y="12642"/>
                  </a:cubicBezTo>
                  <a:cubicBezTo>
                    <a:pt x="12645" y="12630"/>
                    <a:pt x="12669" y="12618"/>
                    <a:pt x="12693" y="12606"/>
                  </a:cubicBezTo>
                  <a:cubicBezTo>
                    <a:pt x="12716" y="12594"/>
                    <a:pt x="12740" y="12582"/>
                    <a:pt x="12752" y="12558"/>
                  </a:cubicBezTo>
                  <a:cubicBezTo>
                    <a:pt x="12812" y="12511"/>
                    <a:pt x="12859" y="12463"/>
                    <a:pt x="12907" y="12404"/>
                  </a:cubicBezTo>
                  <a:cubicBezTo>
                    <a:pt x="13002" y="12332"/>
                    <a:pt x="13062" y="12237"/>
                    <a:pt x="13097" y="12118"/>
                  </a:cubicBezTo>
                  <a:cubicBezTo>
                    <a:pt x="13347" y="10558"/>
                    <a:pt x="13562" y="9010"/>
                    <a:pt x="13728" y="7474"/>
                  </a:cubicBezTo>
                  <a:cubicBezTo>
                    <a:pt x="13895" y="5938"/>
                    <a:pt x="14086" y="3998"/>
                    <a:pt x="14324" y="1664"/>
                  </a:cubicBezTo>
                  <a:cubicBezTo>
                    <a:pt x="14324" y="1605"/>
                    <a:pt x="14312" y="1557"/>
                    <a:pt x="14264" y="1557"/>
                  </a:cubicBezTo>
                  <a:cubicBezTo>
                    <a:pt x="14240" y="1557"/>
                    <a:pt x="14217" y="1569"/>
                    <a:pt x="14205" y="1593"/>
                  </a:cubicBezTo>
                  <a:lnTo>
                    <a:pt x="14109" y="1605"/>
                  </a:lnTo>
                  <a:cubicBezTo>
                    <a:pt x="14109" y="1569"/>
                    <a:pt x="14121" y="1545"/>
                    <a:pt x="14133" y="1545"/>
                  </a:cubicBezTo>
                  <a:lnTo>
                    <a:pt x="14145" y="1450"/>
                  </a:lnTo>
                  <a:cubicBezTo>
                    <a:pt x="14145" y="1426"/>
                    <a:pt x="14133" y="1402"/>
                    <a:pt x="14121" y="1402"/>
                  </a:cubicBezTo>
                  <a:cubicBezTo>
                    <a:pt x="14121" y="1390"/>
                    <a:pt x="14109" y="1366"/>
                    <a:pt x="14097" y="1366"/>
                  </a:cubicBezTo>
                  <a:cubicBezTo>
                    <a:pt x="14074" y="1343"/>
                    <a:pt x="14050" y="1343"/>
                    <a:pt x="14026" y="1331"/>
                  </a:cubicBezTo>
                  <a:lnTo>
                    <a:pt x="11931" y="1069"/>
                  </a:lnTo>
                  <a:lnTo>
                    <a:pt x="11561" y="1033"/>
                  </a:lnTo>
                  <a:lnTo>
                    <a:pt x="11240" y="997"/>
                  </a:lnTo>
                  <a:lnTo>
                    <a:pt x="10740" y="950"/>
                  </a:lnTo>
                  <a:cubicBezTo>
                    <a:pt x="10335" y="914"/>
                    <a:pt x="9930" y="890"/>
                    <a:pt x="9537" y="890"/>
                  </a:cubicBezTo>
                  <a:cubicBezTo>
                    <a:pt x="9470" y="888"/>
                    <a:pt x="9404" y="886"/>
                    <a:pt x="9337" y="886"/>
                  </a:cubicBezTo>
                  <a:cubicBezTo>
                    <a:pt x="9107" y="886"/>
                    <a:pt x="8878" y="904"/>
                    <a:pt x="8656" y="950"/>
                  </a:cubicBezTo>
                  <a:lnTo>
                    <a:pt x="8656" y="914"/>
                  </a:lnTo>
                  <a:cubicBezTo>
                    <a:pt x="8656" y="878"/>
                    <a:pt x="8644" y="855"/>
                    <a:pt x="8621" y="831"/>
                  </a:cubicBezTo>
                  <a:cubicBezTo>
                    <a:pt x="8609" y="819"/>
                    <a:pt x="8573" y="795"/>
                    <a:pt x="8549" y="795"/>
                  </a:cubicBezTo>
                  <a:cubicBezTo>
                    <a:pt x="8524" y="792"/>
                    <a:pt x="8501" y="791"/>
                    <a:pt x="8479" y="791"/>
                  </a:cubicBezTo>
                  <a:cubicBezTo>
                    <a:pt x="8411" y="791"/>
                    <a:pt x="8365" y="806"/>
                    <a:pt x="8347" y="843"/>
                  </a:cubicBezTo>
                  <a:cubicBezTo>
                    <a:pt x="8251" y="926"/>
                    <a:pt x="8204" y="1045"/>
                    <a:pt x="8204" y="1164"/>
                  </a:cubicBezTo>
                  <a:lnTo>
                    <a:pt x="8192" y="1366"/>
                  </a:lnTo>
                  <a:lnTo>
                    <a:pt x="8156" y="1664"/>
                  </a:lnTo>
                  <a:cubicBezTo>
                    <a:pt x="8144" y="1759"/>
                    <a:pt x="8144" y="1867"/>
                    <a:pt x="8144" y="1962"/>
                  </a:cubicBezTo>
                  <a:cubicBezTo>
                    <a:pt x="8132" y="2188"/>
                    <a:pt x="8132" y="2402"/>
                    <a:pt x="8144" y="2629"/>
                  </a:cubicBezTo>
                  <a:lnTo>
                    <a:pt x="7501" y="9213"/>
                  </a:lnTo>
                  <a:cubicBezTo>
                    <a:pt x="7501" y="9260"/>
                    <a:pt x="7430" y="9308"/>
                    <a:pt x="7287" y="9344"/>
                  </a:cubicBezTo>
                  <a:lnTo>
                    <a:pt x="6787" y="9546"/>
                  </a:lnTo>
                  <a:cubicBezTo>
                    <a:pt x="6477" y="9641"/>
                    <a:pt x="6168" y="9713"/>
                    <a:pt x="5858" y="9748"/>
                  </a:cubicBezTo>
                  <a:cubicBezTo>
                    <a:pt x="5799" y="9748"/>
                    <a:pt x="5751" y="9689"/>
                    <a:pt x="5692" y="9570"/>
                  </a:cubicBezTo>
                  <a:cubicBezTo>
                    <a:pt x="5656" y="9308"/>
                    <a:pt x="5656" y="9046"/>
                    <a:pt x="5692" y="8784"/>
                  </a:cubicBezTo>
                  <a:lnTo>
                    <a:pt x="5715" y="8486"/>
                  </a:lnTo>
                  <a:lnTo>
                    <a:pt x="5751" y="8189"/>
                  </a:lnTo>
                  <a:cubicBezTo>
                    <a:pt x="5763" y="7974"/>
                    <a:pt x="5799" y="7760"/>
                    <a:pt x="5858" y="7558"/>
                  </a:cubicBezTo>
                  <a:lnTo>
                    <a:pt x="5942" y="6700"/>
                  </a:lnTo>
                  <a:lnTo>
                    <a:pt x="6049" y="5736"/>
                  </a:lnTo>
                  <a:cubicBezTo>
                    <a:pt x="6168" y="4855"/>
                    <a:pt x="6251" y="4224"/>
                    <a:pt x="6323" y="3843"/>
                  </a:cubicBezTo>
                  <a:lnTo>
                    <a:pt x="6335" y="3641"/>
                  </a:lnTo>
                  <a:cubicBezTo>
                    <a:pt x="6370" y="3355"/>
                    <a:pt x="6382" y="3057"/>
                    <a:pt x="6382" y="2759"/>
                  </a:cubicBezTo>
                  <a:cubicBezTo>
                    <a:pt x="6394" y="2390"/>
                    <a:pt x="6406" y="2093"/>
                    <a:pt x="6430" y="1878"/>
                  </a:cubicBezTo>
                  <a:cubicBezTo>
                    <a:pt x="6466" y="1617"/>
                    <a:pt x="6466" y="1366"/>
                    <a:pt x="6418" y="1105"/>
                  </a:cubicBezTo>
                  <a:cubicBezTo>
                    <a:pt x="6382" y="938"/>
                    <a:pt x="6299" y="783"/>
                    <a:pt x="6168" y="664"/>
                  </a:cubicBezTo>
                  <a:cubicBezTo>
                    <a:pt x="5977" y="509"/>
                    <a:pt x="5537" y="402"/>
                    <a:pt x="4846" y="331"/>
                  </a:cubicBezTo>
                  <a:lnTo>
                    <a:pt x="4680" y="378"/>
                  </a:lnTo>
                  <a:cubicBezTo>
                    <a:pt x="4668" y="378"/>
                    <a:pt x="4644" y="354"/>
                    <a:pt x="4608" y="307"/>
                  </a:cubicBezTo>
                  <a:lnTo>
                    <a:pt x="2167" y="33"/>
                  </a:lnTo>
                  <a:cubicBezTo>
                    <a:pt x="2114" y="45"/>
                    <a:pt x="2060" y="51"/>
                    <a:pt x="2007" y="51"/>
                  </a:cubicBezTo>
                  <a:cubicBezTo>
                    <a:pt x="1953" y="51"/>
                    <a:pt x="1900" y="45"/>
                    <a:pt x="1846" y="33"/>
                  </a:cubicBezTo>
                  <a:lnTo>
                    <a:pt x="1572" y="9"/>
                  </a:lnTo>
                  <a:cubicBezTo>
                    <a:pt x="1504" y="3"/>
                    <a:pt x="1441" y="0"/>
                    <a:pt x="138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14"/>
            <p:cNvSpPr/>
            <p:nvPr/>
          </p:nvSpPr>
          <p:spPr>
            <a:xfrm>
              <a:off x="6215094" y="-120631"/>
              <a:ext cx="430779" cy="477578"/>
            </a:xfrm>
            <a:custGeom>
              <a:avLst/>
              <a:gdLst/>
              <a:ahLst/>
              <a:cxnLst/>
              <a:rect l="l" t="t" r="r" b="b"/>
              <a:pathLst>
                <a:path w="11598" h="12858" extrusionOk="0">
                  <a:moveTo>
                    <a:pt x="6646" y="1"/>
                  </a:moveTo>
                  <a:cubicBezTo>
                    <a:pt x="5497" y="1"/>
                    <a:pt x="4464" y="198"/>
                    <a:pt x="3549" y="591"/>
                  </a:cubicBezTo>
                  <a:cubicBezTo>
                    <a:pt x="2811" y="889"/>
                    <a:pt x="2144" y="1330"/>
                    <a:pt x="1584" y="1901"/>
                  </a:cubicBezTo>
                  <a:cubicBezTo>
                    <a:pt x="1060" y="2437"/>
                    <a:pt x="644" y="3092"/>
                    <a:pt x="370" y="3806"/>
                  </a:cubicBezTo>
                  <a:cubicBezTo>
                    <a:pt x="96" y="4592"/>
                    <a:pt x="1" y="5413"/>
                    <a:pt x="72" y="6247"/>
                  </a:cubicBezTo>
                  <a:cubicBezTo>
                    <a:pt x="167" y="7199"/>
                    <a:pt x="405" y="8128"/>
                    <a:pt x="786" y="9009"/>
                  </a:cubicBezTo>
                  <a:cubicBezTo>
                    <a:pt x="1465" y="10581"/>
                    <a:pt x="2263" y="11664"/>
                    <a:pt x="3192" y="12248"/>
                  </a:cubicBezTo>
                  <a:cubicBezTo>
                    <a:pt x="3851" y="12647"/>
                    <a:pt x="4605" y="12858"/>
                    <a:pt x="5368" y="12858"/>
                  </a:cubicBezTo>
                  <a:cubicBezTo>
                    <a:pt x="5583" y="12858"/>
                    <a:pt x="5799" y="12841"/>
                    <a:pt x="6013" y="12807"/>
                  </a:cubicBezTo>
                  <a:cubicBezTo>
                    <a:pt x="6799" y="12712"/>
                    <a:pt x="7728" y="12426"/>
                    <a:pt x="8823" y="11974"/>
                  </a:cubicBezTo>
                  <a:cubicBezTo>
                    <a:pt x="9418" y="11712"/>
                    <a:pt x="9966" y="11331"/>
                    <a:pt x="10419" y="10855"/>
                  </a:cubicBezTo>
                  <a:cubicBezTo>
                    <a:pt x="10919" y="10390"/>
                    <a:pt x="11323" y="9831"/>
                    <a:pt x="11597" y="9211"/>
                  </a:cubicBezTo>
                  <a:lnTo>
                    <a:pt x="10300" y="6664"/>
                  </a:lnTo>
                  <a:cubicBezTo>
                    <a:pt x="10050" y="7056"/>
                    <a:pt x="9776" y="7437"/>
                    <a:pt x="9466" y="7783"/>
                  </a:cubicBezTo>
                  <a:cubicBezTo>
                    <a:pt x="9228" y="8092"/>
                    <a:pt x="8907" y="8354"/>
                    <a:pt x="8549" y="8521"/>
                  </a:cubicBezTo>
                  <a:cubicBezTo>
                    <a:pt x="8393" y="8590"/>
                    <a:pt x="8226" y="8623"/>
                    <a:pt x="8059" y="8623"/>
                  </a:cubicBezTo>
                  <a:cubicBezTo>
                    <a:pt x="7794" y="8623"/>
                    <a:pt x="7530" y="8539"/>
                    <a:pt x="7311" y="8378"/>
                  </a:cubicBezTo>
                  <a:cubicBezTo>
                    <a:pt x="6859" y="8021"/>
                    <a:pt x="6442" y="7402"/>
                    <a:pt x="6061" y="6509"/>
                  </a:cubicBezTo>
                  <a:cubicBezTo>
                    <a:pt x="5597" y="5401"/>
                    <a:pt x="5442" y="4532"/>
                    <a:pt x="5597" y="3877"/>
                  </a:cubicBezTo>
                  <a:cubicBezTo>
                    <a:pt x="5716" y="3366"/>
                    <a:pt x="6061" y="2985"/>
                    <a:pt x="6644" y="2746"/>
                  </a:cubicBezTo>
                  <a:cubicBezTo>
                    <a:pt x="6954" y="2615"/>
                    <a:pt x="7275" y="2520"/>
                    <a:pt x="7597" y="2473"/>
                  </a:cubicBezTo>
                  <a:cubicBezTo>
                    <a:pt x="7966" y="2401"/>
                    <a:pt x="8168" y="2365"/>
                    <a:pt x="8228" y="2353"/>
                  </a:cubicBezTo>
                  <a:lnTo>
                    <a:pt x="8692" y="2270"/>
                  </a:lnTo>
                  <a:lnTo>
                    <a:pt x="8049" y="91"/>
                  </a:lnTo>
                  <a:cubicBezTo>
                    <a:pt x="7564" y="31"/>
                    <a:pt x="7096" y="1"/>
                    <a:pt x="66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14"/>
            <p:cNvSpPr/>
            <p:nvPr/>
          </p:nvSpPr>
          <p:spPr>
            <a:xfrm>
              <a:off x="8660111" y="2667420"/>
              <a:ext cx="451096" cy="442813"/>
            </a:xfrm>
            <a:custGeom>
              <a:avLst/>
              <a:gdLst/>
              <a:ahLst/>
              <a:cxnLst/>
              <a:rect l="l" t="t" r="r" b="b"/>
              <a:pathLst>
                <a:path w="12145" h="11922" extrusionOk="0">
                  <a:moveTo>
                    <a:pt x="6549" y="2813"/>
                  </a:moveTo>
                  <a:cubicBezTo>
                    <a:pt x="6811" y="2813"/>
                    <a:pt x="7085" y="2849"/>
                    <a:pt x="7346" y="2909"/>
                  </a:cubicBezTo>
                  <a:cubicBezTo>
                    <a:pt x="7513" y="2956"/>
                    <a:pt x="7668" y="3016"/>
                    <a:pt x="7823" y="3087"/>
                  </a:cubicBezTo>
                  <a:cubicBezTo>
                    <a:pt x="7918" y="3135"/>
                    <a:pt x="8001" y="3194"/>
                    <a:pt x="8049" y="3290"/>
                  </a:cubicBezTo>
                  <a:lnTo>
                    <a:pt x="7847" y="3397"/>
                  </a:lnTo>
                  <a:cubicBezTo>
                    <a:pt x="7823" y="3397"/>
                    <a:pt x="7799" y="3397"/>
                    <a:pt x="7775" y="3409"/>
                  </a:cubicBezTo>
                  <a:cubicBezTo>
                    <a:pt x="7727" y="3432"/>
                    <a:pt x="7692" y="3456"/>
                    <a:pt x="7644" y="3492"/>
                  </a:cubicBezTo>
                  <a:cubicBezTo>
                    <a:pt x="7406" y="3599"/>
                    <a:pt x="7251" y="3671"/>
                    <a:pt x="7168" y="3718"/>
                  </a:cubicBezTo>
                  <a:lnTo>
                    <a:pt x="6715" y="3909"/>
                  </a:lnTo>
                  <a:cubicBezTo>
                    <a:pt x="6465" y="4040"/>
                    <a:pt x="6263" y="4123"/>
                    <a:pt x="6096" y="4194"/>
                  </a:cubicBezTo>
                  <a:cubicBezTo>
                    <a:pt x="6061" y="4206"/>
                    <a:pt x="6037" y="4218"/>
                    <a:pt x="6001" y="4218"/>
                  </a:cubicBezTo>
                  <a:lnTo>
                    <a:pt x="5858" y="4218"/>
                  </a:lnTo>
                  <a:cubicBezTo>
                    <a:pt x="5834" y="4218"/>
                    <a:pt x="5799" y="4206"/>
                    <a:pt x="5787" y="4194"/>
                  </a:cubicBezTo>
                  <a:cubicBezTo>
                    <a:pt x="5763" y="4171"/>
                    <a:pt x="5763" y="4147"/>
                    <a:pt x="5763" y="4123"/>
                  </a:cubicBezTo>
                  <a:lnTo>
                    <a:pt x="5763" y="4052"/>
                  </a:lnTo>
                  <a:cubicBezTo>
                    <a:pt x="5739" y="3754"/>
                    <a:pt x="5775" y="3456"/>
                    <a:pt x="5858" y="3171"/>
                  </a:cubicBezTo>
                  <a:cubicBezTo>
                    <a:pt x="5953" y="2932"/>
                    <a:pt x="6180" y="2813"/>
                    <a:pt x="6549" y="2813"/>
                  </a:cubicBezTo>
                  <a:close/>
                  <a:moveTo>
                    <a:pt x="6370" y="7373"/>
                  </a:moveTo>
                  <a:cubicBezTo>
                    <a:pt x="6537" y="7373"/>
                    <a:pt x="6692" y="7385"/>
                    <a:pt x="6858" y="7397"/>
                  </a:cubicBezTo>
                  <a:cubicBezTo>
                    <a:pt x="6989" y="7421"/>
                    <a:pt x="7120" y="7421"/>
                    <a:pt x="7263" y="7433"/>
                  </a:cubicBezTo>
                  <a:cubicBezTo>
                    <a:pt x="7418" y="7469"/>
                    <a:pt x="7573" y="7504"/>
                    <a:pt x="7739" y="7516"/>
                  </a:cubicBezTo>
                  <a:cubicBezTo>
                    <a:pt x="7894" y="7540"/>
                    <a:pt x="8049" y="7564"/>
                    <a:pt x="8204" y="7588"/>
                  </a:cubicBezTo>
                  <a:lnTo>
                    <a:pt x="8358" y="7671"/>
                  </a:lnTo>
                  <a:cubicBezTo>
                    <a:pt x="8418" y="7671"/>
                    <a:pt x="8478" y="7683"/>
                    <a:pt x="8525" y="7707"/>
                  </a:cubicBezTo>
                  <a:lnTo>
                    <a:pt x="8370" y="7838"/>
                  </a:lnTo>
                  <a:lnTo>
                    <a:pt x="5691" y="9076"/>
                  </a:lnTo>
                  <a:cubicBezTo>
                    <a:pt x="5691" y="9100"/>
                    <a:pt x="5691" y="9100"/>
                    <a:pt x="5680" y="9100"/>
                  </a:cubicBezTo>
                  <a:lnTo>
                    <a:pt x="5656" y="9100"/>
                  </a:lnTo>
                  <a:cubicBezTo>
                    <a:pt x="5584" y="9100"/>
                    <a:pt x="5549" y="9064"/>
                    <a:pt x="5549" y="9016"/>
                  </a:cubicBezTo>
                  <a:lnTo>
                    <a:pt x="5549" y="7635"/>
                  </a:lnTo>
                  <a:cubicBezTo>
                    <a:pt x="5549" y="7457"/>
                    <a:pt x="5608" y="7373"/>
                    <a:pt x="5715" y="7373"/>
                  </a:cubicBezTo>
                  <a:close/>
                  <a:moveTo>
                    <a:pt x="3589" y="0"/>
                  </a:moveTo>
                  <a:cubicBezTo>
                    <a:pt x="3194" y="0"/>
                    <a:pt x="2800" y="24"/>
                    <a:pt x="2405" y="63"/>
                  </a:cubicBezTo>
                  <a:cubicBezTo>
                    <a:pt x="2286" y="75"/>
                    <a:pt x="2132" y="75"/>
                    <a:pt x="1965" y="99"/>
                  </a:cubicBezTo>
                  <a:cubicBezTo>
                    <a:pt x="1798" y="123"/>
                    <a:pt x="1596" y="123"/>
                    <a:pt x="1370" y="123"/>
                  </a:cubicBezTo>
                  <a:cubicBezTo>
                    <a:pt x="1227" y="123"/>
                    <a:pt x="1084" y="111"/>
                    <a:pt x="941" y="99"/>
                  </a:cubicBezTo>
                  <a:cubicBezTo>
                    <a:pt x="917" y="158"/>
                    <a:pt x="869" y="206"/>
                    <a:pt x="822" y="242"/>
                  </a:cubicBezTo>
                  <a:cubicBezTo>
                    <a:pt x="786" y="265"/>
                    <a:pt x="750" y="289"/>
                    <a:pt x="715" y="325"/>
                  </a:cubicBezTo>
                  <a:cubicBezTo>
                    <a:pt x="679" y="349"/>
                    <a:pt x="643" y="373"/>
                    <a:pt x="608" y="396"/>
                  </a:cubicBezTo>
                  <a:cubicBezTo>
                    <a:pt x="512" y="480"/>
                    <a:pt x="441" y="539"/>
                    <a:pt x="405" y="587"/>
                  </a:cubicBezTo>
                  <a:cubicBezTo>
                    <a:pt x="228" y="731"/>
                    <a:pt x="144" y="802"/>
                    <a:pt x="142" y="802"/>
                  </a:cubicBezTo>
                  <a:cubicBezTo>
                    <a:pt x="142" y="802"/>
                    <a:pt x="142" y="802"/>
                    <a:pt x="143" y="801"/>
                  </a:cubicBezTo>
                  <a:lnTo>
                    <a:pt x="143" y="801"/>
                  </a:lnTo>
                  <a:cubicBezTo>
                    <a:pt x="119" y="825"/>
                    <a:pt x="107" y="837"/>
                    <a:pt x="96" y="861"/>
                  </a:cubicBezTo>
                  <a:cubicBezTo>
                    <a:pt x="84" y="885"/>
                    <a:pt x="72" y="908"/>
                    <a:pt x="60" y="908"/>
                  </a:cubicBezTo>
                  <a:cubicBezTo>
                    <a:pt x="36" y="1170"/>
                    <a:pt x="24" y="1349"/>
                    <a:pt x="24" y="1444"/>
                  </a:cubicBezTo>
                  <a:cubicBezTo>
                    <a:pt x="0" y="1599"/>
                    <a:pt x="0" y="1754"/>
                    <a:pt x="0" y="1908"/>
                  </a:cubicBezTo>
                  <a:lnTo>
                    <a:pt x="0" y="2897"/>
                  </a:lnTo>
                  <a:cubicBezTo>
                    <a:pt x="0" y="4099"/>
                    <a:pt x="36" y="5945"/>
                    <a:pt x="119" y="8433"/>
                  </a:cubicBezTo>
                  <a:cubicBezTo>
                    <a:pt x="131" y="8552"/>
                    <a:pt x="131" y="8683"/>
                    <a:pt x="131" y="8802"/>
                  </a:cubicBezTo>
                  <a:cubicBezTo>
                    <a:pt x="119" y="8909"/>
                    <a:pt x="119" y="9005"/>
                    <a:pt x="119" y="9076"/>
                  </a:cubicBezTo>
                  <a:cubicBezTo>
                    <a:pt x="96" y="9231"/>
                    <a:pt x="96" y="9445"/>
                    <a:pt x="96" y="9743"/>
                  </a:cubicBezTo>
                  <a:cubicBezTo>
                    <a:pt x="96" y="9969"/>
                    <a:pt x="107" y="10207"/>
                    <a:pt x="119" y="10433"/>
                  </a:cubicBezTo>
                  <a:cubicBezTo>
                    <a:pt x="131" y="10648"/>
                    <a:pt x="167" y="10850"/>
                    <a:pt x="238" y="11052"/>
                  </a:cubicBezTo>
                  <a:cubicBezTo>
                    <a:pt x="262" y="11088"/>
                    <a:pt x="274" y="11136"/>
                    <a:pt x="286" y="11183"/>
                  </a:cubicBezTo>
                  <a:cubicBezTo>
                    <a:pt x="298" y="11207"/>
                    <a:pt x="298" y="11231"/>
                    <a:pt x="322" y="11255"/>
                  </a:cubicBezTo>
                  <a:cubicBezTo>
                    <a:pt x="357" y="11314"/>
                    <a:pt x="405" y="11350"/>
                    <a:pt x="441" y="11350"/>
                  </a:cubicBezTo>
                  <a:lnTo>
                    <a:pt x="572" y="11350"/>
                  </a:lnTo>
                  <a:lnTo>
                    <a:pt x="1215" y="11648"/>
                  </a:lnTo>
                  <a:cubicBezTo>
                    <a:pt x="1500" y="11731"/>
                    <a:pt x="1786" y="11791"/>
                    <a:pt x="2084" y="11814"/>
                  </a:cubicBezTo>
                  <a:cubicBezTo>
                    <a:pt x="2655" y="11886"/>
                    <a:pt x="3239" y="11922"/>
                    <a:pt x="3822" y="11922"/>
                  </a:cubicBezTo>
                  <a:lnTo>
                    <a:pt x="4751" y="11922"/>
                  </a:lnTo>
                  <a:lnTo>
                    <a:pt x="4834" y="11874"/>
                  </a:lnTo>
                  <a:lnTo>
                    <a:pt x="4906" y="11838"/>
                  </a:lnTo>
                  <a:cubicBezTo>
                    <a:pt x="5049" y="11838"/>
                    <a:pt x="5191" y="11826"/>
                    <a:pt x="5334" y="11814"/>
                  </a:cubicBezTo>
                  <a:cubicBezTo>
                    <a:pt x="5367" y="11817"/>
                    <a:pt x="5400" y="11819"/>
                    <a:pt x="5433" y="11819"/>
                  </a:cubicBezTo>
                  <a:cubicBezTo>
                    <a:pt x="5531" y="11819"/>
                    <a:pt x="5629" y="11805"/>
                    <a:pt x="5727" y="11779"/>
                  </a:cubicBezTo>
                  <a:cubicBezTo>
                    <a:pt x="5846" y="11779"/>
                    <a:pt x="6275" y="11743"/>
                    <a:pt x="7013" y="11660"/>
                  </a:cubicBezTo>
                  <a:lnTo>
                    <a:pt x="7739" y="11552"/>
                  </a:lnTo>
                  <a:cubicBezTo>
                    <a:pt x="7770" y="11555"/>
                    <a:pt x="7800" y="11556"/>
                    <a:pt x="7830" y="11556"/>
                  </a:cubicBezTo>
                  <a:cubicBezTo>
                    <a:pt x="7963" y="11556"/>
                    <a:pt x="8091" y="11536"/>
                    <a:pt x="8228" y="11517"/>
                  </a:cubicBezTo>
                  <a:cubicBezTo>
                    <a:pt x="8323" y="11469"/>
                    <a:pt x="8442" y="11422"/>
                    <a:pt x="8585" y="11374"/>
                  </a:cubicBezTo>
                  <a:cubicBezTo>
                    <a:pt x="8728" y="11314"/>
                    <a:pt x="8894" y="11255"/>
                    <a:pt x="9073" y="11183"/>
                  </a:cubicBezTo>
                  <a:cubicBezTo>
                    <a:pt x="9240" y="11136"/>
                    <a:pt x="9406" y="11064"/>
                    <a:pt x="9573" y="10993"/>
                  </a:cubicBezTo>
                  <a:cubicBezTo>
                    <a:pt x="9680" y="10945"/>
                    <a:pt x="9787" y="10898"/>
                    <a:pt x="9894" y="10850"/>
                  </a:cubicBezTo>
                  <a:cubicBezTo>
                    <a:pt x="10144" y="10767"/>
                    <a:pt x="10394" y="10683"/>
                    <a:pt x="10633" y="10576"/>
                  </a:cubicBezTo>
                  <a:cubicBezTo>
                    <a:pt x="10835" y="10481"/>
                    <a:pt x="11025" y="10350"/>
                    <a:pt x="11204" y="10207"/>
                  </a:cubicBezTo>
                  <a:lnTo>
                    <a:pt x="11442" y="10005"/>
                  </a:lnTo>
                  <a:cubicBezTo>
                    <a:pt x="11549" y="9909"/>
                    <a:pt x="11645" y="9814"/>
                    <a:pt x="11740" y="9707"/>
                  </a:cubicBezTo>
                  <a:cubicBezTo>
                    <a:pt x="11823" y="9612"/>
                    <a:pt x="11883" y="9540"/>
                    <a:pt x="11942" y="9481"/>
                  </a:cubicBezTo>
                  <a:lnTo>
                    <a:pt x="12038" y="9338"/>
                  </a:lnTo>
                  <a:lnTo>
                    <a:pt x="12097" y="9219"/>
                  </a:lnTo>
                  <a:cubicBezTo>
                    <a:pt x="12121" y="9219"/>
                    <a:pt x="12145" y="9183"/>
                    <a:pt x="12145" y="9100"/>
                  </a:cubicBezTo>
                  <a:lnTo>
                    <a:pt x="12145" y="8921"/>
                  </a:lnTo>
                  <a:cubicBezTo>
                    <a:pt x="12145" y="8123"/>
                    <a:pt x="11907" y="7481"/>
                    <a:pt x="11442" y="6969"/>
                  </a:cubicBezTo>
                  <a:cubicBezTo>
                    <a:pt x="11228" y="6742"/>
                    <a:pt x="10978" y="6552"/>
                    <a:pt x="10716" y="6409"/>
                  </a:cubicBezTo>
                  <a:cubicBezTo>
                    <a:pt x="10371" y="6218"/>
                    <a:pt x="10013" y="6040"/>
                    <a:pt x="9644" y="5885"/>
                  </a:cubicBezTo>
                  <a:lnTo>
                    <a:pt x="9573" y="5826"/>
                  </a:lnTo>
                  <a:cubicBezTo>
                    <a:pt x="9644" y="5742"/>
                    <a:pt x="9728" y="5683"/>
                    <a:pt x="9835" y="5623"/>
                  </a:cubicBezTo>
                  <a:lnTo>
                    <a:pt x="9978" y="5564"/>
                  </a:lnTo>
                  <a:lnTo>
                    <a:pt x="10085" y="5516"/>
                  </a:lnTo>
                  <a:cubicBezTo>
                    <a:pt x="10133" y="5492"/>
                    <a:pt x="10168" y="5480"/>
                    <a:pt x="10204" y="5468"/>
                  </a:cubicBezTo>
                  <a:cubicBezTo>
                    <a:pt x="10275" y="5421"/>
                    <a:pt x="10359" y="5385"/>
                    <a:pt x="10442" y="5361"/>
                  </a:cubicBezTo>
                  <a:cubicBezTo>
                    <a:pt x="10525" y="5337"/>
                    <a:pt x="10561" y="5314"/>
                    <a:pt x="10561" y="5278"/>
                  </a:cubicBezTo>
                  <a:cubicBezTo>
                    <a:pt x="10811" y="5171"/>
                    <a:pt x="11037" y="4992"/>
                    <a:pt x="11204" y="4778"/>
                  </a:cubicBezTo>
                  <a:cubicBezTo>
                    <a:pt x="11406" y="4575"/>
                    <a:pt x="11561" y="4325"/>
                    <a:pt x="11645" y="4063"/>
                  </a:cubicBezTo>
                  <a:cubicBezTo>
                    <a:pt x="11680" y="3909"/>
                    <a:pt x="11704" y="3754"/>
                    <a:pt x="11704" y="3599"/>
                  </a:cubicBezTo>
                  <a:cubicBezTo>
                    <a:pt x="11740" y="3432"/>
                    <a:pt x="11752" y="3278"/>
                    <a:pt x="11752" y="3111"/>
                  </a:cubicBezTo>
                  <a:cubicBezTo>
                    <a:pt x="11752" y="2766"/>
                    <a:pt x="11668" y="2420"/>
                    <a:pt x="11514" y="2111"/>
                  </a:cubicBezTo>
                  <a:cubicBezTo>
                    <a:pt x="11228" y="1587"/>
                    <a:pt x="10740" y="1182"/>
                    <a:pt x="10061" y="885"/>
                  </a:cubicBezTo>
                  <a:cubicBezTo>
                    <a:pt x="9418" y="611"/>
                    <a:pt x="8728" y="444"/>
                    <a:pt x="8037" y="384"/>
                  </a:cubicBezTo>
                  <a:cubicBezTo>
                    <a:pt x="7847" y="337"/>
                    <a:pt x="7656" y="313"/>
                    <a:pt x="7466" y="289"/>
                  </a:cubicBezTo>
                  <a:cubicBezTo>
                    <a:pt x="7275" y="265"/>
                    <a:pt x="7132" y="253"/>
                    <a:pt x="7049" y="242"/>
                  </a:cubicBezTo>
                  <a:cubicBezTo>
                    <a:pt x="5989" y="87"/>
                    <a:pt x="4906" y="3"/>
                    <a:pt x="3834" y="3"/>
                  </a:cubicBezTo>
                  <a:cubicBezTo>
                    <a:pt x="3752" y="1"/>
                    <a:pt x="3671" y="0"/>
                    <a:pt x="358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14"/>
            <p:cNvSpPr/>
            <p:nvPr/>
          </p:nvSpPr>
          <p:spPr>
            <a:xfrm>
              <a:off x="5509780" y="-3784"/>
              <a:ext cx="508147" cy="464987"/>
            </a:xfrm>
            <a:custGeom>
              <a:avLst/>
              <a:gdLst/>
              <a:ahLst/>
              <a:cxnLst/>
              <a:rect l="l" t="t" r="r" b="b"/>
              <a:pathLst>
                <a:path w="13681" h="12519" extrusionOk="0">
                  <a:moveTo>
                    <a:pt x="7192" y="2315"/>
                  </a:moveTo>
                  <a:cubicBezTo>
                    <a:pt x="7251" y="2315"/>
                    <a:pt x="7346" y="2398"/>
                    <a:pt x="7465" y="2553"/>
                  </a:cubicBezTo>
                  <a:cubicBezTo>
                    <a:pt x="7608" y="2970"/>
                    <a:pt x="7692" y="3410"/>
                    <a:pt x="7704" y="3863"/>
                  </a:cubicBezTo>
                  <a:cubicBezTo>
                    <a:pt x="7751" y="4280"/>
                    <a:pt x="7775" y="4684"/>
                    <a:pt x="7763" y="5101"/>
                  </a:cubicBezTo>
                  <a:lnTo>
                    <a:pt x="7763" y="5732"/>
                  </a:lnTo>
                  <a:cubicBezTo>
                    <a:pt x="7763" y="5946"/>
                    <a:pt x="7739" y="6506"/>
                    <a:pt x="7692" y="7411"/>
                  </a:cubicBezTo>
                  <a:cubicBezTo>
                    <a:pt x="7680" y="7780"/>
                    <a:pt x="7644" y="8161"/>
                    <a:pt x="7584" y="8578"/>
                  </a:cubicBezTo>
                  <a:cubicBezTo>
                    <a:pt x="7537" y="8994"/>
                    <a:pt x="7501" y="9268"/>
                    <a:pt x="7489" y="9387"/>
                  </a:cubicBezTo>
                  <a:cubicBezTo>
                    <a:pt x="7382" y="10078"/>
                    <a:pt x="7251" y="10554"/>
                    <a:pt x="7084" y="10792"/>
                  </a:cubicBezTo>
                  <a:cubicBezTo>
                    <a:pt x="7049" y="10923"/>
                    <a:pt x="6930" y="11007"/>
                    <a:pt x="6799" y="11018"/>
                  </a:cubicBezTo>
                  <a:cubicBezTo>
                    <a:pt x="6739" y="11018"/>
                    <a:pt x="6691" y="11007"/>
                    <a:pt x="6632" y="10971"/>
                  </a:cubicBezTo>
                  <a:cubicBezTo>
                    <a:pt x="6572" y="10959"/>
                    <a:pt x="6537" y="10911"/>
                    <a:pt x="6525" y="10852"/>
                  </a:cubicBezTo>
                  <a:lnTo>
                    <a:pt x="6299" y="10114"/>
                  </a:lnTo>
                  <a:cubicBezTo>
                    <a:pt x="6275" y="10018"/>
                    <a:pt x="6263" y="9923"/>
                    <a:pt x="6263" y="9828"/>
                  </a:cubicBezTo>
                  <a:lnTo>
                    <a:pt x="6203" y="9185"/>
                  </a:lnTo>
                  <a:lnTo>
                    <a:pt x="6156" y="8709"/>
                  </a:lnTo>
                  <a:cubicBezTo>
                    <a:pt x="6156" y="8530"/>
                    <a:pt x="6144" y="8161"/>
                    <a:pt x="6096" y="7601"/>
                  </a:cubicBezTo>
                  <a:lnTo>
                    <a:pt x="6096" y="6935"/>
                  </a:lnTo>
                  <a:lnTo>
                    <a:pt x="6525" y="3720"/>
                  </a:lnTo>
                  <a:cubicBezTo>
                    <a:pt x="6584" y="3184"/>
                    <a:pt x="6680" y="2803"/>
                    <a:pt x="6799" y="2613"/>
                  </a:cubicBezTo>
                  <a:cubicBezTo>
                    <a:pt x="6930" y="2410"/>
                    <a:pt x="7049" y="2315"/>
                    <a:pt x="7192" y="2315"/>
                  </a:cubicBezTo>
                  <a:close/>
                  <a:moveTo>
                    <a:pt x="5688" y="1"/>
                  </a:moveTo>
                  <a:cubicBezTo>
                    <a:pt x="5626" y="1"/>
                    <a:pt x="5563" y="2"/>
                    <a:pt x="5501" y="5"/>
                  </a:cubicBezTo>
                  <a:cubicBezTo>
                    <a:pt x="5484" y="5"/>
                    <a:pt x="5468" y="5"/>
                    <a:pt x="5451" y="5"/>
                  </a:cubicBezTo>
                  <a:cubicBezTo>
                    <a:pt x="4445" y="5"/>
                    <a:pt x="3464" y="361"/>
                    <a:pt x="2691" y="1005"/>
                  </a:cubicBezTo>
                  <a:cubicBezTo>
                    <a:pt x="1881" y="1660"/>
                    <a:pt x="1262" y="2506"/>
                    <a:pt x="857" y="3458"/>
                  </a:cubicBezTo>
                  <a:cubicBezTo>
                    <a:pt x="36" y="5315"/>
                    <a:pt x="0" y="7423"/>
                    <a:pt x="762" y="9304"/>
                  </a:cubicBezTo>
                  <a:cubicBezTo>
                    <a:pt x="941" y="9792"/>
                    <a:pt x="1191" y="10245"/>
                    <a:pt x="1500" y="10661"/>
                  </a:cubicBezTo>
                  <a:cubicBezTo>
                    <a:pt x="1786" y="11054"/>
                    <a:pt x="2155" y="11376"/>
                    <a:pt x="2572" y="11614"/>
                  </a:cubicBezTo>
                  <a:lnTo>
                    <a:pt x="2989" y="11852"/>
                  </a:lnTo>
                  <a:cubicBezTo>
                    <a:pt x="3036" y="11888"/>
                    <a:pt x="3084" y="11923"/>
                    <a:pt x="3143" y="11947"/>
                  </a:cubicBezTo>
                  <a:cubicBezTo>
                    <a:pt x="3179" y="11959"/>
                    <a:pt x="3215" y="11983"/>
                    <a:pt x="3239" y="12019"/>
                  </a:cubicBezTo>
                  <a:cubicBezTo>
                    <a:pt x="3334" y="12066"/>
                    <a:pt x="3429" y="12090"/>
                    <a:pt x="3536" y="12102"/>
                  </a:cubicBezTo>
                  <a:lnTo>
                    <a:pt x="3679" y="12102"/>
                  </a:lnTo>
                  <a:cubicBezTo>
                    <a:pt x="4298" y="12304"/>
                    <a:pt x="4929" y="12411"/>
                    <a:pt x="5572" y="12435"/>
                  </a:cubicBezTo>
                  <a:cubicBezTo>
                    <a:pt x="5727" y="12435"/>
                    <a:pt x="5870" y="12447"/>
                    <a:pt x="6025" y="12483"/>
                  </a:cubicBezTo>
                  <a:cubicBezTo>
                    <a:pt x="6156" y="12495"/>
                    <a:pt x="6299" y="12507"/>
                    <a:pt x="6441" y="12519"/>
                  </a:cubicBezTo>
                  <a:cubicBezTo>
                    <a:pt x="7811" y="12519"/>
                    <a:pt x="8882" y="12435"/>
                    <a:pt x="9656" y="12269"/>
                  </a:cubicBezTo>
                  <a:cubicBezTo>
                    <a:pt x="10823" y="11971"/>
                    <a:pt x="11692" y="11388"/>
                    <a:pt x="12264" y="10530"/>
                  </a:cubicBezTo>
                  <a:lnTo>
                    <a:pt x="12418" y="10447"/>
                  </a:lnTo>
                  <a:lnTo>
                    <a:pt x="12478" y="10340"/>
                  </a:lnTo>
                  <a:cubicBezTo>
                    <a:pt x="12490" y="10340"/>
                    <a:pt x="12526" y="10304"/>
                    <a:pt x="12573" y="10221"/>
                  </a:cubicBezTo>
                  <a:lnTo>
                    <a:pt x="12776" y="9899"/>
                  </a:lnTo>
                  <a:cubicBezTo>
                    <a:pt x="13371" y="8804"/>
                    <a:pt x="13680" y="7578"/>
                    <a:pt x="13680" y="6327"/>
                  </a:cubicBezTo>
                  <a:cubicBezTo>
                    <a:pt x="13680" y="5053"/>
                    <a:pt x="13430" y="3958"/>
                    <a:pt x="12942" y="3017"/>
                  </a:cubicBezTo>
                  <a:cubicBezTo>
                    <a:pt x="12466" y="2172"/>
                    <a:pt x="11692" y="1398"/>
                    <a:pt x="10621" y="684"/>
                  </a:cubicBezTo>
                  <a:cubicBezTo>
                    <a:pt x="10085" y="386"/>
                    <a:pt x="9489" y="196"/>
                    <a:pt x="8882" y="100"/>
                  </a:cubicBezTo>
                  <a:cubicBezTo>
                    <a:pt x="8144" y="29"/>
                    <a:pt x="7299" y="5"/>
                    <a:pt x="6370" y="5"/>
                  </a:cubicBezTo>
                  <a:lnTo>
                    <a:pt x="6310" y="5"/>
                  </a:lnTo>
                  <a:cubicBezTo>
                    <a:pt x="6263" y="5"/>
                    <a:pt x="6251" y="17"/>
                    <a:pt x="6251" y="41"/>
                  </a:cubicBezTo>
                  <a:cubicBezTo>
                    <a:pt x="6063" y="14"/>
                    <a:pt x="5876" y="1"/>
                    <a:pt x="568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4"/>
            <p:cNvSpPr/>
            <p:nvPr/>
          </p:nvSpPr>
          <p:spPr>
            <a:xfrm>
              <a:off x="6759921" y="-47871"/>
              <a:ext cx="405113" cy="394862"/>
            </a:xfrm>
            <a:custGeom>
              <a:avLst/>
              <a:gdLst/>
              <a:ahLst/>
              <a:cxnLst/>
              <a:rect l="l" t="t" r="r" b="b"/>
              <a:pathLst>
                <a:path w="10907" h="10631" extrusionOk="0">
                  <a:moveTo>
                    <a:pt x="6914" y="2546"/>
                  </a:moveTo>
                  <a:cubicBezTo>
                    <a:pt x="6945" y="2546"/>
                    <a:pt x="6974" y="2551"/>
                    <a:pt x="7001" y="2561"/>
                  </a:cubicBezTo>
                  <a:cubicBezTo>
                    <a:pt x="7049" y="2585"/>
                    <a:pt x="7084" y="2680"/>
                    <a:pt x="7120" y="2835"/>
                  </a:cubicBezTo>
                  <a:cubicBezTo>
                    <a:pt x="7072" y="3181"/>
                    <a:pt x="6989" y="3526"/>
                    <a:pt x="6846" y="3847"/>
                  </a:cubicBezTo>
                  <a:cubicBezTo>
                    <a:pt x="6739" y="4157"/>
                    <a:pt x="6608" y="4466"/>
                    <a:pt x="6465" y="4764"/>
                  </a:cubicBezTo>
                  <a:lnTo>
                    <a:pt x="6418" y="4883"/>
                  </a:lnTo>
                  <a:lnTo>
                    <a:pt x="6251" y="5205"/>
                  </a:lnTo>
                  <a:cubicBezTo>
                    <a:pt x="6179" y="5359"/>
                    <a:pt x="5977" y="5752"/>
                    <a:pt x="5620" y="6395"/>
                  </a:cubicBezTo>
                  <a:cubicBezTo>
                    <a:pt x="5489" y="6645"/>
                    <a:pt x="5334" y="6907"/>
                    <a:pt x="5156" y="7193"/>
                  </a:cubicBezTo>
                  <a:cubicBezTo>
                    <a:pt x="4977" y="7467"/>
                    <a:pt x="4858" y="7645"/>
                    <a:pt x="4810" y="7729"/>
                  </a:cubicBezTo>
                  <a:cubicBezTo>
                    <a:pt x="4501" y="8193"/>
                    <a:pt x="4239" y="8479"/>
                    <a:pt x="4036" y="8598"/>
                  </a:cubicBezTo>
                  <a:cubicBezTo>
                    <a:pt x="3987" y="8647"/>
                    <a:pt x="3922" y="8679"/>
                    <a:pt x="3854" y="8679"/>
                  </a:cubicBezTo>
                  <a:cubicBezTo>
                    <a:pt x="3823" y="8679"/>
                    <a:pt x="3792" y="8672"/>
                    <a:pt x="3763" y="8657"/>
                  </a:cubicBezTo>
                  <a:cubicBezTo>
                    <a:pt x="3727" y="8634"/>
                    <a:pt x="3691" y="8610"/>
                    <a:pt x="3655" y="8574"/>
                  </a:cubicBezTo>
                  <a:cubicBezTo>
                    <a:pt x="3620" y="8538"/>
                    <a:pt x="3608" y="8491"/>
                    <a:pt x="3620" y="8455"/>
                  </a:cubicBezTo>
                  <a:lnTo>
                    <a:pt x="3715" y="7848"/>
                  </a:lnTo>
                  <a:cubicBezTo>
                    <a:pt x="3727" y="7764"/>
                    <a:pt x="3751" y="7693"/>
                    <a:pt x="3774" y="7633"/>
                  </a:cubicBezTo>
                  <a:lnTo>
                    <a:pt x="3953" y="7145"/>
                  </a:lnTo>
                  <a:lnTo>
                    <a:pt x="4096" y="6788"/>
                  </a:lnTo>
                  <a:cubicBezTo>
                    <a:pt x="4155" y="6669"/>
                    <a:pt x="4263" y="6395"/>
                    <a:pt x="4429" y="5979"/>
                  </a:cubicBezTo>
                  <a:lnTo>
                    <a:pt x="4513" y="5788"/>
                  </a:lnTo>
                  <a:lnTo>
                    <a:pt x="4655" y="5502"/>
                  </a:lnTo>
                  <a:lnTo>
                    <a:pt x="6049" y="3347"/>
                  </a:lnTo>
                  <a:cubicBezTo>
                    <a:pt x="6191" y="3085"/>
                    <a:pt x="6394" y="2847"/>
                    <a:pt x="6632" y="2657"/>
                  </a:cubicBezTo>
                  <a:cubicBezTo>
                    <a:pt x="6743" y="2580"/>
                    <a:pt x="6835" y="2546"/>
                    <a:pt x="6914" y="2546"/>
                  </a:cubicBezTo>
                  <a:close/>
                  <a:moveTo>
                    <a:pt x="5103" y="1"/>
                  </a:moveTo>
                  <a:cubicBezTo>
                    <a:pt x="4818" y="1"/>
                    <a:pt x="4531" y="37"/>
                    <a:pt x="4251" y="109"/>
                  </a:cubicBezTo>
                  <a:cubicBezTo>
                    <a:pt x="3453" y="299"/>
                    <a:pt x="2715" y="692"/>
                    <a:pt x="2108" y="1240"/>
                  </a:cubicBezTo>
                  <a:cubicBezTo>
                    <a:pt x="881" y="2288"/>
                    <a:pt x="131" y="3776"/>
                    <a:pt x="36" y="5383"/>
                  </a:cubicBezTo>
                  <a:cubicBezTo>
                    <a:pt x="0" y="5788"/>
                    <a:pt x="24" y="6205"/>
                    <a:pt x="107" y="6610"/>
                  </a:cubicBezTo>
                  <a:cubicBezTo>
                    <a:pt x="179" y="6979"/>
                    <a:pt x="334" y="7336"/>
                    <a:pt x="548" y="7645"/>
                  </a:cubicBezTo>
                  <a:lnTo>
                    <a:pt x="762" y="7967"/>
                  </a:lnTo>
                  <a:cubicBezTo>
                    <a:pt x="786" y="8003"/>
                    <a:pt x="810" y="8038"/>
                    <a:pt x="834" y="8074"/>
                  </a:cubicBezTo>
                  <a:cubicBezTo>
                    <a:pt x="857" y="8098"/>
                    <a:pt x="869" y="8134"/>
                    <a:pt x="881" y="8169"/>
                  </a:cubicBezTo>
                  <a:cubicBezTo>
                    <a:pt x="929" y="8229"/>
                    <a:pt x="1000" y="8288"/>
                    <a:pt x="1072" y="8324"/>
                  </a:cubicBezTo>
                  <a:lnTo>
                    <a:pt x="1167" y="8372"/>
                  </a:lnTo>
                  <a:cubicBezTo>
                    <a:pt x="1536" y="8729"/>
                    <a:pt x="1953" y="9026"/>
                    <a:pt x="2405" y="9265"/>
                  </a:cubicBezTo>
                  <a:cubicBezTo>
                    <a:pt x="2512" y="9312"/>
                    <a:pt x="2608" y="9372"/>
                    <a:pt x="2703" y="9443"/>
                  </a:cubicBezTo>
                  <a:cubicBezTo>
                    <a:pt x="2798" y="9515"/>
                    <a:pt x="2905" y="9574"/>
                    <a:pt x="3012" y="9634"/>
                  </a:cubicBezTo>
                  <a:cubicBezTo>
                    <a:pt x="3774" y="10015"/>
                    <a:pt x="4572" y="10324"/>
                    <a:pt x="5394" y="10550"/>
                  </a:cubicBezTo>
                  <a:cubicBezTo>
                    <a:pt x="5676" y="10604"/>
                    <a:pt x="5947" y="10631"/>
                    <a:pt x="6208" y="10631"/>
                  </a:cubicBezTo>
                  <a:cubicBezTo>
                    <a:pt x="6816" y="10631"/>
                    <a:pt x="7367" y="10485"/>
                    <a:pt x="7858" y="10193"/>
                  </a:cubicBezTo>
                  <a:lnTo>
                    <a:pt x="7989" y="10181"/>
                  </a:lnTo>
                  <a:lnTo>
                    <a:pt x="8061" y="10134"/>
                  </a:lnTo>
                  <a:cubicBezTo>
                    <a:pt x="8073" y="10134"/>
                    <a:pt x="8108" y="10122"/>
                    <a:pt x="8180" y="10074"/>
                  </a:cubicBezTo>
                  <a:lnTo>
                    <a:pt x="8430" y="9919"/>
                  </a:lnTo>
                  <a:cubicBezTo>
                    <a:pt x="9227" y="9336"/>
                    <a:pt x="9870" y="8562"/>
                    <a:pt x="10299" y="7669"/>
                  </a:cubicBezTo>
                  <a:cubicBezTo>
                    <a:pt x="10704" y="6860"/>
                    <a:pt x="10906" y="5955"/>
                    <a:pt x="10894" y="5038"/>
                  </a:cubicBezTo>
                  <a:cubicBezTo>
                    <a:pt x="10847" y="4276"/>
                    <a:pt x="10561" y="3466"/>
                    <a:pt x="10037" y="2585"/>
                  </a:cubicBezTo>
                  <a:cubicBezTo>
                    <a:pt x="9739" y="2192"/>
                    <a:pt x="9382" y="1847"/>
                    <a:pt x="8977" y="1573"/>
                  </a:cubicBezTo>
                  <a:cubicBezTo>
                    <a:pt x="8477" y="1276"/>
                    <a:pt x="7894" y="966"/>
                    <a:pt x="7215" y="645"/>
                  </a:cubicBezTo>
                  <a:lnTo>
                    <a:pt x="7180" y="633"/>
                  </a:lnTo>
                  <a:cubicBezTo>
                    <a:pt x="7162" y="621"/>
                    <a:pt x="7150" y="615"/>
                    <a:pt x="7141" y="615"/>
                  </a:cubicBezTo>
                  <a:cubicBezTo>
                    <a:pt x="7132" y="615"/>
                    <a:pt x="7126" y="621"/>
                    <a:pt x="7120" y="633"/>
                  </a:cubicBezTo>
                  <a:cubicBezTo>
                    <a:pt x="6953" y="525"/>
                    <a:pt x="6775" y="430"/>
                    <a:pt x="6596" y="347"/>
                  </a:cubicBezTo>
                  <a:cubicBezTo>
                    <a:pt x="6129" y="117"/>
                    <a:pt x="5618" y="1"/>
                    <a:pt x="510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4"/>
            <p:cNvSpPr/>
            <p:nvPr/>
          </p:nvSpPr>
          <p:spPr>
            <a:xfrm rot="-1129731">
              <a:off x="8903990" y="873966"/>
              <a:ext cx="486940" cy="557808"/>
            </a:xfrm>
            <a:custGeom>
              <a:avLst/>
              <a:gdLst/>
              <a:ahLst/>
              <a:cxnLst/>
              <a:rect l="l" t="t" r="r" b="b"/>
              <a:pathLst>
                <a:path w="13110" h="15018" extrusionOk="0">
                  <a:moveTo>
                    <a:pt x="7323" y="0"/>
                  </a:moveTo>
                  <a:cubicBezTo>
                    <a:pt x="6480" y="0"/>
                    <a:pt x="5682" y="108"/>
                    <a:pt x="4930" y="322"/>
                  </a:cubicBezTo>
                  <a:cubicBezTo>
                    <a:pt x="4025" y="561"/>
                    <a:pt x="3179" y="989"/>
                    <a:pt x="2453" y="1573"/>
                  </a:cubicBezTo>
                  <a:cubicBezTo>
                    <a:pt x="1739" y="2132"/>
                    <a:pt x="1155" y="2835"/>
                    <a:pt x="739" y="3632"/>
                  </a:cubicBezTo>
                  <a:cubicBezTo>
                    <a:pt x="310" y="4513"/>
                    <a:pt x="72" y="5466"/>
                    <a:pt x="36" y="6442"/>
                  </a:cubicBezTo>
                  <a:cubicBezTo>
                    <a:pt x="0" y="7573"/>
                    <a:pt x="143" y="8704"/>
                    <a:pt x="477" y="9788"/>
                  </a:cubicBezTo>
                  <a:cubicBezTo>
                    <a:pt x="1024" y="11740"/>
                    <a:pt x="1810" y="13122"/>
                    <a:pt x="2822" y="13943"/>
                  </a:cubicBezTo>
                  <a:cubicBezTo>
                    <a:pt x="3688" y="14638"/>
                    <a:pt x="4772" y="15017"/>
                    <a:pt x="5886" y="15017"/>
                  </a:cubicBezTo>
                  <a:cubicBezTo>
                    <a:pt x="5936" y="15017"/>
                    <a:pt x="5987" y="15016"/>
                    <a:pt x="6037" y="15015"/>
                  </a:cubicBezTo>
                  <a:cubicBezTo>
                    <a:pt x="6977" y="15015"/>
                    <a:pt x="8120" y="14824"/>
                    <a:pt x="9442" y="14443"/>
                  </a:cubicBezTo>
                  <a:cubicBezTo>
                    <a:pt x="10192" y="14229"/>
                    <a:pt x="10883" y="13872"/>
                    <a:pt x="11490" y="13372"/>
                  </a:cubicBezTo>
                  <a:cubicBezTo>
                    <a:pt x="12133" y="12907"/>
                    <a:pt x="12692" y="12312"/>
                    <a:pt x="13109" y="11621"/>
                  </a:cubicBezTo>
                  <a:lnTo>
                    <a:pt x="11954" y="8442"/>
                  </a:lnTo>
                  <a:cubicBezTo>
                    <a:pt x="11609" y="8871"/>
                    <a:pt x="11228" y="9264"/>
                    <a:pt x="10811" y="9633"/>
                  </a:cubicBezTo>
                  <a:cubicBezTo>
                    <a:pt x="10478" y="9966"/>
                    <a:pt x="10085" y="10216"/>
                    <a:pt x="9644" y="10371"/>
                  </a:cubicBezTo>
                  <a:cubicBezTo>
                    <a:pt x="9508" y="10409"/>
                    <a:pt x="9370" y="10428"/>
                    <a:pt x="9233" y="10428"/>
                  </a:cubicBezTo>
                  <a:cubicBezTo>
                    <a:pt x="8853" y="10428"/>
                    <a:pt x="8484" y="10285"/>
                    <a:pt x="8204" y="10014"/>
                  </a:cubicBezTo>
                  <a:cubicBezTo>
                    <a:pt x="7727" y="9538"/>
                    <a:pt x="7335" y="8740"/>
                    <a:pt x="7013" y="7633"/>
                  </a:cubicBezTo>
                  <a:cubicBezTo>
                    <a:pt x="6632" y="6276"/>
                    <a:pt x="6584" y="5228"/>
                    <a:pt x="6858" y="4490"/>
                  </a:cubicBezTo>
                  <a:cubicBezTo>
                    <a:pt x="7073" y="3894"/>
                    <a:pt x="7537" y="3501"/>
                    <a:pt x="8251" y="3299"/>
                  </a:cubicBezTo>
                  <a:cubicBezTo>
                    <a:pt x="8632" y="3192"/>
                    <a:pt x="9025" y="3132"/>
                    <a:pt x="9406" y="3108"/>
                  </a:cubicBezTo>
                  <a:cubicBezTo>
                    <a:pt x="9847" y="3085"/>
                    <a:pt x="10097" y="3073"/>
                    <a:pt x="10168" y="3073"/>
                  </a:cubicBezTo>
                  <a:lnTo>
                    <a:pt x="10728" y="3037"/>
                  </a:lnTo>
                  <a:lnTo>
                    <a:pt x="10287" y="394"/>
                  </a:lnTo>
                  <a:cubicBezTo>
                    <a:pt x="9243" y="131"/>
                    <a:pt x="8255" y="0"/>
                    <a:pt x="7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4"/>
            <p:cNvSpPr/>
            <p:nvPr/>
          </p:nvSpPr>
          <p:spPr>
            <a:xfrm>
              <a:off x="8853358" y="3333107"/>
              <a:ext cx="443147" cy="467624"/>
            </a:xfrm>
            <a:custGeom>
              <a:avLst/>
              <a:gdLst/>
              <a:ahLst/>
              <a:cxnLst/>
              <a:rect l="l" t="t" r="r" b="b"/>
              <a:pathLst>
                <a:path w="11931" h="12590" extrusionOk="0">
                  <a:moveTo>
                    <a:pt x="6356" y="0"/>
                  </a:moveTo>
                  <a:cubicBezTo>
                    <a:pt x="6186" y="0"/>
                    <a:pt x="6016" y="8"/>
                    <a:pt x="5846" y="23"/>
                  </a:cubicBezTo>
                  <a:cubicBezTo>
                    <a:pt x="5084" y="83"/>
                    <a:pt x="4346" y="309"/>
                    <a:pt x="3679" y="678"/>
                  </a:cubicBezTo>
                  <a:cubicBezTo>
                    <a:pt x="2965" y="1095"/>
                    <a:pt x="2346" y="1666"/>
                    <a:pt x="1870" y="2333"/>
                  </a:cubicBezTo>
                  <a:cubicBezTo>
                    <a:pt x="1310" y="3119"/>
                    <a:pt x="893" y="3988"/>
                    <a:pt x="619" y="4905"/>
                  </a:cubicBezTo>
                  <a:cubicBezTo>
                    <a:pt x="96" y="6536"/>
                    <a:pt x="0" y="7869"/>
                    <a:pt x="334" y="8917"/>
                  </a:cubicBezTo>
                  <a:cubicBezTo>
                    <a:pt x="631" y="9858"/>
                    <a:pt x="1262" y="10667"/>
                    <a:pt x="2108" y="11191"/>
                  </a:cubicBezTo>
                  <a:cubicBezTo>
                    <a:pt x="2763" y="11620"/>
                    <a:pt x="3667" y="12013"/>
                    <a:pt x="4799" y="12370"/>
                  </a:cubicBezTo>
                  <a:cubicBezTo>
                    <a:pt x="5251" y="12518"/>
                    <a:pt x="5722" y="12589"/>
                    <a:pt x="6199" y="12589"/>
                  </a:cubicBezTo>
                  <a:cubicBezTo>
                    <a:pt x="6374" y="12589"/>
                    <a:pt x="6551" y="12580"/>
                    <a:pt x="6727" y="12560"/>
                  </a:cubicBezTo>
                  <a:cubicBezTo>
                    <a:pt x="7406" y="12537"/>
                    <a:pt x="8073" y="12370"/>
                    <a:pt x="8692" y="12084"/>
                  </a:cubicBezTo>
                  <a:lnTo>
                    <a:pt x="9359" y="9310"/>
                  </a:lnTo>
                  <a:lnTo>
                    <a:pt x="9359" y="9310"/>
                  </a:lnTo>
                  <a:cubicBezTo>
                    <a:pt x="8906" y="9441"/>
                    <a:pt x="8454" y="9548"/>
                    <a:pt x="8001" y="9608"/>
                  </a:cubicBezTo>
                  <a:cubicBezTo>
                    <a:pt x="7824" y="9645"/>
                    <a:pt x="7645" y="9663"/>
                    <a:pt x="7467" y="9663"/>
                  </a:cubicBezTo>
                  <a:cubicBezTo>
                    <a:pt x="7249" y="9663"/>
                    <a:pt x="7032" y="9636"/>
                    <a:pt x="6823" y="9584"/>
                  </a:cubicBezTo>
                  <a:cubicBezTo>
                    <a:pt x="6394" y="9453"/>
                    <a:pt x="6073" y="9096"/>
                    <a:pt x="5977" y="8655"/>
                  </a:cubicBezTo>
                  <a:cubicBezTo>
                    <a:pt x="5858" y="8096"/>
                    <a:pt x="5942" y="7357"/>
                    <a:pt x="6239" y="6429"/>
                  </a:cubicBezTo>
                  <a:cubicBezTo>
                    <a:pt x="6596" y="5286"/>
                    <a:pt x="7049" y="4524"/>
                    <a:pt x="7597" y="4131"/>
                  </a:cubicBezTo>
                  <a:cubicBezTo>
                    <a:pt x="7862" y="3939"/>
                    <a:pt x="8159" y="3843"/>
                    <a:pt x="8488" y="3843"/>
                  </a:cubicBezTo>
                  <a:cubicBezTo>
                    <a:pt x="8691" y="3843"/>
                    <a:pt x="8906" y="3880"/>
                    <a:pt x="9132" y="3952"/>
                  </a:cubicBezTo>
                  <a:cubicBezTo>
                    <a:pt x="9454" y="4047"/>
                    <a:pt x="9752" y="4190"/>
                    <a:pt x="10037" y="4357"/>
                  </a:cubicBezTo>
                  <a:cubicBezTo>
                    <a:pt x="10359" y="4547"/>
                    <a:pt x="10537" y="4655"/>
                    <a:pt x="10585" y="4678"/>
                  </a:cubicBezTo>
                  <a:lnTo>
                    <a:pt x="11002" y="4917"/>
                  </a:lnTo>
                  <a:lnTo>
                    <a:pt x="11930" y="2845"/>
                  </a:lnTo>
                  <a:cubicBezTo>
                    <a:pt x="10752" y="1571"/>
                    <a:pt x="9513" y="714"/>
                    <a:pt x="8180" y="297"/>
                  </a:cubicBezTo>
                  <a:cubicBezTo>
                    <a:pt x="7592" y="101"/>
                    <a:pt x="6974" y="0"/>
                    <a:pt x="63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4"/>
            <p:cNvSpPr/>
            <p:nvPr/>
          </p:nvSpPr>
          <p:spPr>
            <a:xfrm>
              <a:off x="7291897" y="4780434"/>
              <a:ext cx="668676" cy="570509"/>
            </a:xfrm>
            <a:custGeom>
              <a:avLst/>
              <a:gdLst/>
              <a:ahLst/>
              <a:cxnLst/>
              <a:rect l="l" t="t" r="r" b="b"/>
              <a:pathLst>
                <a:path w="18003" h="15360" extrusionOk="0">
                  <a:moveTo>
                    <a:pt x="3798" y="0"/>
                  </a:moveTo>
                  <a:cubicBezTo>
                    <a:pt x="3465" y="0"/>
                    <a:pt x="3263" y="84"/>
                    <a:pt x="3203" y="274"/>
                  </a:cubicBezTo>
                  <a:cubicBezTo>
                    <a:pt x="3191" y="334"/>
                    <a:pt x="3191" y="381"/>
                    <a:pt x="3215" y="429"/>
                  </a:cubicBezTo>
                  <a:lnTo>
                    <a:pt x="3084" y="870"/>
                  </a:lnTo>
                  <a:lnTo>
                    <a:pt x="2953" y="1346"/>
                  </a:lnTo>
                  <a:lnTo>
                    <a:pt x="2620" y="2346"/>
                  </a:lnTo>
                  <a:cubicBezTo>
                    <a:pt x="2489" y="2620"/>
                    <a:pt x="2370" y="2906"/>
                    <a:pt x="2286" y="3191"/>
                  </a:cubicBezTo>
                  <a:lnTo>
                    <a:pt x="2263" y="3310"/>
                  </a:lnTo>
                  <a:lnTo>
                    <a:pt x="2203" y="3513"/>
                  </a:lnTo>
                  <a:cubicBezTo>
                    <a:pt x="2203" y="3620"/>
                    <a:pt x="2179" y="3739"/>
                    <a:pt x="2143" y="3846"/>
                  </a:cubicBezTo>
                  <a:cubicBezTo>
                    <a:pt x="1893" y="4632"/>
                    <a:pt x="1691" y="5203"/>
                    <a:pt x="1560" y="5561"/>
                  </a:cubicBezTo>
                  <a:cubicBezTo>
                    <a:pt x="1346" y="6096"/>
                    <a:pt x="1143" y="6656"/>
                    <a:pt x="965" y="7239"/>
                  </a:cubicBezTo>
                  <a:cubicBezTo>
                    <a:pt x="881" y="7489"/>
                    <a:pt x="834" y="7680"/>
                    <a:pt x="798" y="7823"/>
                  </a:cubicBezTo>
                  <a:lnTo>
                    <a:pt x="358" y="9287"/>
                  </a:lnTo>
                  <a:cubicBezTo>
                    <a:pt x="298" y="9490"/>
                    <a:pt x="238" y="9692"/>
                    <a:pt x="203" y="9894"/>
                  </a:cubicBezTo>
                  <a:lnTo>
                    <a:pt x="60" y="10418"/>
                  </a:lnTo>
                  <a:lnTo>
                    <a:pt x="0" y="10609"/>
                  </a:lnTo>
                  <a:lnTo>
                    <a:pt x="12" y="10752"/>
                  </a:lnTo>
                  <a:lnTo>
                    <a:pt x="679" y="11157"/>
                  </a:lnTo>
                  <a:lnTo>
                    <a:pt x="822" y="11204"/>
                  </a:lnTo>
                  <a:lnTo>
                    <a:pt x="1108" y="11287"/>
                  </a:lnTo>
                  <a:lnTo>
                    <a:pt x="1453" y="11407"/>
                  </a:lnTo>
                  <a:cubicBezTo>
                    <a:pt x="1536" y="11466"/>
                    <a:pt x="1632" y="11502"/>
                    <a:pt x="1727" y="11526"/>
                  </a:cubicBezTo>
                  <a:cubicBezTo>
                    <a:pt x="2251" y="11692"/>
                    <a:pt x="2775" y="11835"/>
                    <a:pt x="3310" y="11954"/>
                  </a:cubicBezTo>
                  <a:cubicBezTo>
                    <a:pt x="3834" y="12073"/>
                    <a:pt x="4168" y="12145"/>
                    <a:pt x="4287" y="12169"/>
                  </a:cubicBezTo>
                  <a:lnTo>
                    <a:pt x="4358" y="12216"/>
                  </a:lnTo>
                  <a:lnTo>
                    <a:pt x="4453" y="12240"/>
                  </a:lnTo>
                  <a:cubicBezTo>
                    <a:pt x="4459" y="12243"/>
                    <a:pt x="4465" y="12244"/>
                    <a:pt x="4471" y="12244"/>
                  </a:cubicBezTo>
                  <a:cubicBezTo>
                    <a:pt x="4490" y="12244"/>
                    <a:pt x="4510" y="12231"/>
                    <a:pt x="4537" y="12204"/>
                  </a:cubicBezTo>
                  <a:cubicBezTo>
                    <a:pt x="4572" y="12169"/>
                    <a:pt x="4596" y="12133"/>
                    <a:pt x="4632" y="12085"/>
                  </a:cubicBezTo>
                  <a:cubicBezTo>
                    <a:pt x="4846" y="11716"/>
                    <a:pt x="5013" y="11311"/>
                    <a:pt x="5132" y="10895"/>
                  </a:cubicBezTo>
                  <a:cubicBezTo>
                    <a:pt x="5251" y="10561"/>
                    <a:pt x="5430" y="10002"/>
                    <a:pt x="5680" y="9216"/>
                  </a:cubicBezTo>
                  <a:lnTo>
                    <a:pt x="5918" y="8454"/>
                  </a:lnTo>
                  <a:cubicBezTo>
                    <a:pt x="5927" y="8390"/>
                    <a:pt x="5986" y="8347"/>
                    <a:pt x="6045" y="8347"/>
                  </a:cubicBezTo>
                  <a:cubicBezTo>
                    <a:pt x="6062" y="8347"/>
                    <a:pt x="6080" y="8350"/>
                    <a:pt x="6096" y="8359"/>
                  </a:cubicBezTo>
                  <a:lnTo>
                    <a:pt x="6168" y="8597"/>
                  </a:lnTo>
                  <a:cubicBezTo>
                    <a:pt x="6180" y="8680"/>
                    <a:pt x="6180" y="8775"/>
                    <a:pt x="6192" y="8894"/>
                  </a:cubicBezTo>
                  <a:cubicBezTo>
                    <a:pt x="6204" y="9013"/>
                    <a:pt x="6215" y="9156"/>
                    <a:pt x="6215" y="9323"/>
                  </a:cubicBezTo>
                  <a:cubicBezTo>
                    <a:pt x="6323" y="10228"/>
                    <a:pt x="6501" y="11121"/>
                    <a:pt x="6739" y="12002"/>
                  </a:cubicBezTo>
                  <a:cubicBezTo>
                    <a:pt x="6835" y="12049"/>
                    <a:pt x="6942" y="12085"/>
                    <a:pt x="7037" y="12121"/>
                  </a:cubicBezTo>
                  <a:cubicBezTo>
                    <a:pt x="7156" y="12169"/>
                    <a:pt x="7275" y="12216"/>
                    <a:pt x="7394" y="12252"/>
                  </a:cubicBezTo>
                  <a:lnTo>
                    <a:pt x="7739" y="12359"/>
                  </a:lnTo>
                  <a:lnTo>
                    <a:pt x="7989" y="12442"/>
                  </a:lnTo>
                  <a:cubicBezTo>
                    <a:pt x="8055" y="12458"/>
                    <a:pt x="8122" y="12466"/>
                    <a:pt x="8189" y="12466"/>
                  </a:cubicBezTo>
                  <a:cubicBezTo>
                    <a:pt x="8327" y="12466"/>
                    <a:pt x="8464" y="12431"/>
                    <a:pt x="8585" y="12359"/>
                  </a:cubicBezTo>
                  <a:cubicBezTo>
                    <a:pt x="9013" y="12097"/>
                    <a:pt x="9394" y="11776"/>
                    <a:pt x="9704" y="11407"/>
                  </a:cubicBezTo>
                  <a:lnTo>
                    <a:pt x="9954" y="11145"/>
                  </a:lnTo>
                  <a:lnTo>
                    <a:pt x="10216" y="10787"/>
                  </a:lnTo>
                  <a:cubicBezTo>
                    <a:pt x="10299" y="10680"/>
                    <a:pt x="10502" y="10430"/>
                    <a:pt x="10835" y="10025"/>
                  </a:cubicBezTo>
                  <a:cubicBezTo>
                    <a:pt x="10898" y="9953"/>
                    <a:pt x="10951" y="9916"/>
                    <a:pt x="10987" y="9916"/>
                  </a:cubicBezTo>
                  <a:cubicBezTo>
                    <a:pt x="10992" y="9916"/>
                    <a:pt x="10997" y="9917"/>
                    <a:pt x="11002" y="9918"/>
                  </a:cubicBezTo>
                  <a:cubicBezTo>
                    <a:pt x="11085" y="9930"/>
                    <a:pt x="11133" y="10014"/>
                    <a:pt x="11097" y="10085"/>
                  </a:cubicBezTo>
                  <a:cubicBezTo>
                    <a:pt x="10918" y="10633"/>
                    <a:pt x="10787" y="11073"/>
                    <a:pt x="10716" y="11407"/>
                  </a:cubicBezTo>
                  <a:cubicBezTo>
                    <a:pt x="10359" y="12538"/>
                    <a:pt x="10168" y="13288"/>
                    <a:pt x="10121" y="13633"/>
                  </a:cubicBezTo>
                  <a:cubicBezTo>
                    <a:pt x="10049" y="13883"/>
                    <a:pt x="10049" y="14014"/>
                    <a:pt x="10121" y="14038"/>
                  </a:cubicBezTo>
                  <a:lnTo>
                    <a:pt x="10216" y="14062"/>
                  </a:lnTo>
                  <a:lnTo>
                    <a:pt x="10299" y="14062"/>
                  </a:lnTo>
                  <a:cubicBezTo>
                    <a:pt x="10418" y="14121"/>
                    <a:pt x="10740" y="14252"/>
                    <a:pt x="11252" y="14466"/>
                  </a:cubicBezTo>
                  <a:cubicBezTo>
                    <a:pt x="11764" y="14669"/>
                    <a:pt x="12264" y="14859"/>
                    <a:pt x="12764" y="15014"/>
                  </a:cubicBezTo>
                  <a:cubicBezTo>
                    <a:pt x="12859" y="15050"/>
                    <a:pt x="12954" y="15062"/>
                    <a:pt x="13062" y="15062"/>
                  </a:cubicBezTo>
                  <a:lnTo>
                    <a:pt x="13383" y="15169"/>
                  </a:lnTo>
                  <a:lnTo>
                    <a:pt x="13657" y="15252"/>
                  </a:lnTo>
                  <a:lnTo>
                    <a:pt x="13800" y="15300"/>
                  </a:lnTo>
                  <a:lnTo>
                    <a:pt x="14586" y="15359"/>
                  </a:lnTo>
                  <a:lnTo>
                    <a:pt x="14681" y="15240"/>
                  </a:lnTo>
                  <a:lnTo>
                    <a:pt x="14752" y="15050"/>
                  </a:lnTo>
                  <a:cubicBezTo>
                    <a:pt x="14776" y="14895"/>
                    <a:pt x="14824" y="14740"/>
                    <a:pt x="14871" y="14586"/>
                  </a:cubicBezTo>
                  <a:cubicBezTo>
                    <a:pt x="14955" y="14335"/>
                    <a:pt x="15014" y="14121"/>
                    <a:pt x="15050" y="13966"/>
                  </a:cubicBezTo>
                  <a:lnTo>
                    <a:pt x="15288" y="13157"/>
                  </a:lnTo>
                  <a:cubicBezTo>
                    <a:pt x="15371" y="12859"/>
                    <a:pt x="15443" y="12633"/>
                    <a:pt x="15478" y="12454"/>
                  </a:cubicBezTo>
                  <a:lnTo>
                    <a:pt x="15669" y="11883"/>
                  </a:lnTo>
                  <a:cubicBezTo>
                    <a:pt x="16110" y="10847"/>
                    <a:pt x="16419" y="10037"/>
                    <a:pt x="16598" y="9466"/>
                  </a:cubicBezTo>
                  <a:lnTo>
                    <a:pt x="16895" y="8501"/>
                  </a:lnTo>
                  <a:cubicBezTo>
                    <a:pt x="17205" y="7525"/>
                    <a:pt x="17431" y="6787"/>
                    <a:pt x="17550" y="6287"/>
                  </a:cubicBezTo>
                  <a:cubicBezTo>
                    <a:pt x="17681" y="5894"/>
                    <a:pt x="17824" y="5358"/>
                    <a:pt x="17991" y="4703"/>
                  </a:cubicBezTo>
                  <a:cubicBezTo>
                    <a:pt x="18003" y="4608"/>
                    <a:pt x="18003" y="4513"/>
                    <a:pt x="17991" y="4430"/>
                  </a:cubicBezTo>
                  <a:cubicBezTo>
                    <a:pt x="17872" y="4394"/>
                    <a:pt x="17764" y="4346"/>
                    <a:pt x="17657" y="4299"/>
                  </a:cubicBezTo>
                  <a:lnTo>
                    <a:pt x="17419" y="4227"/>
                  </a:lnTo>
                  <a:lnTo>
                    <a:pt x="17253" y="4168"/>
                  </a:lnTo>
                  <a:lnTo>
                    <a:pt x="17026" y="4096"/>
                  </a:lnTo>
                  <a:lnTo>
                    <a:pt x="14240" y="3215"/>
                  </a:lnTo>
                  <a:lnTo>
                    <a:pt x="12931" y="2822"/>
                  </a:lnTo>
                  <a:cubicBezTo>
                    <a:pt x="12919" y="2819"/>
                    <a:pt x="12907" y="2818"/>
                    <a:pt x="12895" y="2818"/>
                  </a:cubicBezTo>
                  <a:cubicBezTo>
                    <a:pt x="12857" y="2818"/>
                    <a:pt x="12818" y="2833"/>
                    <a:pt x="12800" y="2870"/>
                  </a:cubicBezTo>
                  <a:cubicBezTo>
                    <a:pt x="12633" y="2953"/>
                    <a:pt x="12490" y="3048"/>
                    <a:pt x="12359" y="3179"/>
                  </a:cubicBezTo>
                  <a:cubicBezTo>
                    <a:pt x="12264" y="3263"/>
                    <a:pt x="12169" y="3346"/>
                    <a:pt x="12085" y="3441"/>
                  </a:cubicBezTo>
                  <a:cubicBezTo>
                    <a:pt x="12014" y="3525"/>
                    <a:pt x="11942" y="3608"/>
                    <a:pt x="11883" y="3691"/>
                  </a:cubicBezTo>
                  <a:lnTo>
                    <a:pt x="11395" y="4215"/>
                  </a:lnTo>
                  <a:cubicBezTo>
                    <a:pt x="11097" y="4560"/>
                    <a:pt x="10918" y="4751"/>
                    <a:pt x="10859" y="4811"/>
                  </a:cubicBezTo>
                  <a:cubicBezTo>
                    <a:pt x="10597" y="5084"/>
                    <a:pt x="10454" y="5251"/>
                    <a:pt x="10406" y="5299"/>
                  </a:cubicBezTo>
                  <a:lnTo>
                    <a:pt x="9883" y="5906"/>
                  </a:lnTo>
                  <a:cubicBezTo>
                    <a:pt x="9823" y="5989"/>
                    <a:pt x="9763" y="6061"/>
                    <a:pt x="9680" y="6120"/>
                  </a:cubicBezTo>
                  <a:cubicBezTo>
                    <a:pt x="9593" y="6236"/>
                    <a:pt x="9506" y="6297"/>
                    <a:pt x="9407" y="6297"/>
                  </a:cubicBezTo>
                  <a:cubicBezTo>
                    <a:pt x="9384" y="6297"/>
                    <a:pt x="9360" y="6294"/>
                    <a:pt x="9335" y="6287"/>
                  </a:cubicBezTo>
                  <a:cubicBezTo>
                    <a:pt x="9204" y="6239"/>
                    <a:pt x="9144" y="6037"/>
                    <a:pt x="9144" y="5680"/>
                  </a:cubicBezTo>
                  <a:cubicBezTo>
                    <a:pt x="9109" y="5322"/>
                    <a:pt x="9061" y="4858"/>
                    <a:pt x="9025" y="4263"/>
                  </a:cubicBezTo>
                  <a:cubicBezTo>
                    <a:pt x="8978" y="3548"/>
                    <a:pt x="8942" y="3048"/>
                    <a:pt x="8930" y="2763"/>
                  </a:cubicBezTo>
                  <a:cubicBezTo>
                    <a:pt x="8930" y="2525"/>
                    <a:pt x="8894" y="2286"/>
                    <a:pt x="8835" y="2060"/>
                  </a:cubicBezTo>
                  <a:cubicBezTo>
                    <a:pt x="8799" y="1882"/>
                    <a:pt x="8740" y="1715"/>
                    <a:pt x="8656" y="1560"/>
                  </a:cubicBezTo>
                  <a:cubicBezTo>
                    <a:pt x="8644" y="1524"/>
                    <a:pt x="8620" y="1489"/>
                    <a:pt x="8585" y="1453"/>
                  </a:cubicBezTo>
                  <a:lnTo>
                    <a:pt x="7287" y="1024"/>
                  </a:lnTo>
                  <a:lnTo>
                    <a:pt x="4489" y="143"/>
                  </a:lnTo>
                  <a:cubicBezTo>
                    <a:pt x="4275" y="60"/>
                    <a:pt x="4037" y="12"/>
                    <a:pt x="379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4"/>
            <p:cNvSpPr/>
            <p:nvPr/>
          </p:nvSpPr>
          <p:spPr>
            <a:xfrm>
              <a:off x="6636978" y="4803398"/>
              <a:ext cx="350737" cy="405039"/>
            </a:xfrm>
            <a:custGeom>
              <a:avLst/>
              <a:gdLst/>
              <a:ahLst/>
              <a:cxnLst/>
              <a:rect l="l" t="t" r="r" b="b"/>
              <a:pathLst>
                <a:path w="9443" h="10905" extrusionOk="0">
                  <a:moveTo>
                    <a:pt x="5624" y="0"/>
                  </a:moveTo>
                  <a:cubicBezTo>
                    <a:pt x="5516" y="0"/>
                    <a:pt x="5407" y="1"/>
                    <a:pt x="5299" y="2"/>
                  </a:cubicBezTo>
                  <a:cubicBezTo>
                    <a:pt x="3966" y="61"/>
                    <a:pt x="2906" y="299"/>
                    <a:pt x="2108" y="704"/>
                  </a:cubicBezTo>
                  <a:cubicBezTo>
                    <a:pt x="1132" y="1216"/>
                    <a:pt x="596" y="2014"/>
                    <a:pt x="513" y="3086"/>
                  </a:cubicBezTo>
                  <a:cubicBezTo>
                    <a:pt x="513" y="3538"/>
                    <a:pt x="560" y="3979"/>
                    <a:pt x="656" y="4419"/>
                  </a:cubicBezTo>
                  <a:cubicBezTo>
                    <a:pt x="822" y="5038"/>
                    <a:pt x="1048" y="5360"/>
                    <a:pt x="1334" y="5383"/>
                  </a:cubicBezTo>
                  <a:lnTo>
                    <a:pt x="1334" y="5467"/>
                  </a:lnTo>
                  <a:cubicBezTo>
                    <a:pt x="1334" y="5562"/>
                    <a:pt x="1394" y="5645"/>
                    <a:pt x="1477" y="5693"/>
                  </a:cubicBezTo>
                  <a:cubicBezTo>
                    <a:pt x="1549" y="5776"/>
                    <a:pt x="1620" y="5836"/>
                    <a:pt x="1715" y="5895"/>
                  </a:cubicBezTo>
                  <a:cubicBezTo>
                    <a:pt x="1810" y="5955"/>
                    <a:pt x="1870" y="6014"/>
                    <a:pt x="1906" y="6026"/>
                  </a:cubicBezTo>
                  <a:cubicBezTo>
                    <a:pt x="1941" y="6038"/>
                    <a:pt x="1953" y="6050"/>
                    <a:pt x="1953" y="6062"/>
                  </a:cubicBezTo>
                  <a:cubicBezTo>
                    <a:pt x="1953" y="6074"/>
                    <a:pt x="1941" y="6074"/>
                    <a:pt x="1918" y="6074"/>
                  </a:cubicBezTo>
                  <a:lnTo>
                    <a:pt x="2013" y="6134"/>
                  </a:lnTo>
                  <a:cubicBezTo>
                    <a:pt x="2108" y="6217"/>
                    <a:pt x="2191" y="6288"/>
                    <a:pt x="2299" y="6336"/>
                  </a:cubicBezTo>
                  <a:cubicBezTo>
                    <a:pt x="2299" y="6360"/>
                    <a:pt x="2311" y="6372"/>
                    <a:pt x="2334" y="6384"/>
                  </a:cubicBezTo>
                  <a:cubicBezTo>
                    <a:pt x="2334" y="6384"/>
                    <a:pt x="2346" y="6395"/>
                    <a:pt x="2346" y="6407"/>
                  </a:cubicBezTo>
                  <a:cubicBezTo>
                    <a:pt x="2513" y="6503"/>
                    <a:pt x="2703" y="6586"/>
                    <a:pt x="2882" y="6646"/>
                  </a:cubicBezTo>
                  <a:lnTo>
                    <a:pt x="3430" y="6907"/>
                  </a:lnTo>
                  <a:cubicBezTo>
                    <a:pt x="3608" y="6991"/>
                    <a:pt x="3775" y="7110"/>
                    <a:pt x="3906" y="7265"/>
                  </a:cubicBezTo>
                  <a:cubicBezTo>
                    <a:pt x="4013" y="7396"/>
                    <a:pt x="4061" y="7574"/>
                    <a:pt x="4037" y="7741"/>
                  </a:cubicBezTo>
                  <a:cubicBezTo>
                    <a:pt x="4037" y="7860"/>
                    <a:pt x="3966" y="7967"/>
                    <a:pt x="3858" y="8027"/>
                  </a:cubicBezTo>
                  <a:cubicBezTo>
                    <a:pt x="3708" y="8098"/>
                    <a:pt x="3491" y="8135"/>
                    <a:pt x="3208" y="8135"/>
                  </a:cubicBezTo>
                  <a:cubicBezTo>
                    <a:pt x="3111" y="8135"/>
                    <a:pt x="3006" y="8131"/>
                    <a:pt x="2894" y="8122"/>
                  </a:cubicBezTo>
                  <a:cubicBezTo>
                    <a:pt x="2763" y="8098"/>
                    <a:pt x="2584" y="8074"/>
                    <a:pt x="2346" y="8062"/>
                  </a:cubicBezTo>
                  <a:cubicBezTo>
                    <a:pt x="1584" y="7991"/>
                    <a:pt x="846" y="7777"/>
                    <a:pt x="156" y="7443"/>
                  </a:cubicBezTo>
                  <a:cubicBezTo>
                    <a:pt x="108" y="7443"/>
                    <a:pt x="60" y="7467"/>
                    <a:pt x="36" y="7515"/>
                  </a:cubicBezTo>
                  <a:cubicBezTo>
                    <a:pt x="13" y="7562"/>
                    <a:pt x="1" y="7634"/>
                    <a:pt x="1" y="7693"/>
                  </a:cubicBezTo>
                  <a:lnTo>
                    <a:pt x="1" y="7777"/>
                  </a:lnTo>
                  <a:lnTo>
                    <a:pt x="203" y="9967"/>
                  </a:lnTo>
                  <a:cubicBezTo>
                    <a:pt x="239" y="10039"/>
                    <a:pt x="298" y="10086"/>
                    <a:pt x="370" y="10110"/>
                  </a:cubicBezTo>
                  <a:cubicBezTo>
                    <a:pt x="477" y="10194"/>
                    <a:pt x="596" y="10241"/>
                    <a:pt x="727" y="10265"/>
                  </a:cubicBezTo>
                  <a:cubicBezTo>
                    <a:pt x="1025" y="10384"/>
                    <a:pt x="1346" y="10479"/>
                    <a:pt x="1668" y="10551"/>
                  </a:cubicBezTo>
                  <a:lnTo>
                    <a:pt x="2061" y="10658"/>
                  </a:lnTo>
                  <a:lnTo>
                    <a:pt x="2263" y="10741"/>
                  </a:lnTo>
                  <a:lnTo>
                    <a:pt x="4823" y="10896"/>
                  </a:lnTo>
                  <a:cubicBezTo>
                    <a:pt x="4919" y="10902"/>
                    <a:pt x="5015" y="10904"/>
                    <a:pt x="5112" y="10904"/>
                  </a:cubicBezTo>
                  <a:cubicBezTo>
                    <a:pt x="5436" y="10904"/>
                    <a:pt x="5761" y="10871"/>
                    <a:pt x="6073" y="10789"/>
                  </a:cubicBezTo>
                  <a:cubicBezTo>
                    <a:pt x="6513" y="10694"/>
                    <a:pt x="6942" y="10551"/>
                    <a:pt x="7359" y="10348"/>
                  </a:cubicBezTo>
                  <a:cubicBezTo>
                    <a:pt x="8228" y="9932"/>
                    <a:pt x="8847" y="9348"/>
                    <a:pt x="9216" y="8610"/>
                  </a:cubicBezTo>
                  <a:cubicBezTo>
                    <a:pt x="9323" y="8348"/>
                    <a:pt x="9383" y="8062"/>
                    <a:pt x="9407" y="7777"/>
                  </a:cubicBezTo>
                  <a:cubicBezTo>
                    <a:pt x="9442" y="7491"/>
                    <a:pt x="9407" y="7181"/>
                    <a:pt x="9311" y="6896"/>
                  </a:cubicBezTo>
                  <a:cubicBezTo>
                    <a:pt x="9169" y="6372"/>
                    <a:pt x="8871" y="5907"/>
                    <a:pt x="8442" y="5562"/>
                  </a:cubicBezTo>
                  <a:cubicBezTo>
                    <a:pt x="7966" y="5169"/>
                    <a:pt x="7454" y="4812"/>
                    <a:pt x="6918" y="4514"/>
                  </a:cubicBezTo>
                  <a:cubicBezTo>
                    <a:pt x="6442" y="4240"/>
                    <a:pt x="6144" y="4074"/>
                    <a:pt x="6049" y="4014"/>
                  </a:cubicBezTo>
                  <a:cubicBezTo>
                    <a:pt x="5978" y="3967"/>
                    <a:pt x="5930" y="3907"/>
                    <a:pt x="5882" y="3836"/>
                  </a:cubicBezTo>
                  <a:cubicBezTo>
                    <a:pt x="5871" y="3776"/>
                    <a:pt x="5859" y="3705"/>
                    <a:pt x="5871" y="3645"/>
                  </a:cubicBezTo>
                  <a:cubicBezTo>
                    <a:pt x="5882" y="3478"/>
                    <a:pt x="5954" y="3336"/>
                    <a:pt x="6073" y="3217"/>
                  </a:cubicBezTo>
                  <a:cubicBezTo>
                    <a:pt x="6275" y="3026"/>
                    <a:pt x="6621" y="2907"/>
                    <a:pt x="7109" y="2871"/>
                  </a:cubicBezTo>
                  <a:cubicBezTo>
                    <a:pt x="7240" y="2859"/>
                    <a:pt x="7537" y="2836"/>
                    <a:pt x="8002" y="2824"/>
                  </a:cubicBezTo>
                  <a:lnTo>
                    <a:pt x="8407" y="2800"/>
                  </a:lnTo>
                  <a:cubicBezTo>
                    <a:pt x="8427" y="2803"/>
                    <a:pt x="8459" y="2805"/>
                    <a:pt x="8499" y="2805"/>
                  </a:cubicBezTo>
                  <a:cubicBezTo>
                    <a:pt x="8597" y="2805"/>
                    <a:pt x="8749" y="2796"/>
                    <a:pt x="8942" y="2788"/>
                  </a:cubicBezTo>
                  <a:cubicBezTo>
                    <a:pt x="9192" y="2752"/>
                    <a:pt x="9335" y="2693"/>
                    <a:pt x="9347" y="2597"/>
                  </a:cubicBezTo>
                  <a:cubicBezTo>
                    <a:pt x="9347" y="2562"/>
                    <a:pt x="9347" y="2514"/>
                    <a:pt x="9323" y="2490"/>
                  </a:cubicBezTo>
                  <a:cubicBezTo>
                    <a:pt x="9359" y="1597"/>
                    <a:pt x="9371" y="1050"/>
                    <a:pt x="9347" y="859"/>
                  </a:cubicBezTo>
                  <a:cubicBezTo>
                    <a:pt x="9347" y="740"/>
                    <a:pt x="9335" y="621"/>
                    <a:pt x="9288" y="502"/>
                  </a:cubicBezTo>
                  <a:cubicBezTo>
                    <a:pt x="9216" y="359"/>
                    <a:pt x="9061" y="264"/>
                    <a:pt x="8895" y="264"/>
                  </a:cubicBezTo>
                  <a:cubicBezTo>
                    <a:pt x="8764" y="228"/>
                    <a:pt x="8633" y="192"/>
                    <a:pt x="8514" y="133"/>
                  </a:cubicBezTo>
                  <a:cubicBezTo>
                    <a:pt x="7550" y="47"/>
                    <a:pt x="6587" y="0"/>
                    <a:pt x="5624"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14"/>
            <p:cNvSpPr/>
            <p:nvPr/>
          </p:nvSpPr>
          <p:spPr>
            <a:xfrm>
              <a:off x="9098342" y="4077087"/>
              <a:ext cx="350737" cy="404705"/>
            </a:xfrm>
            <a:custGeom>
              <a:avLst/>
              <a:gdLst/>
              <a:ahLst/>
              <a:cxnLst/>
              <a:rect l="l" t="t" r="r" b="b"/>
              <a:pathLst>
                <a:path w="9443" h="10896" extrusionOk="0">
                  <a:moveTo>
                    <a:pt x="5850" y="0"/>
                  </a:moveTo>
                  <a:cubicBezTo>
                    <a:pt x="5666" y="0"/>
                    <a:pt x="5483" y="2"/>
                    <a:pt x="5299" y="6"/>
                  </a:cubicBezTo>
                  <a:cubicBezTo>
                    <a:pt x="3965" y="54"/>
                    <a:pt x="2894" y="292"/>
                    <a:pt x="2108" y="709"/>
                  </a:cubicBezTo>
                  <a:cubicBezTo>
                    <a:pt x="1131" y="1209"/>
                    <a:pt x="596" y="2007"/>
                    <a:pt x="512" y="3090"/>
                  </a:cubicBezTo>
                  <a:cubicBezTo>
                    <a:pt x="512" y="3531"/>
                    <a:pt x="560" y="3983"/>
                    <a:pt x="655" y="4412"/>
                  </a:cubicBezTo>
                  <a:cubicBezTo>
                    <a:pt x="822" y="5031"/>
                    <a:pt x="1048" y="5352"/>
                    <a:pt x="1334" y="5376"/>
                  </a:cubicBezTo>
                  <a:lnTo>
                    <a:pt x="1334" y="5471"/>
                  </a:lnTo>
                  <a:cubicBezTo>
                    <a:pt x="1334" y="5567"/>
                    <a:pt x="1382" y="5650"/>
                    <a:pt x="1465" y="5686"/>
                  </a:cubicBezTo>
                  <a:cubicBezTo>
                    <a:pt x="1536" y="5769"/>
                    <a:pt x="1620" y="5841"/>
                    <a:pt x="1703" y="5888"/>
                  </a:cubicBezTo>
                  <a:cubicBezTo>
                    <a:pt x="1798" y="5948"/>
                    <a:pt x="1870" y="6007"/>
                    <a:pt x="1893" y="6019"/>
                  </a:cubicBezTo>
                  <a:cubicBezTo>
                    <a:pt x="1929" y="6031"/>
                    <a:pt x="1953" y="6043"/>
                    <a:pt x="1953" y="6055"/>
                  </a:cubicBezTo>
                  <a:cubicBezTo>
                    <a:pt x="1953" y="6079"/>
                    <a:pt x="1941" y="6079"/>
                    <a:pt x="1917" y="6079"/>
                  </a:cubicBezTo>
                  <a:lnTo>
                    <a:pt x="2013" y="6138"/>
                  </a:lnTo>
                  <a:cubicBezTo>
                    <a:pt x="2096" y="6210"/>
                    <a:pt x="2191" y="6281"/>
                    <a:pt x="2298" y="6329"/>
                  </a:cubicBezTo>
                  <a:cubicBezTo>
                    <a:pt x="2298" y="6353"/>
                    <a:pt x="2310" y="6364"/>
                    <a:pt x="2322" y="6376"/>
                  </a:cubicBezTo>
                  <a:cubicBezTo>
                    <a:pt x="2334" y="6388"/>
                    <a:pt x="2346" y="6400"/>
                    <a:pt x="2346" y="6412"/>
                  </a:cubicBezTo>
                  <a:cubicBezTo>
                    <a:pt x="2513" y="6507"/>
                    <a:pt x="2691" y="6579"/>
                    <a:pt x="2882" y="6638"/>
                  </a:cubicBezTo>
                  <a:lnTo>
                    <a:pt x="3417" y="6900"/>
                  </a:lnTo>
                  <a:cubicBezTo>
                    <a:pt x="3608" y="6984"/>
                    <a:pt x="3763" y="7115"/>
                    <a:pt x="3906" y="7257"/>
                  </a:cubicBezTo>
                  <a:cubicBezTo>
                    <a:pt x="4013" y="7400"/>
                    <a:pt x="4060" y="7567"/>
                    <a:pt x="4037" y="7734"/>
                  </a:cubicBezTo>
                  <a:cubicBezTo>
                    <a:pt x="4037" y="7853"/>
                    <a:pt x="3965" y="7960"/>
                    <a:pt x="3858" y="8019"/>
                  </a:cubicBezTo>
                  <a:cubicBezTo>
                    <a:pt x="3707" y="8090"/>
                    <a:pt x="3491" y="8128"/>
                    <a:pt x="3203" y="8128"/>
                  </a:cubicBezTo>
                  <a:cubicBezTo>
                    <a:pt x="3104" y="8128"/>
                    <a:pt x="2997" y="8124"/>
                    <a:pt x="2882" y="8115"/>
                  </a:cubicBezTo>
                  <a:cubicBezTo>
                    <a:pt x="2763" y="8091"/>
                    <a:pt x="2584" y="8079"/>
                    <a:pt x="2346" y="8055"/>
                  </a:cubicBezTo>
                  <a:cubicBezTo>
                    <a:pt x="1584" y="7984"/>
                    <a:pt x="846" y="7781"/>
                    <a:pt x="155" y="7436"/>
                  </a:cubicBezTo>
                  <a:cubicBezTo>
                    <a:pt x="108" y="7436"/>
                    <a:pt x="60" y="7460"/>
                    <a:pt x="36" y="7507"/>
                  </a:cubicBezTo>
                  <a:cubicBezTo>
                    <a:pt x="12" y="7567"/>
                    <a:pt x="0" y="7626"/>
                    <a:pt x="0" y="7686"/>
                  </a:cubicBezTo>
                  <a:lnTo>
                    <a:pt x="0" y="7781"/>
                  </a:lnTo>
                  <a:lnTo>
                    <a:pt x="203" y="9972"/>
                  </a:lnTo>
                  <a:cubicBezTo>
                    <a:pt x="227" y="10043"/>
                    <a:pt x="286" y="10091"/>
                    <a:pt x="369" y="10127"/>
                  </a:cubicBezTo>
                  <a:cubicBezTo>
                    <a:pt x="465" y="10198"/>
                    <a:pt x="596" y="10246"/>
                    <a:pt x="715" y="10270"/>
                  </a:cubicBezTo>
                  <a:cubicBezTo>
                    <a:pt x="1024" y="10389"/>
                    <a:pt x="1334" y="10484"/>
                    <a:pt x="1655" y="10555"/>
                  </a:cubicBezTo>
                  <a:lnTo>
                    <a:pt x="2060" y="10663"/>
                  </a:lnTo>
                  <a:lnTo>
                    <a:pt x="2251" y="10734"/>
                  </a:lnTo>
                  <a:lnTo>
                    <a:pt x="4822" y="10889"/>
                  </a:lnTo>
                  <a:cubicBezTo>
                    <a:pt x="4906" y="10894"/>
                    <a:pt x="4989" y="10896"/>
                    <a:pt x="5072" y="10896"/>
                  </a:cubicBezTo>
                  <a:cubicBezTo>
                    <a:pt x="5406" y="10896"/>
                    <a:pt x="5739" y="10858"/>
                    <a:pt x="6073" y="10782"/>
                  </a:cubicBezTo>
                  <a:cubicBezTo>
                    <a:pt x="6513" y="10686"/>
                    <a:pt x="6942" y="10532"/>
                    <a:pt x="7347" y="10341"/>
                  </a:cubicBezTo>
                  <a:cubicBezTo>
                    <a:pt x="8228" y="9912"/>
                    <a:pt x="8847" y="9341"/>
                    <a:pt x="9204" y="8591"/>
                  </a:cubicBezTo>
                  <a:cubicBezTo>
                    <a:pt x="9323" y="8329"/>
                    <a:pt x="9383" y="8055"/>
                    <a:pt x="9394" y="7769"/>
                  </a:cubicBezTo>
                  <a:cubicBezTo>
                    <a:pt x="9442" y="7472"/>
                    <a:pt x="9406" y="7174"/>
                    <a:pt x="9311" y="6888"/>
                  </a:cubicBezTo>
                  <a:cubicBezTo>
                    <a:pt x="9168" y="6364"/>
                    <a:pt x="8859" y="5900"/>
                    <a:pt x="8442" y="5555"/>
                  </a:cubicBezTo>
                  <a:cubicBezTo>
                    <a:pt x="7966" y="5162"/>
                    <a:pt x="7454" y="4805"/>
                    <a:pt x="6918" y="4519"/>
                  </a:cubicBezTo>
                  <a:cubicBezTo>
                    <a:pt x="6430" y="4245"/>
                    <a:pt x="6144" y="4067"/>
                    <a:pt x="6049" y="4007"/>
                  </a:cubicBezTo>
                  <a:cubicBezTo>
                    <a:pt x="5977" y="3959"/>
                    <a:pt x="5918" y="3900"/>
                    <a:pt x="5882" y="3828"/>
                  </a:cubicBezTo>
                  <a:cubicBezTo>
                    <a:pt x="5858" y="3769"/>
                    <a:pt x="5858" y="3709"/>
                    <a:pt x="5870" y="3638"/>
                  </a:cubicBezTo>
                  <a:cubicBezTo>
                    <a:pt x="5882" y="3483"/>
                    <a:pt x="5954" y="3328"/>
                    <a:pt x="6073" y="3221"/>
                  </a:cubicBezTo>
                  <a:cubicBezTo>
                    <a:pt x="6275" y="3031"/>
                    <a:pt x="6620" y="2912"/>
                    <a:pt x="7097" y="2864"/>
                  </a:cubicBezTo>
                  <a:cubicBezTo>
                    <a:pt x="7239" y="2852"/>
                    <a:pt x="7537" y="2840"/>
                    <a:pt x="7989" y="2816"/>
                  </a:cubicBezTo>
                  <a:lnTo>
                    <a:pt x="8394" y="2793"/>
                  </a:lnTo>
                  <a:cubicBezTo>
                    <a:pt x="8436" y="2799"/>
                    <a:pt x="8501" y="2801"/>
                    <a:pt x="8592" y="2801"/>
                  </a:cubicBezTo>
                  <a:cubicBezTo>
                    <a:pt x="8683" y="2801"/>
                    <a:pt x="8799" y="2799"/>
                    <a:pt x="8942" y="2793"/>
                  </a:cubicBezTo>
                  <a:cubicBezTo>
                    <a:pt x="9192" y="2745"/>
                    <a:pt x="9335" y="2685"/>
                    <a:pt x="9347" y="2590"/>
                  </a:cubicBezTo>
                  <a:cubicBezTo>
                    <a:pt x="9347" y="2554"/>
                    <a:pt x="9347" y="2519"/>
                    <a:pt x="9323" y="2483"/>
                  </a:cubicBezTo>
                  <a:cubicBezTo>
                    <a:pt x="9359" y="1590"/>
                    <a:pt x="9371" y="1042"/>
                    <a:pt x="9347" y="864"/>
                  </a:cubicBezTo>
                  <a:cubicBezTo>
                    <a:pt x="9347" y="733"/>
                    <a:pt x="9323" y="614"/>
                    <a:pt x="9287" y="507"/>
                  </a:cubicBezTo>
                  <a:cubicBezTo>
                    <a:pt x="9204" y="352"/>
                    <a:pt x="9049" y="268"/>
                    <a:pt x="8882" y="257"/>
                  </a:cubicBezTo>
                  <a:cubicBezTo>
                    <a:pt x="8763" y="233"/>
                    <a:pt x="8632" y="185"/>
                    <a:pt x="8513" y="126"/>
                  </a:cubicBezTo>
                  <a:cubicBezTo>
                    <a:pt x="7626" y="47"/>
                    <a:pt x="6738" y="0"/>
                    <a:pt x="585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4"/>
            <p:cNvSpPr/>
            <p:nvPr/>
          </p:nvSpPr>
          <p:spPr>
            <a:xfrm>
              <a:off x="8706983" y="4717740"/>
              <a:ext cx="578457" cy="576340"/>
            </a:xfrm>
            <a:custGeom>
              <a:avLst/>
              <a:gdLst/>
              <a:ahLst/>
              <a:cxnLst/>
              <a:rect l="l" t="t" r="r" b="b"/>
              <a:pathLst>
                <a:path w="15574" h="15517" extrusionOk="0">
                  <a:moveTo>
                    <a:pt x="11502" y="5558"/>
                  </a:moveTo>
                  <a:lnTo>
                    <a:pt x="11407" y="5641"/>
                  </a:lnTo>
                  <a:cubicBezTo>
                    <a:pt x="11383" y="5677"/>
                    <a:pt x="11347" y="5713"/>
                    <a:pt x="11311" y="5737"/>
                  </a:cubicBezTo>
                  <a:lnTo>
                    <a:pt x="11121" y="5891"/>
                  </a:lnTo>
                  <a:cubicBezTo>
                    <a:pt x="11061" y="5963"/>
                    <a:pt x="10990" y="6022"/>
                    <a:pt x="10906" y="6082"/>
                  </a:cubicBezTo>
                  <a:cubicBezTo>
                    <a:pt x="10811" y="6153"/>
                    <a:pt x="10728" y="6213"/>
                    <a:pt x="10668" y="6272"/>
                  </a:cubicBezTo>
                  <a:cubicBezTo>
                    <a:pt x="10573" y="6356"/>
                    <a:pt x="10478" y="6439"/>
                    <a:pt x="10371" y="6522"/>
                  </a:cubicBezTo>
                  <a:cubicBezTo>
                    <a:pt x="10252" y="6606"/>
                    <a:pt x="10144" y="6713"/>
                    <a:pt x="10025" y="6820"/>
                  </a:cubicBezTo>
                  <a:cubicBezTo>
                    <a:pt x="9906" y="6903"/>
                    <a:pt x="9799" y="6987"/>
                    <a:pt x="9680" y="7094"/>
                  </a:cubicBezTo>
                  <a:cubicBezTo>
                    <a:pt x="9561" y="7189"/>
                    <a:pt x="9418" y="7296"/>
                    <a:pt x="9275" y="7415"/>
                  </a:cubicBezTo>
                  <a:lnTo>
                    <a:pt x="8513" y="8034"/>
                  </a:lnTo>
                  <a:lnTo>
                    <a:pt x="7894" y="8582"/>
                  </a:lnTo>
                  <a:cubicBezTo>
                    <a:pt x="7847" y="8511"/>
                    <a:pt x="7823" y="8439"/>
                    <a:pt x="7799" y="8356"/>
                  </a:cubicBezTo>
                  <a:lnTo>
                    <a:pt x="7775" y="8225"/>
                  </a:lnTo>
                  <a:cubicBezTo>
                    <a:pt x="7751" y="8165"/>
                    <a:pt x="7728" y="8118"/>
                    <a:pt x="7704" y="8058"/>
                  </a:cubicBezTo>
                  <a:lnTo>
                    <a:pt x="7680" y="8011"/>
                  </a:lnTo>
                  <a:cubicBezTo>
                    <a:pt x="7656" y="7987"/>
                    <a:pt x="7644" y="7975"/>
                    <a:pt x="7620" y="7975"/>
                  </a:cubicBezTo>
                  <a:cubicBezTo>
                    <a:pt x="7597" y="7963"/>
                    <a:pt x="7573" y="7951"/>
                    <a:pt x="7549" y="7951"/>
                  </a:cubicBezTo>
                  <a:lnTo>
                    <a:pt x="7098" y="7179"/>
                  </a:lnTo>
                  <a:lnTo>
                    <a:pt x="7098" y="7179"/>
                  </a:lnTo>
                  <a:cubicBezTo>
                    <a:pt x="7142" y="7167"/>
                    <a:pt x="7405" y="7073"/>
                    <a:pt x="7894" y="6903"/>
                  </a:cubicBezTo>
                  <a:cubicBezTo>
                    <a:pt x="8049" y="6832"/>
                    <a:pt x="8216" y="6772"/>
                    <a:pt x="8382" y="6713"/>
                  </a:cubicBezTo>
                  <a:lnTo>
                    <a:pt x="8799" y="6546"/>
                  </a:lnTo>
                  <a:lnTo>
                    <a:pt x="9680" y="6225"/>
                  </a:lnTo>
                  <a:lnTo>
                    <a:pt x="10466" y="5927"/>
                  </a:lnTo>
                  <a:cubicBezTo>
                    <a:pt x="10585" y="5891"/>
                    <a:pt x="10692" y="5856"/>
                    <a:pt x="10776" y="5808"/>
                  </a:cubicBezTo>
                  <a:cubicBezTo>
                    <a:pt x="10871" y="5772"/>
                    <a:pt x="10954" y="5748"/>
                    <a:pt x="11014" y="5725"/>
                  </a:cubicBezTo>
                  <a:cubicBezTo>
                    <a:pt x="11073" y="5701"/>
                    <a:pt x="11121" y="5677"/>
                    <a:pt x="11180" y="5677"/>
                  </a:cubicBezTo>
                  <a:cubicBezTo>
                    <a:pt x="11204" y="5665"/>
                    <a:pt x="11228" y="5665"/>
                    <a:pt x="11252" y="5653"/>
                  </a:cubicBezTo>
                  <a:lnTo>
                    <a:pt x="11311" y="5629"/>
                  </a:lnTo>
                  <a:lnTo>
                    <a:pt x="11383" y="5582"/>
                  </a:lnTo>
                  <a:lnTo>
                    <a:pt x="11502" y="5558"/>
                  </a:lnTo>
                  <a:close/>
                  <a:moveTo>
                    <a:pt x="11073" y="1"/>
                  </a:moveTo>
                  <a:cubicBezTo>
                    <a:pt x="11052" y="1"/>
                    <a:pt x="11032" y="4"/>
                    <a:pt x="11014" y="10"/>
                  </a:cubicBezTo>
                  <a:lnTo>
                    <a:pt x="5703" y="1498"/>
                  </a:lnTo>
                  <a:cubicBezTo>
                    <a:pt x="4287" y="1891"/>
                    <a:pt x="2870" y="2308"/>
                    <a:pt x="1453" y="2772"/>
                  </a:cubicBezTo>
                  <a:cubicBezTo>
                    <a:pt x="1405" y="2796"/>
                    <a:pt x="1346" y="2819"/>
                    <a:pt x="1298" y="2831"/>
                  </a:cubicBezTo>
                  <a:cubicBezTo>
                    <a:pt x="1227" y="2855"/>
                    <a:pt x="1155" y="2891"/>
                    <a:pt x="1084" y="2927"/>
                  </a:cubicBezTo>
                  <a:cubicBezTo>
                    <a:pt x="905" y="2962"/>
                    <a:pt x="727" y="3022"/>
                    <a:pt x="572" y="3117"/>
                  </a:cubicBezTo>
                  <a:cubicBezTo>
                    <a:pt x="143" y="3296"/>
                    <a:pt x="0" y="3498"/>
                    <a:pt x="131" y="3701"/>
                  </a:cubicBezTo>
                  <a:lnTo>
                    <a:pt x="250" y="3903"/>
                  </a:lnTo>
                  <a:cubicBezTo>
                    <a:pt x="322" y="4010"/>
                    <a:pt x="393" y="4117"/>
                    <a:pt x="465" y="4224"/>
                  </a:cubicBezTo>
                  <a:lnTo>
                    <a:pt x="703" y="4641"/>
                  </a:lnTo>
                  <a:cubicBezTo>
                    <a:pt x="893" y="4963"/>
                    <a:pt x="1024" y="5177"/>
                    <a:pt x="1096" y="5272"/>
                  </a:cubicBezTo>
                  <a:lnTo>
                    <a:pt x="1179" y="5415"/>
                  </a:lnTo>
                  <a:lnTo>
                    <a:pt x="1977" y="6808"/>
                  </a:lnTo>
                  <a:cubicBezTo>
                    <a:pt x="1989" y="6820"/>
                    <a:pt x="2001" y="6844"/>
                    <a:pt x="2024" y="6868"/>
                  </a:cubicBezTo>
                  <a:cubicBezTo>
                    <a:pt x="2048" y="6903"/>
                    <a:pt x="2084" y="6939"/>
                    <a:pt x="2132" y="6999"/>
                  </a:cubicBezTo>
                  <a:lnTo>
                    <a:pt x="2417" y="7487"/>
                  </a:lnTo>
                  <a:lnTo>
                    <a:pt x="2834" y="8130"/>
                  </a:lnTo>
                  <a:cubicBezTo>
                    <a:pt x="2846" y="8153"/>
                    <a:pt x="2846" y="8189"/>
                    <a:pt x="2846" y="8237"/>
                  </a:cubicBezTo>
                  <a:cubicBezTo>
                    <a:pt x="2846" y="8284"/>
                    <a:pt x="2858" y="8344"/>
                    <a:pt x="2894" y="8392"/>
                  </a:cubicBezTo>
                  <a:lnTo>
                    <a:pt x="2917" y="8427"/>
                  </a:lnTo>
                  <a:cubicBezTo>
                    <a:pt x="2953" y="8463"/>
                    <a:pt x="2989" y="8499"/>
                    <a:pt x="3025" y="8523"/>
                  </a:cubicBezTo>
                  <a:lnTo>
                    <a:pt x="3120" y="8618"/>
                  </a:lnTo>
                  <a:cubicBezTo>
                    <a:pt x="3394" y="8594"/>
                    <a:pt x="3667" y="8534"/>
                    <a:pt x="3929" y="8451"/>
                  </a:cubicBezTo>
                  <a:cubicBezTo>
                    <a:pt x="4310" y="8332"/>
                    <a:pt x="4525" y="8261"/>
                    <a:pt x="4596" y="8249"/>
                  </a:cubicBezTo>
                  <a:cubicBezTo>
                    <a:pt x="4751" y="8177"/>
                    <a:pt x="4918" y="8118"/>
                    <a:pt x="5084" y="8082"/>
                  </a:cubicBezTo>
                  <a:lnTo>
                    <a:pt x="5334" y="8511"/>
                  </a:lnTo>
                  <a:lnTo>
                    <a:pt x="5596" y="8963"/>
                  </a:lnTo>
                  <a:cubicBezTo>
                    <a:pt x="5751" y="9237"/>
                    <a:pt x="5930" y="9511"/>
                    <a:pt x="6132" y="9761"/>
                  </a:cubicBezTo>
                  <a:cubicBezTo>
                    <a:pt x="5334" y="10463"/>
                    <a:pt x="4834" y="10951"/>
                    <a:pt x="4632" y="11237"/>
                  </a:cubicBezTo>
                  <a:cubicBezTo>
                    <a:pt x="4739" y="11416"/>
                    <a:pt x="4858" y="11654"/>
                    <a:pt x="5001" y="11952"/>
                  </a:cubicBezTo>
                  <a:cubicBezTo>
                    <a:pt x="5072" y="12047"/>
                    <a:pt x="5120" y="12166"/>
                    <a:pt x="5144" y="12285"/>
                  </a:cubicBezTo>
                  <a:lnTo>
                    <a:pt x="5215" y="12404"/>
                  </a:lnTo>
                  <a:lnTo>
                    <a:pt x="5251" y="12452"/>
                  </a:lnTo>
                  <a:cubicBezTo>
                    <a:pt x="5260" y="12469"/>
                    <a:pt x="5275" y="12480"/>
                    <a:pt x="5292" y="12480"/>
                  </a:cubicBezTo>
                  <a:cubicBezTo>
                    <a:pt x="5298" y="12480"/>
                    <a:pt x="5304" y="12479"/>
                    <a:pt x="5311" y="12475"/>
                  </a:cubicBezTo>
                  <a:lnTo>
                    <a:pt x="5370" y="12499"/>
                  </a:lnTo>
                  <a:cubicBezTo>
                    <a:pt x="5394" y="12535"/>
                    <a:pt x="5406" y="12583"/>
                    <a:pt x="5394" y="12630"/>
                  </a:cubicBezTo>
                  <a:lnTo>
                    <a:pt x="5370" y="12666"/>
                  </a:lnTo>
                  <a:lnTo>
                    <a:pt x="5918" y="13618"/>
                  </a:lnTo>
                  <a:cubicBezTo>
                    <a:pt x="5930" y="13678"/>
                    <a:pt x="5953" y="13726"/>
                    <a:pt x="5989" y="13773"/>
                  </a:cubicBezTo>
                  <a:lnTo>
                    <a:pt x="6156" y="14071"/>
                  </a:lnTo>
                  <a:lnTo>
                    <a:pt x="6370" y="14440"/>
                  </a:lnTo>
                  <a:lnTo>
                    <a:pt x="6585" y="14821"/>
                  </a:lnTo>
                  <a:cubicBezTo>
                    <a:pt x="6644" y="14940"/>
                    <a:pt x="6704" y="15059"/>
                    <a:pt x="6775" y="15178"/>
                  </a:cubicBezTo>
                  <a:lnTo>
                    <a:pt x="6882" y="15369"/>
                  </a:lnTo>
                  <a:cubicBezTo>
                    <a:pt x="6933" y="15460"/>
                    <a:pt x="7036" y="15517"/>
                    <a:pt x="7146" y="15517"/>
                  </a:cubicBezTo>
                  <a:cubicBezTo>
                    <a:pt x="7165" y="15517"/>
                    <a:pt x="7184" y="15515"/>
                    <a:pt x="7204" y="15512"/>
                  </a:cubicBezTo>
                  <a:cubicBezTo>
                    <a:pt x="7323" y="15476"/>
                    <a:pt x="7430" y="15428"/>
                    <a:pt x="7549" y="15369"/>
                  </a:cubicBezTo>
                  <a:cubicBezTo>
                    <a:pt x="7728" y="15250"/>
                    <a:pt x="7906" y="15119"/>
                    <a:pt x="8061" y="14976"/>
                  </a:cubicBezTo>
                  <a:cubicBezTo>
                    <a:pt x="8156" y="14880"/>
                    <a:pt x="8251" y="14797"/>
                    <a:pt x="8359" y="14726"/>
                  </a:cubicBezTo>
                  <a:cubicBezTo>
                    <a:pt x="9252" y="13916"/>
                    <a:pt x="10335" y="12904"/>
                    <a:pt x="11585" y="11666"/>
                  </a:cubicBezTo>
                  <a:lnTo>
                    <a:pt x="15467" y="7772"/>
                  </a:lnTo>
                  <a:cubicBezTo>
                    <a:pt x="15526" y="7725"/>
                    <a:pt x="15574" y="7642"/>
                    <a:pt x="15562" y="7558"/>
                  </a:cubicBezTo>
                  <a:lnTo>
                    <a:pt x="15478" y="7403"/>
                  </a:lnTo>
                  <a:cubicBezTo>
                    <a:pt x="15443" y="7344"/>
                    <a:pt x="15419" y="7284"/>
                    <a:pt x="15407" y="7213"/>
                  </a:cubicBezTo>
                  <a:cubicBezTo>
                    <a:pt x="15407" y="7177"/>
                    <a:pt x="15407" y="7141"/>
                    <a:pt x="15395" y="7106"/>
                  </a:cubicBezTo>
                  <a:cubicBezTo>
                    <a:pt x="15383" y="7058"/>
                    <a:pt x="15371" y="7022"/>
                    <a:pt x="15348" y="6987"/>
                  </a:cubicBezTo>
                  <a:lnTo>
                    <a:pt x="14967" y="6332"/>
                  </a:lnTo>
                  <a:cubicBezTo>
                    <a:pt x="14847" y="6118"/>
                    <a:pt x="14752" y="5939"/>
                    <a:pt x="14693" y="5820"/>
                  </a:cubicBezTo>
                  <a:lnTo>
                    <a:pt x="14419" y="5332"/>
                  </a:lnTo>
                  <a:cubicBezTo>
                    <a:pt x="14300" y="5117"/>
                    <a:pt x="14193" y="4891"/>
                    <a:pt x="14062" y="4677"/>
                  </a:cubicBezTo>
                  <a:lnTo>
                    <a:pt x="13728" y="4093"/>
                  </a:lnTo>
                  <a:lnTo>
                    <a:pt x="13252" y="3355"/>
                  </a:lnTo>
                  <a:cubicBezTo>
                    <a:pt x="13192" y="3236"/>
                    <a:pt x="13109" y="3141"/>
                    <a:pt x="13026" y="3046"/>
                  </a:cubicBezTo>
                  <a:lnTo>
                    <a:pt x="12490" y="2153"/>
                  </a:lnTo>
                  <a:cubicBezTo>
                    <a:pt x="12359" y="1938"/>
                    <a:pt x="12252" y="1712"/>
                    <a:pt x="12169" y="1474"/>
                  </a:cubicBezTo>
                  <a:cubicBezTo>
                    <a:pt x="12097" y="1331"/>
                    <a:pt x="11978" y="1117"/>
                    <a:pt x="11823" y="843"/>
                  </a:cubicBezTo>
                  <a:cubicBezTo>
                    <a:pt x="11752" y="712"/>
                    <a:pt x="11680" y="605"/>
                    <a:pt x="11597" y="486"/>
                  </a:cubicBezTo>
                  <a:cubicBezTo>
                    <a:pt x="11490" y="403"/>
                    <a:pt x="11407" y="307"/>
                    <a:pt x="11347" y="188"/>
                  </a:cubicBezTo>
                  <a:lnTo>
                    <a:pt x="11276" y="69"/>
                  </a:lnTo>
                  <a:cubicBezTo>
                    <a:pt x="11228" y="45"/>
                    <a:pt x="11180" y="22"/>
                    <a:pt x="11133" y="10"/>
                  </a:cubicBezTo>
                  <a:cubicBezTo>
                    <a:pt x="11115" y="4"/>
                    <a:pt x="11094" y="1"/>
                    <a:pt x="1107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4"/>
            <p:cNvSpPr/>
            <p:nvPr/>
          </p:nvSpPr>
          <p:spPr>
            <a:xfrm>
              <a:off x="7372159" y="-39115"/>
              <a:ext cx="392299" cy="377368"/>
            </a:xfrm>
            <a:custGeom>
              <a:avLst/>
              <a:gdLst/>
              <a:ahLst/>
              <a:cxnLst/>
              <a:rect l="l" t="t" r="r" b="b"/>
              <a:pathLst>
                <a:path w="10562" h="10160" extrusionOk="0">
                  <a:moveTo>
                    <a:pt x="4442" y="2418"/>
                  </a:moveTo>
                  <a:lnTo>
                    <a:pt x="4478" y="2501"/>
                  </a:lnTo>
                  <a:cubicBezTo>
                    <a:pt x="4502" y="2525"/>
                    <a:pt x="4513" y="2561"/>
                    <a:pt x="4525" y="2596"/>
                  </a:cubicBezTo>
                  <a:lnTo>
                    <a:pt x="4585" y="2775"/>
                  </a:lnTo>
                  <a:cubicBezTo>
                    <a:pt x="4633" y="2834"/>
                    <a:pt x="4656" y="2894"/>
                    <a:pt x="4680" y="2965"/>
                  </a:cubicBezTo>
                  <a:cubicBezTo>
                    <a:pt x="4704" y="3061"/>
                    <a:pt x="4728" y="3132"/>
                    <a:pt x="4752" y="3192"/>
                  </a:cubicBezTo>
                  <a:cubicBezTo>
                    <a:pt x="4787" y="3275"/>
                    <a:pt x="4823" y="3370"/>
                    <a:pt x="4859" y="3477"/>
                  </a:cubicBezTo>
                  <a:cubicBezTo>
                    <a:pt x="4894" y="3573"/>
                    <a:pt x="4942" y="3680"/>
                    <a:pt x="5002" y="3799"/>
                  </a:cubicBezTo>
                  <a:cubicBezTo>
                    <a:pt x="5025" y="3894"/>
                    <a:pt x="5061" y="4001"/>
                    <a:pt x="5109" y="4108"/>
                  </a:cubicBezTo>
                  <a:cubicBezTo>
                    <a:pt x="5144" y="4216"/>
                    <a:pt x="5192" y="4347"/>
                    <a:pt x="5240" y="4477"/>
                  </a:cubicBezTo>
                  <a:lnTo>
                    <a:pt x="5502" y="5168"/>
                  </a:lnTo>
                  <a:cubicBezTo>
                    <a:pt x="5525" y="5228"/>
                    <a:pt x="5597" y="5418"/>
                    <a:pt x="5716" y="5751"/>
                  </a:cubicBezTo>
                  <a:cubicBezTo>
                    <a:pt x="5686" y="5757"/>
                    <a:pt x="5656" y="5760"/>
                    <a:pt x="5627" y="5760"/>
                  </a:cubicBezTo>
                  <a:cubicBezTo>
                    <a:pt x="5597" y="5760"/>
                    <a:pt x="5567" y="5757"/>
                    <a:pt x="5537" y="5751"/>
                  </a:cubicBezTo>
                  <a:lnTo>
                    <a:pt x="5430" y="5740"/>
                  </a:lnTo>
                  <a:cubicBezTo>
                    <a:pt x="5395" y="5740"/>
                    <a:pt x="5347" y="5740"/>
                    <a:pt x="5299" y="5751"/>
                  </a:cubicBezTo>
                  <a:lnTo>
                    <a:pt x="5264" y="5763"/>
                  </a:lnTo>
                  <a:cubicBezTo>
                    <a:pt x="5240" y="5763"/>
                    <a:pt x="5228" y="5775"/>
                    <a:pt x="5216" y="5799"/>
                  </a:cubicBezTo>
                  <a:cubicBezTo>
                    <a:pt x="5204" y="5811"/>
                    <a:pt x="5192" y="5823"/>
                    <a:pt x="5180" y="5847"/>
                  </a:cubicBezTo>
                  <a:lnTo>
                    <a:pt x="4525" y="5978"/>
                  </a:lnTo>
                  <a:lnTo>
                    <a:pt x="4525" y="5335"/>
                  </a:lnTo>
                  <a:cubicBezTo>
                    <a:pt x="4513" y="5204"/>
                    <a:pt x="4502" y="5073"/>
                    <a:pt x="4502" y="4930"/>
                  </a:cubicBezTo>
                  <a:lnTo>
                    <a:pt x="4478" y="4597"/>
                  </a:lnTo>
                  <a:lnTo>
                    <a:pt x="4466" y="3882"/>
                  </a:lnTo>
                  <a:lnTo>
                    <a:pt x="4454" y="3251"/>
                  </a:lnTo>
                  <a:cubicBezTo>
                    <a:pt x="4454" y="3168"/>
                    <a:pt x="4454" y="3084"/>
                    <a:pt x="4454" y="2989"/>
                  </a:cubicBezTo>
                  <a:lnTo>
                    <a:pt x="4454" y="2799"/>
                  </a:lnTo>
                  <a:cubicBezTo>
                    <a:pt x="4442" y="2763"/>
                    <a:pt x="4442" y="2715"/>
                    <a:pt x="4454" y="2668"/>
                  </a:cubicBezTo>
                  <a:cubicBezTo>
                    <a:pt x="4454" y="2644"/>
                    <a:pt x="4454" y="2632"/>
                    <a:pt x="4454" y="2608"/>
                  </a:cubicBezTo>
                  <a:lnTo>
                    <a:pt x="4442" y="2572"/>
                  </a:lnTo>
                  <a:lnTo>
                    <a:pt x="4430" y="2513"/>
                  </a:lnTo>
                  <a:lnTo>
                    <a:pt x="4442" y="2418"/>
                  </a:lnTo>
                  <a:close/>
                  <a:moveTo>
                    <a:pt x="6883" y="1"/>
                  </a:moveTo>
                  <a:lnTo>
                    <a:pt x="6740" y="25"/>
                  </a:lnTo>
                  <a:cubicBezTo>
                    <a:pt x="6716" y="31"/>
                    <a:pt x="6692" y="33"/>
                    <a:pt x="6668" y="33"/>
                  </a:cubicBezTo>
                  <a:cubicBezTo>
                    <a:pt x="6645" y="33"/>
                    <a:pt x="6621" y="31"/>
                    <a:pt x="6597" y="25"/>
                  </a:cubicBezTo>
                  <a:cubicBezTo>
                    <a:pt x="6573" y="25"/>
                    <a:pt x="6538" y="13"/>
                    <a:pt x="6514" y="13"/>
                  </a:cubicBezTo>
                  <a:lnTo>
                    <a:pt x="6418" y="13"/>
                  </a:lnTo>
                  <a:lnTo>
                    <a:pt x="5859" y="132"/>
                  </a:lnTo>
                  <a:cubicBezTo>
                    <a:pt x="5668" y="167"/>
                    <a:pt x="5514" y="191"/>
                    <a:pt x="5418" y="203"/>
                  </a:cubicBezTo>
                  <a:lnTo>
                    <a:pt x="5002" y="286"/>
                  </a:lnTo>
                  <a:cubicBezTo>
                    <a:pt x="4811" y="310"/>
                    <a:pt x="4633" y="334"/>
                    <a:pt x="4442" y="382"/>
                  </a:cubicBezTo>
                  <a:lnTo>
                    <a:pt x="3954" y="477"/>
                  </a:lnTo>
                  <a:lnTo>
                    <a:pt x="3299" y="632"/>
                  </a:lnTo>
                  <a:cubicBezTo>
                    <a:pt x="3204" y="656"/>
                    <a:pt x="3120" y="679"/>
                    <a:pt x="3025" y="727"/>
                  </a:cubicBezTo>
                  <a:lnTo>
                    <a:pt x="2251" y="894"/>
                  </a:lnTo>
                  <a:cubicBezTo>
                    <a:pt x="2073" y="929"/>
                    <a:pt x="1882" y="953"/>
                    <a:pt x="1692" y="953"/>
                  </a:cubicBezTo>
                  <a:cubicBezTo>
                    <a:pt x="1573" y="965"/>
                    <a:pt x="1382" y="1001"/>
                    <a:pt x="1144" y="1048"/>
                  </a:cubicBezTo>
                  <a:cubicBezTo>
                    <a:pt x="1049" y="1072"/>
                    <a:pt x="942" y="1096"/>
                    <a:pt x="834" y="1132"/>
                  </a:cubicBezTo>
                  <a:cubicBezTo>
                    <a:pt x="751" y="1179"/>
                    <a:pt x="656" y="1215"/>
                    <a:pt x="561" y="1227"/>
                  </a:cubicBezTo>
                  <a:lnTo>
                    <a:pt x="453" y="1251"/>
                  </a:lnTo>
                  <a:cubicBezTo>
                    <a:pt x="430" y="1275"/>
                    <a:pt x="406" y="1310"/>
                    <a:pt x="382" y="1346"/>
                  </a:cubicBezTo>
                  <a:cubicBezTo>
                    <a:pt x="358" y="1370"/>
                    <a:pt x="346" y="1394"/>
                    <a:pt x="358" y="1429"/>
                  </a:cubicBezTo>
                  <a:lnTo>
                    <a:pt x="132" y="5609"/>
                  </a:lnTo>
                  <a:cubicBezTo>
                    <a:pt x="61" y="6716"/>
                    <a:pt x="25" y="7847"/>
                    <a:pt x="13" y="8978"/>
                  </a:cubicBezTo>
                  <a:cubicBezTo>
                    <a:pt x="13" y="9014"/>
                    <a:pt x="13" y="9049"/>
                    <a:pt x="13" y="9085"/>
                  </a:cubicBezTo>
                  <a:cubicBezTo>
                    <a:pt x="13" y="9145"/>
                    <a:pt x="13" y="9204"/>
                    <a:pt x="25" y="9264"/>
                  </a:cubicBezTo>
                  <a:cubicBezTo>
                    <a:pt x="1" y="9407"/>
                    <a:pt x="1" y="9550"/>
                    <a:pt x="25" y="9680"/>
                  </a:cubicBezTo>
                  <a:cubicBezTo>
                    <a:pt x="47" y="10012"/>
                    <a:pt x="151" y="10159"/>
                    <a:pt x="309" y="10159"/>
                  </a:cubicBezTo>
                  <a:cubicBezTo>
                    <a:pt x="321" y="10159"/>
                    <a:pt x="334" y="10158"/>
                    <a:pt x="346" y="10157"/>
                  </a:cubicBezTo>
                  <a:lnTo>
                    <a:pt x="525" y="10121"/>
                  </a:lnTo>
                  <a:cubicBezTo>
                    <a:pt x="620" y="10109"/>
                    <a:pt x="715" y="10085"/>
                    <a:pt x="811" y="10050"/>
                  </a:cubicBezTo>
                  <a:lnTo>
                    <a:pt x="1168" y="9978"/>
                  </a:lnTo>
                  <a:cubicBezTo>
                    <a:pt x="1454" y="9931"/>
                    <a:pt x="1632" y="9883"/>
                    <a:pt x="1715" y="9859"/>
                  </a:cubicBezTo>
                  <a:lnTo>
                    <a:pt x="1846" y="9835"/>
                  </a:lnTo>
                  <a:lnTo>
                    <a:pt x="3037" y="9597"/>
                  </a:lnTo>
                  <a:cubicBezTo>
                    <a:pt x="3049" y="9585"/>
                    <a:pt x="3073" y="9585"/>
                    <a:pt x="3085" y="9573"/>
                  </a:cubicBezTo>
                  <a:cubicBezTo>
                    <a:pt x="3120" y="9561"/>
                    <a:pt x="3156" y="9550"/>
                    <a:pt x="3204" y="9526"/>
                  </a:cubicBezTo>
                  <a:lnTo>
                    <a:pt x="3620" y="9442"/>
                  </a:lnTo>
                  <a:lnTo>
                    <a:pt x="4192" y="9300"/>
                  </a:lnTo>
                  <a:cubicBezTo>
                    <a:pt x="4216" y="9300"/>
                    <a:pt x="4240" y="9300"/>
                    <a:pt x="4263" y="9311"/>
                  </a:cubicBezTo>
                  <a:cubicBezTo>
                    <a:pt x="4287" y="9317"/>
                    <a:pt x="4308" y="9320"/>
                    <a:pt x="4329" y="9320"/>
                  </a:cubicBezTo>
                  <a:cubicBezTo>
                    <a:pt x="4350" y="9320"/>
                    <a:pt x="4371" y="9317"/>
                    <a:pt x="4394" y="9311"/>
                  </a:cubicBezTo>
                  <a:lnTo>
                    <a:pt x="4418" y="9311"/>
                  </a:lnTo>
                  <a:cubicBezTo>
                    <a:pt x="4466" y="9288"/>
                    <a:pt x="4490" y="9276"/>
                    <a:pt x="4525" y="9264"/>
                  </a:cubicBezTo>
                  <a:lnTo>
                    <a:pt x="4609" y="9216"/>
                  </a:lnTo>
                  <a:cubicBezTo>
                    <a:pt x="4656" y="9014"/>
                    <a:pt x="4680" y="8799"/>
                    <a:pt x="4680" y="8585"/>
                  </a:cubicBezTo>
                  <a:cubicBezTo>
                    <a:pt x="4704" y="8287"/>
                    <a:pt x="4704" y="8109"/>
                    <a:pt x="4704" y="8061"/>
                  </a:cubicBezTo>
                  <a:cubicBezTo>
                    <a:pt x="4692" y="7930"/>
                    <a:pt x="4692" y="7799"/>
                    <a:pt x="4704" y="7668"/>
                  </a:cubicBezTo>
                  <a:lnTo>
                    <a:pt x="5073" y="7597"/>
                  </a:lnTo>
                  <a:lnTo>
                    <a:pt x="5466" y="7514"/>
                  </a:lnTo>
                  <a:cubicBezTo>
                    <a:pt x="5704" y="7466"/>
                    <a:pt x="5942" y="7406"/>
                    <a:pt x="6168" y="7323"/>
                  </a:cubicBezTo>
                  <a:cubicBezTo>
                    <a:pt x="6478" y="8073"/>
                    <a:pt x="6704" y="8561"/>
                    <a:pt x="6859" y="8764"/>
                  </a:cubicBezTo>
                  <a:cubicBezTo>
                    <a:pt x="7026" y="8728"/>
                    <a:pt x="7228" y="8704"/>
                    <a:pt x="7466" y="8668"/>
                  </a:cubicBezTo>
                  <a:cubicBezTo>
                    <a:pt x="7561" y="8657"/>
                    <a:pt x="7645" y="8645"/>
                    <a:pt x="7740" y="8645"/>
                  </a:cubicBezTo>
                  <a:lnTo>
                    <a:pt x="7847" y="8633"/>
                  </a:lnTo>
                  <a:lnTo>
                    <a:pt x="7895" y="8621"/>
                  </a:lnTo>
                  <a:cubicBezTo>
                    <a:pt x="7919" y="8621"/>
                    <a:pt x="7919" y="8609"/>
                    <a:pt x="7919" y="8585"/>
                  </a:cubicBezTo>
                  <a:lnTo>
                    <a:pt x="7954" y="8549"/>
                  </a:lnTo>
                  <a:cubicBezTo>
                    <a:pt x="7969" y="8544"/>
                    <a:pt x="7984" y="8542"/>
                    <a:pt x="7998" y="8542"/>
                  </a:cubicBezTo>
                  <a:cubicBezTo>
                    <a:pt x="8018" y="8542"/>
                    <a:pt x="8036" y="8547"/>
                    <a:pt x="8050" y="8561"/>
                  </a:cubicBezTo>
                  <a:lnTo>
                    <a:pt x="8073" y="8585"/>
                  </a:lnTo>
                  <a:lnTo>
                    <a:pt x="8895" y="8418"/>
                  </a:lnTo>
                  <a:cubicBezTo>
                    <a:pt x="8900" y="8423"/>
                    <a:pt x="8909" y="8426"/>
                    <a:pt x="8923" y="8426"/>
                  </a:cubicBezTo>
                  <a:cubicBezTo>
                    <a:pt x="8943" y="8426"/>
                    <a:pt x="8972" y="8420"/>
                    <a:pt x="9014" y="8407"/>
                  </a:cubicBezTo>
                  <a:lnTo>
                    <a:pt x="9276" y="8359"/>
                  </a:lnTo>
                  <a:lnTo>
                    <a:pt x="9586" y="8299"/>
                  </a:lnTo>
                  <a:lnTo>
                    <a:pt x="9919" y="8228"/>
                  </a:lnTo>
                  <a:cubicBezTo>
                    <a:pt x="10014" y="8228"/>
                    <a:pt x="10109" y="8204"/>
                    <a:pt x="10217" y="8192"/>
                  </a:cubicBezTo>
                  <a:lnTo>
                    <a:pt x="10383" y="8157"/>
                  </a:lnTo>
                  <a:cubicBezTo>
                    <a:pt x="10467" y="8133"/>
                    <a:pt x="10538" y="8061"/>
                    <a:pt x="10562" y="7966"/>
                  </a:cubicBezTo>
                  <a:cubicBezTo>
                    <a:pt x="10562" y="7859"/>
                    <a:pt x="10550" y="7764"/>
                    <a:pt x="10526" y="7668"/>
                  </a:cubicBezTo>
                  <a:cubicBezTo>
                    <a:pt x="10490" y="7502"/>
                    <a:pt x="10443" y="7347"/>
                    <a:pt x="10383" y="7204"/>
                  </a:cubicBezTo>
                  <a:cubicBezTo>
                    <a:pt x="10336" y="7109"/>
                    <a:pt x="10300" y="7014"/>
                    <a:pt x="10276" y="6930"/>
                  </a:cubicBezTo>
                  <a:cubicBezTo>
                    <a:pt x="9919" y="6085"/>
                    <a:pt x="9443" y="5061"/>
                    <a:pt x="8859" y="3858"/>
                  </a:cubicBezTo>
                  <a:lnTo>
                    <a:pt x="7014" y="132"/>
                  </a:lnTo>
                  <a:cubicBezTo>
                    <a:pt x="7002" y="84"/>
                    <a:pt x="6954" y="36"/>
                    <a:pt x="6883"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4"/>
            <p:cNvSpPr/>
            <p:nvPr/>
          </p:nvSpPr>
          <p:spPr>
            <a:xfrm>
              <a:off x="5805193" y="4754633"/>
              <a:ext cx="527609" cy="490132"/>
            </a:xfrm>
            <a:custGeom>
              <a:avLst/>
              <a:gdLst/>
              <a:ahLst/>
              <a:cxnLst/>
              <a:rect l="l" t="t" r="r" b="b"/>
              <a:pathLst>
                <a:path w="14205" h="13196" extrusionOk="0">
                  <a:moveTo>
                    <a:pt x="6591" y="2578"/>
                  </a:moveTo>
                  <a:cubicBezTo>
                    <a:pt x="6664" y="2578"/>
                    <a:pt x="6775" y="2639"/>
                    <a:pt x="6906" y="2770"/>
                  </a:cubicBezTo>
                  <a:cubicBezTo>
                    <a:pt x="7132" y="3163"/>
                    <a:pt x="7299" y="3592"/>
                    <a:pt x="7418" y="4033"/>
                  </a:cubicBezTo>
                  <a:cubicBezTo>
                    <a:pt x="7537" y="4437"/>
                    <a:pt x="7644" y="4854"/>
                    <a:pt x="7727" y="5283"/>
                  </a:cubicBezTo>
                  <a:lnTo>
                    <a:pt x="7751" y="5437"/>
                  </a:lnTo>
                  <a:lnTo>
                    <a:pt x="7847" y="5902"/>
                  </a:lnTo>
                  <a:cubicBezTo>
                    <a:pt x="7894" y="6116"/>
                    <a:pt x="7978" y="6688"/>
                    <a:pt x="8108" y="7616"/>
                  </a:cubicBezTo>
                  <a:cubicBezTo>
                    <a:pt x="8168" y="7985"/>
                    <a:pt x="8216" y="8378"/>
                    <a:pt x="8239" y="8807"/>
                  </a:cubicBezTo>
                  <a:cubicBezTo>
                    <a:pt x="8275" y="9236"/>
                    <a:pt x="8287" y="9521"/>
                    <a:pt x="8299" y="9640"/>
                  </a:cubicBezTo>
                  <a:cubicBezTo>
                    <a:pt x="8323" y="10367"/>
                    <a:pt x="8287" y="10867"/>
                    <a:pt x="8180" y="11141"/>
                  </a:cubicBezTo>
                  <a:cubicBezTo>
                    <a:pt x="8168" y="11271"/>
                    <a:pt x="8073" y="11379"/>
                    <a:pt x="7942" y="11414"/>
                  </a:cubicBezTo>
                  <a:cubicBezTo>
                    <a:pt x="7912" y="11420"/>
                    <a:pt x="7882" y="11423"/>
                    <a:pt x="7852" y="11423"/>
                  </a:cubicBezTo>
                  <a:cubicBezTo>
                    <a:pt x="7823" y="11423"/>
                    <a:pt x="7793" y="11420"/>
                    <a:pt x="7763" y="11414"/>
                  </a:cubicBezTo>
                  <a:cubicBezTo>
                    <a:pt x="7704" y="11402"/>
                    <a:pt x="7656" y="11367"/>
                    <a:pt x="7620" y="11319"/>
                  </a:cubicBezTo>
                  <a:lnTo>
                    <a:pt x="7251" y="10617"/>
                  </a:lnTo>
                  <a:cubicBezTo>
                    <a:pt x="7204" y="10521"/>
                    <a:pt x="7168" y="10426"/>
                    <a:pt x="7156" y="10331"/>
                  </a:cubicBezTo>
                  <a:lnTo>
                    <a:pt x="6965" y="9700"/>
                  </a:lnTo>
                  <a:lnTo>
                    <a:pt x="6823" y="9224"/>
                  </a:lnTo>
                  <a:cubicBezTo>
                    <a:pt x="6787" y="9045"/>
                    <a:pt x="6692" y="8676"/>
                    <a:pt x="6549" y="8116"/>
                  </a:cubicBezTo>
                  <a:lnTo>
                    <a:pt x="6489" y="7854"/>
                  </a:lnTo>
                  <a:lnTo>
                    <a:pt x="6406" y="7450"/>
                  </a:lnTo>
                  <a:lnTo>
                    <a:pt x="6192" y="4128"/>
                  </a:lnTo>
                  <a:cubicBezTo>
                    <a:pt x="6156" y="3580"/>
                    <a:pt x="6168" y="3187"/>
                    <a:pt x="6251" y="2961"/>
                  </a:cubicBezTo>
                  <a:cubicBezTo>
                    <a:pt x="6334" y="2735"/>
                    <a:pt x="6442" y="2604"/>
                    <a:pt x="6573" y="2580"/>
                  </a:cubicBezTo>
                  <a:cubicBezTo>
                    <a:pt x="6578" y="2579"/>
                    <a:pt x="6585" y="2578"/>
                    <a:pt x="6591" y="2578"/>
                  </a:cubicBezTo>
                  <a:close/>
                  <a:moveTo>
                    <a:pt x="8145" y="0"/>
                  </a:moveTo>
                  <a:cubicBezTo>
                    <a:pt x="8049" y="0"/>
                    <a:pt x="7954" y="3"/>
                    <a:pt x="7858" y="8"/>
                  </a:cubicBezTo>
                  <a:cubicBezTo>
                    <a:pt x="7096" y="92"/>
                    <a:pt x="6251" y="223"/>
                    <a:pt x="5299" y="413"/>
                  </a:cubicBezTo>
                  <a:lnTo>
                    <a:pt x="5239" y="425"/>
                  </a:lnTo>
                  <a:cubicBezTo>
                    <a:pt x="5203" y="437"/>
                    <a:pt x="5191" y="449"/>
                    <a:pt x="5191" y="473"/>
                  </a:cubicBezTo>
                  <a:cubicBezTo>
                    <a:pt x="4941" y="496"/>
                    <a:pt x="4679" y="532"/>
                    <a:pt x="4429" y="592"/>
                  </a:cubicBezTo>
                  <a:cubicBezTo>
                    <a:pt x="3406" y="794"/>
                    <a:pt x="2465" y="1354"/>
                    <a:pt x="1798" y="2163"/>
                  </a:cubicBezTo>
                  <a:cubicBezTo>
                    <a:pt x="1131" y="2985"/>
                    <a:pt x="667" y="3961"/>
                    <a:pt x="453" y="4997"/>
                  </a:cubicBezTo>
                  <a:cubicBezTo>
                    <a:pt x="0" y="7033"/>
                    <a:pt x="381" y="9164"/>
                    <a:pt x="1524" y="10914"/>
                  </a:cubicBezTo>
                  <a:cubicBezTo>
                    <a:pt x="1810" y="11367"/>
                    <a:pt x="2155" y="11772"/>
                    <a:pt x="2548" y="12129"/>
                  </a:cubicBezTo>
                  <a:cubicBezTo>
                    <a:pt x="2917" y="12462"/>
                    <a:pt x="3346" y="12712"/>
                    <a:pt x="3810" y="12879"/>
                  </a:cubicBezTo>
                  <a:lnTo>
                    <a:pt x="4287" y="13034"/>
                  </a:lnTo>
                  <a:cubicBezTo>
                    <a:pt x="4334" y="13057"/>
                    <a:pt x="4394" y="13081"/>
                    <a:pt x="4441" y="13093"/>
                  </a:cubicBezTo>
                  <a:cubicBezTo>
                    <a:pt x="4489" y="13105"/>
                    <a:pt x="4525" y="13117"/>
                    <a:pt x="4560" y="13141"/>
                  </a:cubicBezTo>
                  <a:cubicBezTo>
                    <a:pt x="4630" y="13164"/>
                    <a:pt x="4699" y="13177"/>
                    <a:pt x="4768" y="13177"/>
                  </a:cubicBezTo>
                  <a:cubicBezTo>
                    <a:pt x="4806" y="13177"/>
                    <a:pt x="4844" y="13173"/>
                    <a:pt x="4882" y="13165"/>
                  </a:cubicBezTo>
                  <a:lnTo>
                    <a:pt x="5025" y="13141"/>
                  </a:lnTo>
                  <a:cubicBezTo>
                    <a:pt x="5311" y="13177"/>
                    <a:pt x="5600" y="13195"/>
                    <a:pt x="5889" y="13195"/>
                  </a:cubicBezTo>
                  <a:cubicBezTo>
                    <a:pt x="6261" y="13195"/>
                    <a:pt x="6633" y="13165"/>
                    <a:pt x="7001" y="13105"/>
                  </a:cubicBezTo>
                  <a:cubicBezTo>
                    <a:pt x="7119" y="13076"/>
                    <a:pt x="7244" y="13054"/>
                    <a:pt x="7365" y="13054"/>
                  </a:cubicBezTo>
                  <a:cubicBezTo>
                    <a:pt x="7391" y="13054"/>
                    <a:pt x="7416" y="13055"/>
                    <a:pt x="7442" y="13057"/>
                  </a:cubicBezTo>
                  <a:cubicBezTo>
                    <a:pt x="7597" y="13057"/>
                    <a:pt x="7751" y="13046"/>
                    <a:pt x="7894" y="13022"/>
                  </a:cubicBezTo>
                  <a:cubicBezTo>
                    <a:pt x="9275" y="12736"/>
                    <a:pt x="10335" y="12438"/>
                    <a:pt x="11085" y="12129"/>
                  </a:cubicBezTo>
                  <a:cubicBezTo>
                    <a:pt x="12204" y="11581"/>
                    <a:pt x="12966" y="10819"/>
                    <a:pt x="13371" y="9843"/>
                  </a:cubicBezTo>
                  <a:lnTo>
                    <a:pt x="13490" y="9736"/>
                  </a:lnTo>
                  <a:lnTo>
                    <a:pt x="13538" y="9617"/>
                  </a:lnTo>
                  <a:cubicBezTo>
                    <a:pt x="13550" y="9605"/>
                    <a:pt x="13573" y="9557"/>
                    <a:pt x="13609" y="9474"/>
                  </a:cubicBezTo>
                  <a:lnTo>
                    <a:pt x="13752" y="9105"/>
                  </a:lnTo>
                  <a:cubicBezTo>
                    <a:pt x="14133" y="7878"/>
                    <a:pt x="14204" y="6580"/>
                    <a:pt x="13943" y="5318"/>
                  </a:cubicBezTo>
                  <a:cubicBezTo>
                    <a:pt x="13693" y="4033"/>
                    <a:pt x="13216" y="2973"/>
                    <a:pt x="12526" y="2128"/>
                  </a:cubicBezTo>
                  <a:cubicBezTo>
                    <a:pt x="11883" y="1377"/>
                    <a:pt x="10954" y="746"/>
                    <a:pt x="9728" y="246"/>
                  </a:cubicBezTo>
                  <a:cubicBezTo>
                    <a:pt x="9222" y="85"/>
                    <a:pt x="8683" y="0"/>
                    <a:pt x="8145"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4"/>
            <p:cNvSpPr/>
            <p:nvPr/>
          </p:nvSpPr>
          <p:spPr>
            <a:xfrm>
              <a:off x="7960197" y="-135620"/>
              <a:ext cx="522298" cy="490615"/>
            </a:xfrm>
            <a:custGeom>
              <a:avLst/>
              <a:gdLst/>
              <a:ahLst/>
              <a:cxnLst/>
              <a:rect l="l" t="t" r="r" b="b"/>
              <a:pathLst>
                <a:path w="14062" h="13209" extrusionOk="0">
                  <a:moveTo>
                    <a:pt x="7830" y="1"/>
                  </a:moveTo>
                  <a:cubicBezTo>
                    <a:pt x="7204" y="1"/>
                    <a:pt x="6607" y="59"/>
                    <a:pt x="6037" y="176"/>
                  </a:cubicBezTo>
                  <a:cubicBezTo>
                    <a:pt x="5072" y="355"/>
                    <a:pt x="4156" y="688"/>
                    <a:pt x="3298" y="1153"/>
                  </a:cubicBezTo>
                  <a:cubicBezTo>
                    <a:pt x="2536" y="1581"/>
                    <a:pt x="1858" y="2153"/>
                    <a:pt x="1298" y="2843"/>
                  </a:cubicBezTo>
                  <a:cubicBezTo>
                    <a:pt x="762" y="3522"/>
                    <a:pt x="381" y="4320"/>
                    <a:pt x="203" y="5165"/>
                  </a:cubicBezTo>
                  <a:cubicBezTo>
                    <a:pt x="0" y="6082"/>
                    <a:pt x="0" y="7034"/>
                    <a:pt x="203" y="7951"/>
                  </a:cubicBezTo>
                  <a:cubicBezTo>
                    <a:pt x="488" y="9380"/>
                    <a:pt x="1012" y="10535"/>
                    <a:pt x="1774" y="11416"/>
                  </a:cubicBezTo>
                  <a:cubicBezTo>
                    <a:pt x="2417" y="12166"/>
                    <a:pt x="3263" y="12702"/>
                    <a:pt x="4203" y="12952"/>
                  </a:cubicBezTo>
                  <a:cubicBezTo>
                    <a:pt x="4711" y="13121"/>
                    <a:pt x="5241" y="13208"/>
                    <a:pt x="5771" y="13208"/>
                  </a:cubicBezTo>
                  <a:cubicBezTo>
                    <a:pt x="6100" y="13208"/>
                    <a:pt x="6428" y="13175"/>
                    <a:pt x="6751" y="13107"/>
                  </a:cubicBezTo>
                  <a:cubicBezTo>
                    <a:pt x="7620" y="12940"/>
                    <a:pt x="8311" y="12630"/>
                    <a:pt x="8847" y="12202"/>
                  </a:cubicBezTo>
                  <a:cubicBezTo>
                    <a:pt x="9382" y="11761"/>
                    <a:pt x="9668" y="11225"/>
                    <a:pt x="9680" y="10606"/>
                  </a:cubicBezTo>
                  <a:cubicBezTo>
                    <a:pt x="9751" y="10963"/>
                    <a:pt x="9859" y="11309"/>
                    <a:pt x="10002" y="11642"/>
                  </a:cubicBezTo>
                  <a:cubicBezTo>
                    <a:pt x="10092" y="11892"/>
                    <a:pt x="10173" y="12012"/>
                    <a:pt x="10262" y="12012"/>
                  </a:cubicBezTo>
                  <a:cubicBezTo>
                    <a:pt x="10267" y="12012"/>
                    <a:pt x="10271" y="12012"/>
                    <a:pt x="10275" y="12011"/>
                  </a:cubicBezTo>
                  <a:cubicBezTo>
                    <a:pt x="10323" y="11999"/>
                    <a:pt x="10371" y="11987"/>
                    <a:pt x="10418" y="11952"/>
                  </a:cubicBezTo>
                  <a:lnTo>
                    <a:pt x="10621" y="11916"/>
                  </a:lnTo>
                  <a:lnTo>
                    <a:pt x="10799" y="11880"/>
                  </a:lnTo>
                  <a:lnTo>
                    <a:pt x="10883" y="11868"/>
                  </a:lnTo>
                  <a:lnTo>
                    <a:pt x="12645" y="11511"/>
                  </a:lnTo>
                  <a:lnTo>
                    <a:pt x="12716" y="11452"/>
                  </a:lnTo>
                  <a:lnTo>
                    <a:pt x="12740" y="11499"/>
                  </a:lnTo>
                  <a:lnTo>
                    <a:pt x="12930" y="11452"/>
                  </a:lnTo>
                  <a:lnTo>
                    <a:pt x="12966" y="11452"/>
                  </a:lnTo>
                  <a:lnTo>
                    <a:pt x="13371" y="11368"/>
                  </a:lnTo>
                  <a:cubicBezTo>
                    <a:pt x="13585" y="11297"/>
                    <a:pt x="13812" y="11237"/>
                    <a:pt x="14038" y="11190"/>
                  </a:cubicBezTo>
                  <a:cubicBezTo>
                    <a:pt x="14062" y="10880"/>
                    <a:pt x="14050" y="10571"/>
                    <a:pt x="13990" y="10261"/>
                  </a:cubicBezTo>
                  <a:cubicBezTo>
                    <a:pt x="13954" y="9951"/>
                    <a:pt x="13871" y="9439"/>
                    <a:pt x="13728" y="8725"/>
                  </a:cubicBezTo>
                  <a:lnTo>
                    <a:pt x="13716" y="8630"/>
                  </a:lnTo>
                  <a:cubicBezTo>
                    <a:pt x="13692" y="8570"/>
                    <a:pt x="13692" y="8499"/>
                    <a:pt x="13692" y="8439"/>
                  </a:cubicBezTo>
                  <a:cubicBezTo>
                    <a:pt x="13681" y="8392"/>
                    <a:pt x="13681" y="8332"/>
                    <a:pt x="13681" y="8273"/>
                  </a:cubicBezTo>
                  <a:lnTo>
                    <a:pt x="13669" y="8189"/>
                  </a:lnTo>
                  <a:lnTo>
                    <a:pt x="13311" y="6403"/>
                  </a:lnTo>
                  <a:lnTo>
                    <a:pt x="13204" y="5880"/>
                  </a:lnTo>
                  <a:lnTo>
                    <a:pt x="13145" y="5594"/>
                  </a:lnTo>
                  <a:cubicBezTo>
                    <a:pt x="13133" y="5499"/>
                    <a:pt x="13109" y="5391"/>
                    <a:pt x="13073" y="5296"/>
                  </a:cubicBezTo>
                  <a:lnTo>
                    <a:pt x="12954" y="4737"/>
                  </a:lnTo>
                  <a:lnTo>
                    <a:pt x="12871" y="4713"/>
                  </a:lnTo>
                  <a:lnTo>
                    <a:pt x="12418" y="4796"/>
                  </a:lnTo>
                  <a:lnTo>
                    <a:pt x="12359" y="4796"/>
                  </a:lnTo>
                  <a:cubicBezTo>
                    <a:pt x="12323" y="4796"/>
                    <a:pt x="12288" y="4796"/>
                    <a:pt x="12252" y="4808"/>
                  </a:cubicBezTo>
                  <a:cubicBezTo>
                    <a:pt x="12121" y="4832"/>
                    <a:pt x="11990" y="4856"/>
                    <a:pt x="11871" y="4867"/>
                  </a:cubicBezTo>
                  <a:cubicBezTo>
                    <a:pt x="11692" y="4903"/>
                    <a:pt x="11514" y="4927"/>
                    <a:pt x="11335" y="4951"/>
                  </a:cubicBezTo>
                  <a:lnTo>
                    <a:pt x="11109" y="5058"/>
                  </a:lnTo>
                  <a:cubicBezTo>
                    <a:pt x="11002" y="5070"/>
                    <a:pt x="10894" y="5106"/>
                    <a:pt x="10811" y="5153"/>
                  </a:cubicBezTo>
                  <a:cubicBezTo>
                    <a:pt x="10644" y="5213"/>
                    <a:pt x="10478" y="5248"/>
                    <a:pt x="10311" y="5284"/>
                  </a:cubicBezTo>
                  <a:cubicBezTo>
                    <a:pt x="10025" y="5332"/>
                    <a:pt x="9859" y="5403"/>
                    <a:pt x="9811" y="5463"/>
                  </a:cubicBezTo>
                  <a:cubicBezTo>
                    <a:pt x="9751" y="5475"/>
                    <a:pt x="9680" y="5487"/>
                    <a:pt x="9609" y="5487"/>
                  </a:cubicBezTo>
                  <a:cubicBezTo>
                    <a:pt x="9549" y="5487"/>
                    <a:pt x="9490" y="5487"/>
                    <a:pt x="9418" y="5499"/>
                  </a:cubicBezTo>
                  <a:cubicBezTo>
                    <a:pt x="9287" y="5499"/>
                    <a:pt x="9156" y="5510"/>
                    <a:pt x="9025" y="5534"/>
                  </a:cubicBezTo>
                  <a:cubicBezTo>
                    <a:pt x="8954" y="5558"/>
                    <a:pt x="8870" y="5582"/>
                    <a:pt x="8799" y="5618"/>
                  </a:cubicBezTo>
                  <a:cubicBezTo>
                    <a:pt x="8751" y="5629"/>
                    <a:pt x="8716" y="5641"/>
                    <a:pt x="8680" y="5665"/>
                  </a:cubicBezTo>
                  <a:cubicBezTo>
                    <a:pt x="8644" y="5689"/>
                    <a:pt x="8597" y="5701"/>
                    <a:pt x="8561" y="5713"/>
                  </a:cubicBezTo>
                  <a:lnTo>
                    <a:pt x="8466" y="5737"/>
                  </a:lnTo>
                  <a:cubicBezTo>
                    <a:pt x="8382" y="5749"/>
                    <a:pt x="8347" y="5808"/>
                    <a:pt x="8370" y="5903"/>
                  </a:cubicBezTo>
                  <a:lnTo>
                    <a:pt x="8525" y="6689"/>
                  </a:lnTo>
                  <a:cubicBezTo>
                    <a:pt x="8668" y="7011"/>
                    <a:pt x="8787" y="7344"/>
                    <a:pt x="8894" y="7689"/>
                  </a:cubicBezTo>
                  <a:cubicBezTo>
                    <a:pt x="8942" y="7927"/>
                    <a:pt x="8989" y="8142"/>
                    <a:pt x="9037" y="8320"/>
                  </a:cubicBezTo>
                  <a:cubicBezTo>
                    <a:pt x="9085" y="8499"/>
                    <a:pt x="9132" y="8654"/>
                    <a:pt x="9180" y="8785"/>
                  </a:cubicBezTo>
                  <a:cubicBezTo>
                    <a:pt x="8870" y="8999"/>
                    <a:pt x="8525" y="9154"/>
                    <a:pt x="8168" y="9225"/>
                  </a:cubicBezTo>
                  <a:cubicBezTo>
                    <a:pt x="8079" y="9245"/>
                    <a:pt x="7990" y="9254"/>
                    <a:pt x="7901" y="9254"/>
                  </a:cubicBezTo>
                  <a:cubicBezTo>
                    <a:pt x="7559" y="9254"/>
                    <a:pt x="7223" y="9114"/>
                    <a:pt x="6977" y="8868"/>
                  </a:cubicBezTo>
                  <a:cubicBezTo>
                    <a:pt x="6596" y="8439"/>
                    <a:pt x="6322" y="7773"/>
                    <a:pt x="6132" y="6868"/>
                  </a:cubicBezTo>
                  <a:cubicBezTo>
                    <a:pt x="5918" y="5796"/>
                    <a:pt x="6001" y="4975"/>
                    <a:pt x="6358" y="4403"/>
                  </a:cubicBezTo>
                  <a:cubicBezTo>
                    <a:pt x="6668" y="3939"/>
                    <a:pt x="7180" y="3629"/>
                    <a:pt x="7882" y="3486"/>
                  </a:cubicBezTo>
                  <a:cubicBezTo>
                    <a:pt x="8078" y="3457"/>
                    <a:pt x="8266" y="3436"/>
                    <a:pt x="8459" y="3436"/>
                  </a:cubicBezTo>
                  <a:cubicBezTo>
                    <a:pt x="8501" y="3436"/>
                    <a:pt x="8542" y="3437"/>
                    <a:pt x="8585" y="3439"/>
                  </a:cubicBezTo>
                  <a:cubicBezTo>
                    <a:pt x="8751" y="3431"/>
                    <a:pt x="8918" y="3427"/>
                    <a:pt x="9085" y="3427"/>
                  </a:cubicBezTo>
                  <a:cubicBezTo>
                    <a:pt x="9418" y="3427"/>
                    <a:pt x="9751" y="3443"/>
                    <a:pt x="10085" y="3474"/>
                  </a:cubicBezTo>
                  <a:cubicBezTo>
                    <a:pt x="10311" y="3498"/>
                    <a:pt x="10537" y="3522"/>
                    <a:pt x="10799" y="3522"/>
                  </a:cubicBezTo>
                  <a:lnTo>
                    <a:pt x="10894" y="403"/>
                  </a:lnTo>
                  <a:cubicBezTo>
                    <a:pt x="9808" y="136"/>
                    <a:pt x="8786" y="1"/>
                    <a:pt x="7830"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4"/>
            <p:cNvSpPr/>
            <p:nvPr/>
          </p:nvSpPr>
          <p:spPr>
            <a:xfrm rot="-2068575">
              <a:off x="8133425" y="4946604"/>
              <a:ext cx="400689" cy="371069"/>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4"/>
            <p:cNvSpPr/>
            <p:nvPr/>
          </p:nvSpPr>
          <p:spPr>
            <a:xfrm>
              <a:off x="48746" y="2706968"/>
              <a:ext cx="435162" cy="467810"/>
            </a:xfrm>
            <a:custGeom>
              <a:avLst/>
              <a:gdLst/>
              <a:ahLst/>
              <a:cxnLst/>
              <a:rect l="l" t="t" r="r" b="b"/>
              <a:pathLst>
                <a:path w="11716" h="12595" extrusionOk="0">
                  <a:moveTo>
                    <a:pt x="6256" y="0"/>
                  </a:moveTo>
                  <a:cubicBezTo>
                    <a:pt x="6015" y="0"/>
                    <a:pt x="5775" y="15"/>
                    <a:pt x="5537" y="44"/>
                  </a:cubicBezTo>
                  <a:cubicBezTo>
                    <a:pt x="4775" y="140"/>
                    <a:pt x="4036" y="390"/>
                    <a:pt x="3394" y="783"/>
                  </a:cubicBezTo>
                  <a:cubicBezTo>
                    <a:pt x="2691" y="1223"/>
                    <a:pt x="2096" y="1818"/>
                    <a:pt x="1643" y="2509"/>
                  </a:cubicBezTo>
                  <a:cubicBezTo>
                    <a:pt x="1119" y="3307"/>
                    <a:pt x="738" y="4188"/>
                    <a:pt x="488" y="5116"/>
                  </a:cubicBezTo>
                  <a:cubicBezTo>
                    <a:pt x="36" y="6771"/>
                    <a:pt x="0" y="8117"/>
                    <a:pt x="369" y="9153"/>
                  </a:cubicBezTo>
                  <a:cubicBezTo>
                    <a:pt x="703" y="10081"/>
                    <a:pt x="1358" y="10855"/>
                    <a:pt x="2227" y="11343"/>
                  </a:cubicBezTo>
                  <a:cubicBezTo>
                    <a:pt x="2905" y="11748"/>
                    <a:pt x="3810" y="12105"/>
                    <a:pt x="4941" y="12427"/>
                  </a:cubicBezTo>
                  <a:cubicBezTo>
                    <a:pt x="5356" y="12536"/>
                    <a:pt x="5786" y="12594"/>
                    <a:pt x="6218" y="12594"/>
                  </a:cubicBezTo>
                  <a:cubicBezTo>
                    <a:pt x="6443" y="12594"/>
                    <a:pt x="6669" y="12579"/>
                    <a:pt x="6894" y="12546"/>
                  </a:cubicBezTo>
                  <a:cubicBezTo>
                    <a:pt x="7561" y="12486"/>
                    <a:pt x="8227" y="12308"/>
                    <a:pt x="8835" y="11986"/>
                  </a:cubicBezTo>
                  <a:lnTo>
                    <a:pt x="9394" y="9188"/>
                  </a:lnTo>
                  <a:lnTo>
                    <a:pt x="9394" y="9188"/>
                  </a:lnTo>
                  <a:cubicBezTo>
                    <a:pt x="8954" y="9343"/>
                    <a:pt x="8501" y="9462"/>
                    <a:pt x="8049" y="9546"/>
                  </a:cubicBezTo>
                  <a:cubicBezTo>
                    <a:pt x="7846" y="9595"/>
                    <a:pt x="7643" y="9619"/>
                    <a:pt x="7440" y="9619"/>
                  </a:cubicBezTo>
                  <a:cubicBezTo>
                    <a:pt x="7250" y="9619"/>
                    <a:pt x="7060" y="9598"/>
                    <a:pt x="6870" y="9557"/>
                  </a:cubicBezTo>
                  <a:cubicBezTo>
                    <a:pt x="6442" y="9438"/>
                    <a:pt x="6096" y="9105"/>
                    <a:pt x="5989" y="8664"/>
                  </a:cubicBezTo>
                  <a:cubicBezTo>
                    <a:pt x="5846" y="8117"/>
                    <a:pt x="5906" y="7367"/>
                    <a:pt x="6168" y="6426"/>
                  </a:cubicBezTo>
                  <a:cubicBezTo>
                    <a:pt x="6489" y="5271"/>
                    <a:pt x="6906" y="4485"/>
                    <a:pt x="7442" y="4081"/>
                  </a:cubicBezTo>
                  <a:cubicBezTo>
                    <a:pt x="7712" y="3858"/>
                    <a:pt x="8029" y="3747"/>
                    <a:pt x="8391" y="3747"/>
                  </a:cubicBezTo>
                  <a:cubicBezTo>
                    <a:pt x="8571" y="3747"/>
                    <a:pt x="8763" y="3775"/>
                    <a:pt x="8966" y="3831"/>
                  </a:cubicBezTo>
                  <a:cubicBezTo>
                    <a:pt x="9287" y="3926"/>
                    <a:pt x="9585" y="4057"/>
                    <a:pt x="9882" y="4212"/>
                  </a:cubicBezTo>
                  <a:cubicBezTo>
                    <a:pt x="10204" y="4378"/>
                    <a:pt x="10394" y="4473"/>
                    <a:pt x="10442" y="4509"/>
                  </a:cubicBezTo>
                  <a:lnTo>
                    <a:pt x="10859" y="4723"/>
                  </a:lnTo>
                  <a:lnTo>
                    <a:pt x="11716" y="2628"/>
                  </a:lnTo>
                  <a:cubicBezTo>
                    <a:pt x="10490" y="1390"/>
                    <a:pt x="9216" y="592"/>
                    <a:pt x="7870" y="223"/>
                  </a:cubicBezTo>
                  <a:cubicBezTo>
                    <a:pt x="7343" y="75"/>
                    <a:pt x="6798" y="0"/>
                    <a:pt x="625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4"/>
            <p:cNvSpPr/>
            <p:nvPr/>
          </p:nvSpPr>
          <p:spPr>
            <a:xfrm rot="2700000">
              <a:off x="3194701" y="4800507"/>
              <a:ext cx="545710" cy="530333"/>
            </a:xfrm>
            <a:custGeom>
              <a:avLst/>
              <a:gdLst/>
              <a:ahLst/>
              <a:cxnLst/>
              <a:rect l="l" t="t" r="r" b="b"/>
              <a:pathLst>
                <a:path w="14693" h="14279" extrusionOk="0">
                  <a:moveTo>
                    <a:pt x="5585" y="1"/>
                  </a:moveTo>
                  <a:cubicBezTo>
                    <a:pt x="5446" y="1"/>
                    <a:pt x="5350" y="58"/>
                    <a:pt x="5299" y="173"/>
                  </a:cubicBezTo>
                  <a:lnTo>
                    <a:pt x="5204" y="363"/>
                  </a:lnTo>
                  <a:lnTo>
                    <a:pt x="5061" y="721"/>
                  </a:lnTo>
                  <a:cubicBezTo>
                    <a:pt x="5013" y="852"/>
                    <a:pt x="4954" y="994"/>
                    <a:pt x="4894" y="1125"/>
                  </a:cubicBezTo>
                  <a:lnTo>
                    <a:pt x="4596" y="1840"/>
                  </a:lnTo>
                  <a:lnTo>
                    <a:pt x="4549" y="1959"/>
                  </a:lnTo>
                  <a:lnTo>
                    <a:pt x="4096" y="2971"/>
                  </a:lnTo>
                  <a:cubicBezTo>
                    <a:pt x="4108" y="2971"/>
                    <a:pt x="4120" y="2983"/>
                    <a:pt x="4120" y="2995"/>
                  </a:cubicBezTo>
                  <a:cubicBezTo>
                    <a:pt x="4120" y="3007"/>
                    <a:pt x="4132" y="3007"/>
                    <a:pt x="4144" y="3018"/>
                  </a:cubicBezTo>
                  <a:cubicBezTo>
                    <a:pt x="4156" y="3018"/>
                    <a:pt x="4144" y="3066"/>
                    <a:pt x="4108" y="3149"/>
                  </a:cubicBezTo>
                  <a:cubicBezTo>
                    <a:pt x="4096" y="3161"/>
                    <a:pt x="4073" y="3161"/>
                    <a:pt x="4037" y="3161"/>
                  </a:cubicBezTo>
                  <a:lnTo>
                    <a:pt x="4001" y="3173"/>
                  </a:lnTo>
                  <a:lnTo>
                    <a:pt x="3989" y="3209"/>
                  </a:lnTo>
                  <a:lnTo>
                    <a:pt x="3953" y="3352"/>
                  </a:lnTo>
                  <a:lnTo>
                    <a:pt x="3823" y="3649"/>
                  </a:lnTo>
                  <a:cubicBezTo>
                    <a:pt x="3739" y="3923"/>
                    <a:pt x="3644" y="4197"/>
                    <a:pt x="3525" y="4459"/>
                  </a:cubicBezTo>
                  <a:cubicBezTo>
                    <a:pt x="3620" y="4578"/>
                    <a:pt x="3739" y="4685"/>
                    <a:pt x="3858" y="4781"/>
                  </a:cubicBezTo>
                  <a:cubicBezTo>
                    <a:pt x="4204" y="5066"/>
                    <a:pt x="4549" y="5328"/>
                    <a:pt x="4918" y="5566"/>
                  </a:cubicBezTo>
                  <a:lnTo>
                    <a:pt x="5323" y="5852"/>
                  </a:lnTo>
                  <a:cubicBezTo>
                    <a:pt x="5656" y="6102"/>
                    <a:pt x="5954" y="6316"/>
                    <a:pt x="6239" y="6507"/>
                  </a:cubicBezTo>
                  <a:cubicBezTo>
                    <a:pt x="6263" y="6519"/>
                    <a:pt x="6287" y="6543"/>
                    <a:pt x="6311" y="6555"/>
                  </a:cubicBezTo>
                  <a:cubicBezTo>
                    <a:pt x="6370" y="6614"/>
                    <a:pt x="6442" y="6650"/>
                    <a:pt x="6513" y="6697"/>
                  </a:cubicBezTo>
                  <a:cubicBezTo>
                    <a:pt x="6620" y="6769"/>
                    <a:pt x="6751" y="6852"/>
                    <a:pt x="6882" y="6948"/>
                  </a:cubicBezTo>
                  <a:cubicBezTo>
                    <a:pt x="7013" y="7043"/>
                    <a:pt x="7144" y="7138"/>
                    <a:pt x="7299" y="7245"/>
                  </a:cubicBezTo>
                  <a:lnTo>
                    <a:pt x="7906" y="7650"/>
                  </a:lnTo>
                  <a:cubicBezTo>
                    <a:pt x="8525" y="8043"/>
                    <a:pt x="9002" y="8352"/>
                    <a:pt x="9323" y="8591"/>
                  </a:cubicBezTo>
                  <a:lnTo>
                    <a:pt x="9573" y="8745"/>
                  </a:lnTo>
                  <a:cubicBezTo>
                    <a:pt x="9621" y="8781"/>
                    <a:pt x="9668" y="8817"/>
                    <a:pt x="9716" y="8829"/>
                  </a:cubicBezTo>
                  <a:cubicBezTo>
                    <a:pt x="9740" y="8841"/>
                    <a:pt x="9752" y="8853"/>
                    <a:pt x="9764" y="8876"/>
                  </a:cubicBezTo>
                  <a:cubicBezTo>
                    <a:pt x="9773" y="8886"/>
                    <a:pt x="9783" y="8903"/>
                    <a:pt x="9798" y="8909"/>
                  </a:cubicBezTo>
                  <a:lnTo>
                    <a:pt x="9798" y="8909"/>
                  </a:lnTo>
                  <a:cubicBezTo>
                    <a:pt x="9743" y="8898"/>
                    <a:pt x="9688" y="8886"/>
                    <a:pt x="9633" y="8864"/>
                  </a:cubicBezTo>
                  <a:lnTo>
                    <a:pt x="9549" y="8817"/>
                  </a:lnTo>
                  <a:lnTo>
                    <a:pt x="9252" y="8733"/>
                  </a:lnTo>
                  <a:cubicBezTo>
                    <a:pt x="8585" y="8579"/>
                    <a:pt x="8037" y="8448"/>
                    <a:pt x="7597" y="8329"/>
                  </a:cubicBezTo>
                  <a:cubicBezTo>
                    <a:pt x="7144" y="8221"/>
                    <a:pt x="6597" y="8091"/>
                    <a:pt x="5966" y="7924"/>
                  </a:cubicBezTo>
                  <a:lnTo>
                    <a:pt x="5644" y="7852"/>
                  </a:lnTo>
                  <a:lnTo>
                    <a:pt x="5168" y="7745"/>
                  </a:lnTo>
                  <a:lnTo>
                    <a:pt x="4549" y="7590"/>
                  </a:lnTo>
                  <a:lnTo>
                    <a:pt x="3596" y="7364"/>
                  </a:lnTo>
                  <a:cubicBezTo>
                    <a:pt x="3014" y="7231"/>
                    <a:pt x="2615" y="7169"/>
                    <a:pt x="2401" y="7169"/>
                  </a:cubicBezTo>
                  <a:cubicBezTo>
                    <a:pt x="2366" y="7169"/>
                    <a:pt x="2336" y="7170"/>
                    <a:pt x="2310" y="7174"/>
                  </a:cubicBezTo>
                  <a:cubicBezTo>
                    <a:pt x="2179" y="7495"/>
                    <a:pt x="2013" y="7805"/>
                    <a:pt x="1834" y="8102"/>
                  </a:cubicBezTo>
                  <a:cubicBezTo>
                    <a:pt x="1739" y="8317"/>
                    <a:pt x="1656" y="8483"/>
                    <a:pt x="1584" y="8602"/>
                  </a:cubicBezTo>
                  <a:lnTo>
                    <a:pt x="1548" y="8674"/>
                  </a:lnTo>
                  <a:lnTo>
                    <a:pt x="1501" y="8829"/>
                  </a:lnTo>
                  <a:cubicBezTo>
                    <a:pt x="1525" y="8853"/>
                    <a:pt x="1537" y="8876"/>
                    <a:pt x="1537" y="8900"/>
                  </a:cubicBezTo>
                  <a:cubicBezTo>
                    <a:pt x="1525" y="8948"/>
                    <a:pt x="1489" y="8972"/>
                    <a:pt x="1465" y="8995"/>
                  </a:cubicBezTo>
                  <a:cubicBezTo>
                    <a:pt x="1441" y="9007"/>
                    <a:pt x="1417" y="9031"/>
                    <a:pt x="1394" y="9043"/>
                  </a:cubicBezTo>
                  <a:lnTo>
                    <a:pt x="894" y="10162"/>
                  </a:lnTo>
                  <a:lnTo>
                    <a:pt x="751" y="10400"/>
                  </a:lnTo>
                  <a:lnTo>
                    <a:pt x="513" y="10960"/>
                  </a:lnTo>
                  <a:cubicBezTo>
                    <a:pt x="394" y="11210"/>
                    <a:pt x="298" y="11400"/>
                    <a:pt x="215" y="11555"/>
                  </a:cubicBezTo>
                  <a:lnTo>
                    <a:pt x="60" y="11924"/>
                  </a:lnTo>
                  <a:cubicBezTo>
                    <a:pt x="1" y="12031"/>
                    <a:pt x="36" y="12162"/>
                    <a:pt x="132" y="12234"/>
                  </a:cubicBezTo>
                  <a:cubicBezTo>
                    <a:pt x="227" y="12317"/>
                    <a:pt x="322" y="12377"/>
                    <a:pt x="429" y="12412"/>
                  </a:cubicBezTo>
                  <a:cubicBezTo>
                    <a:pt x="644" y="12496"/>
                    <a:pt x="846" y="12567"/>
                    <a:pt x="1072" y="12615"/>
                  </a:cubicBezTo>
                  <a:lnTo>
                    <a:pt x="1263" y="12651"/>
                  </a:lnTo>
                  <a:cubicBezTo>
                    <a:pt x="1310" y="12662"/>
                    <a:pt x="1370" y="12686"/>
                    <a:pt x="1429" y="12710"/>
                  </a:cubicBezTo>
                  <a:cubicBezTo>
                    <a:pt x="2953" y="13032"/>
                    <a:pt x="4382" y="13305"/>
                    <a:pt x="5728" y="13520"/>
                  </a:cubicBezTo>
                  <a:lnTo>
                    <a:pt x="11335" y="14270"/>
                  </a:lnTo>
                  <a:cubicBezTo>
                    <a:pt x="11351" y="14276"/>
                    <a:pt x="11368" y="14279"/>
                    <a:pt x="11386" y="14279"/>
                  </a:cubicBezTo>
                  <a:cubicBezTo>
                    <a:pt x="11440" y="14279"/>
                    <a:pt x="11506" y="14254"/>
                    <a:pt x="11585" y="14210"/>
                  </a:cubicBezTo>
                  <a:lnTo>
                    <a:pt x="11657" y="14044"/>
                  </a:lnTo>
                  <a:cubicBezTo>
                    <a:pt x="11693" y="13972"/>
                    <a:pt x="11728" y="13913"/>
                    <a:pt x="11788" y="13853"/>
                  </a:cubicBezTo>
                  <a:cubicBezTo>
                    <a:pt x="11847" y="13782"/>
                    <a:pt x="11907" y="13686"/>
                    <a:pt x="11943" y="13591"/>
                  </a:cubicBezTo>
                  <a:cubicBezTo>
                    <a:pt x="12038" y="13389"/>
                    <a:pt x="12121" y="13163"/>
                    <a:pt x="12193" y="12936"/>
                  </a:cubicBezTo>
                  <a:cubicBezTo>
                    <a:pt x="12300" y="12639"/>
                    <a:pt x="12383" y="12401"/>
                    <a:pt x="12455" y="12246"/>
                  </a:cubicBezTo>
                  <a:lnTo>
                    <a:pt x="12562" y="12067"/>
                  </a:lnTo>
                  <a:lnTo>
                    <a:pt x="12716" y="11674"/>
                  </a:lnTo>
                  <a:cubicBezTo>
                    <a:pt x="12788" y="11543"/>
                    <a:pt x="12871" y="11424"/>
                    <a:pt x="12955" y="11305"/>
                  </a:cubicBezTo>
                  <a:lnTo>
                    <a:pt x="13026" y="11138"/>
                  </a:lnTo>
                  <a:lnTo>
                    <a:pt x="13133" y="10900"/>
                  </a:lnTo>
                  <a:lnTo>
                    <a:pt x="13348" y="10436"/>
                  </a:lnTo>
                  <a:lnTo>
                    <a:pt x="13598" y="9865"/>
                  </a:lnTo>
                  <a:cubicBezTo>
                    <a:pt x="13752" y="9531"/>
                    <a:pt x="13895" y="9186"/>
                    <a:pt x="14014" y="8829"/>
                  </a:cubicBezTo>
                  <a:cubicBezTo>
                    <a:pt x="14062" y="8757"/>
                    <a:pt x="14074" y="8686"/>
                    <a:pt x="14074" y="8614"/>
                  </a:cubicBezTo>
                  <a:cubicBezTo>
                    <a:pt x="14145" y="8460"/>
                    <a:pt x="14217" y="8317"/>
                    <a:pt x="14312" y="8186"/>
                  </a:cubicBezTo>
                  <a:cubicBezTo>
                    <a:pt x="14395" y="8055"/>
                    <a:pt x="14467" y="7924"/>
                    <a:pt x="14526" y="7781"/>
                  </a:cubicBezTo>
                  <a:cubicBezTo>
                    <a:pt x="14562" y="7721"/>
                    <a:pt x="14574" y="7650"/>
                    <a:pt x="14574" y="7579"/>
                  </a:cubicBezTo>
                  <a:cubicBezTo>
                    <a:pt x="14586" y="7507"/>
                    <a:pt x="14598" y="7448"/>
                    <a:pt x="14621" y="7376"/>
                  </a:cubicBezTo>
                  <a:lnTo>
                    <a:pt x="14693" y="7233"/>
                  </a:lnTo>
                  <a:cubicBezTo>
                    <a:pt x="14681" y="7174"/>
                    <a:pt x="14669" y="7126"/>
                    <a:pt x="14645" y="7078"/>
                  </a:cubicBezTo>
                  <a:cubicBezTo>
                    <a:pt x="14621" y="7043"/>
                    <a:pt x="14598" y="7019"/>
                    <a:pt x="14574" y="6995"/>
                  </a:cubicBezTo>
                  <a:lnTo>
                    <a:pt x="10276" y="3316"/>
                  </a:lnTo>
                  <a:cubicBezTo>
                    <a:pt x="9466" y="2649"/>
                    <a:pt x="8311" y="1768"/>
                    <a:pt x="6799" y="661"/>
                  </a:cubicBezTo>
                  <a:cubicBezTo>
                    <a:pt x="6692" y="590"/>
                    <a:pt x="6585" y="518"/>
                    <a:pt x="6501" y="435"/>
                  </a:cubicBezTo>
                  <a:lnTo>
                    <a:pt x="6037" y="125"/>
                  </a:lnTo>
                  <a:cubicBezTo>
                    <a:pt x="5856" y="43"/>
                    <a:pt x="5704" y="1"/>
                    <a:pt x="558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4"/>
            <p:cNvSpPr/>
            <p:nvPr/>
          </p:nvSpPr>
          <p:spPr>
            <a:xfrm>
              <a:off x="4055323" y="-220727"/>
              <a:ext cx="469258" cy="507292"/>
            </a:xfrm>
            <a:custGeom>
              <a:avLst/>
              <a:gdLst/>
              <a:ahLst/>
              <a:cxnLst/>
              <a:rect l="l" t="t" r="r" b="b"/>
              <a:pathLst>
                <a:path w="12634" h="13658" extrusionOk="0">
                  <a:moveTo>
                    <a:pt x="9153" y="6160"/>
                  </a:moveTo>
                  <a:cubicBezTo>
                    <a:pt x="9213" y="6160"/>
                    <a:pt x="9274" y="6163"/>
                    <a:pt x="9335" y="6168"/>
                  </a:cubicBezTo>
                  <a:cubicBezTo>
                    <a:pt x="9585" y="6203"/>
                    <a:pt x="9764" y="6394"/>
                    <a:pt x="9847" y="6751"/>
                  </a:cubicBezTo>
                  <a:cubicBezTo>
                    <a:pt x="9895" y="7013"/>
                    <a:pt x="9918" y="7275"/>
                    <a:pt x="9930" y="7549"/>
                  </a:cubicBezTo>
                  <a:cubicBezTo>
                    <a:pt x="9918" y="7715"/>
                    <a:pt x="9895" y="7882"/>
                    <a:pt x="9859" y="8049"/>
                  </a:cubicBezTo>
                  <a:cubicBezTo>
                    <a:pt x="9835" y="8156"/>
                    <a:pt x="9787" y="8251"/>
                    <a:pt x="9704" y="8323"/>
                  </a:cubicBezTo>
                  <a:lnTo>
                    <a:pt x="9561" y="8144"/>
                  </a:lnTo>
                  <a:cubicBezTo>
                    <a:pt x="9549" y="8120"/>
                    <a:pt x="9537" y="8108"/>
                    <a:pt x="9526" y="8085"/>
                  </a:cubicBezTo>
                  <a:cubicBezTo>
                    <a:pt x="9502" y="8049"/>
                    <a:pt x="9466" y="8001"/>
                    <a:pt x="9430" y="7966"/>
                  </a:cubicBezTo>
                  <a:cubicBezTo>
                    <a:pt x="9275" y="7763"/>
                    <a:pt x="9156" y="7620"/>
                    <a:pt x="9109" y="7549"/>
                  </a:cubicBezTo>
                  <a:lnTo>
                    <a:pt x="8811" y="7168"/>
                  </a:lnTo>
                  <a:cubicBezTo>
                    <a:pt x="8633" y="6953"/>
                    <a:pt x="8490" y="6763"/>
                    <a:pt x="8394" y="6620"/>
                  </a:cubicBezTo>
                  <a:cubicBezTo>
                    <a:pt x="8371" y="6596"/>
                    <a:pt x="8359" y="6561"/>
                    <a:pt x="8347" y="6537"/>
                  </a:cubicBezTo>
                  <a:lnTo>
                    <a:pt x="8335" y="6477"/>
                  </a:lnTo>
                  <a:lnTo>
                    <a:pt x="8323" y="6394"/>
                  </a:lnTo>
                  <a:cubicBezTo>
                    <a:pt x="8311" y="6370"/>
                    <a:pt x="8311" y="6346"/>
                    <a:pt x="8323" y="6311"/>
                  </a:cubicBezTo>
                  <a:cubicBezTo>
                    <a:pt x="8335" y="6299"/>
                    <a:pt x="8359" y="6287"/>
                    <a:pt x="8383" y="6287"/>
                  </a:cubicBezTo>
                  <a:lnTo>
                    <a:pt x="8454" y="6263"/>
                  </a:lnTo>
                  <a:cubicBezTo>
                    <a:pt x="8681" y="6197"/>
                    <a:pt x="8916" y="6160"/>
                    <a:pt x="9153" y="6160"/>
                  </a:cubicBezTo>
                  <a:close/>
                  <a:moveTo>
                    <a:pt x="5033" y="6843"/>
                  </a:moveTo>
                  <a:cubicBezTo>
                    <a:pt x="5127" y="6843"/>
                    <a:pt x="5186" y="6877"/>
                    <a:pt x="5204" y="6953"/>
                  </a:cubicBezTo>
                  <a:lnTo>
                    <a:pt x="5346" y="7596"/>
                  </a:lnTo>
                  <a:cubicBezTo>
                    <a:pt x="5382" y="7763"/>
                    <a:pt x="5406" y="7918"/>
                    <a:pt x="5430" y="8073"/>
                  </a:cubicBezTo>
                  <a:cubicBezTo>
                    <a:pt x="5442" y="8216"/>
                    <a:pt x="5465" y="8347"/>
                    <a:pt x="5489" y="8477"/>
                  </a:cubicBezTo>
                  <a:cubicBezTo>
                    <a:pt x="5477" y="8644"/>
                    <a:pt x="5489" y="8799"/>
                    <a:pt x="5513" y="8966"/>
                  </a:cubicBezTo>
                  <a:cubicBezTo>
                    <a:pt x="5537" y="9120"/>
                    <a:pt x="5549" y="9275"/>
                    <a:pt x="5549" y="9430"/>
                  </a:cubicBezTo>
                  <a:lnTo>
                    <a:pt x="5513" y="9609"/>
                  </a:lnTo>
                  <a:cubicBezTo>
                    <a:pt x="5525" y="9656"/>
                    <a:pt x="5525" y="9716"/>
                    <a:pt x="5513" y="9775"/>
                  </a:cubicBezTo>
                  <a:lnTo>
                    <a:pt x="5358" y="9668"/>
                  </a:lnTo>
                  <a:lnTo>
                    <a:pt x="3537" y="7346"/>
                  </a:lnTo>
                  <a:cubicBezTo>
                    <a:pt x="3525" y="7346"/>
                    <a:pt x="3513" y="7334"/>
                    <a:pt x="3513" y="7334"/>
                  </a:cubicBezTo>
                  <a:lnTo>
                    <a:pt x="3501" y="7287"/>
                  </a:lnTo>
                  <a:cubicBezTo>
                    <a:pt x="3477" y="7227"/>
                    <a:pt x="3501" y="7180"/>
                    <a:pt x="3549" y="7168"/>
                  </a:cubicBezTo>
                  <a:lnTo>
                    <a:pt x="4906" y="6858"/>
                  </a:lnTo>
                  <a:cubicBezTo>
                    <a:pt x="4953" y="6848"/>
                    <a:pt x="4996" y="6843"/>
                    <a:pt x="5033" y="6843"/>
                  </a:cubicBezTo>
                  <a:close/>
                  <a:moveTo>
                    <a:pt x="10228" y="0"/>
                  </a:moveTo>
                  <a:cubicBezTo>
                    <a:pt x="9966" y="36"/>
                    <a:pt x="9787" y="60"/>
                    <a:pt x="9692" y="84"/>
                  </a:cubicBezTo>
                  <a:cubicBezTo>
                    <a:pt x="9537" y="107"/>
                    <a:pt x="9383" y="131"/>
                    <a:pt x="9240" y="167"/>
                  </a:cubicBezTo>
                  <a:lnTo>
                    <a:pt x="8811" y="274"/>
                  </a:lnTo>
                  <a:lnTo>
                    <a:pt x="8275" y="393"/>
                  </a:lnTo>
                  <a:cubicBezTo>
                    <a:pt x="7097" y="667"/>
                    <a:pt x="5311" y="1119"/>
                    <a:pt x="2906" y="1774"/>
                  </a:cubicBezTo>
                  <a:cubicBezTo>
                    <a:pt x="2787" y="1810"/>
                    <a:pt x="2668" y="1834"/>
                    <a:pt x="2548" y="1858"/>
                  </a:cubicBezTo>
                  <a:cubicBezTo>
                    <a:pt x="2453" y="1881"/>
                    <a:pt x="2358" y="1893"/>
                    <a:pt x="2275" y="1917"/>
                  </a:cubicBezTo>
                  <a:cubicBezTo>
                    <a:pt x="2132" y="1941"/>
                    <a:pt x="1917" y="1977"/>
                    <a:pt x="1632" y="2048"/>
                  </a:cubicBezTo>
                  <a:cubicBezTo>
                    <a:pt x="1405" y="2096"/>
                    <a:pt x="1179" y="2155"/>
                    <a:pt x="953" y="2227"/>
                  </a:cubicBezTo>
                  <a:cubicBezTo>
                    <a:pt x="751" y="2274"/>
                    <a:pt x="560" y="2370"/>
                    <a:pt x="382" y="2477"/>
                  </a:cubicBezTo>
                  <a:cubicBezTo>
                    <a:pt x="346" y="2512"/>
                    <a:pt x="310" y="2536"/>
                    <a:pt x="274" y="2560"/>
                  </a:cubicBezTo>
                  <a:cubicBezTo>
                    <a:pt x="251" y="2572"/>
                    <a:pt x="227" y="2584"/>
                    <a:pt x="215" y="2608"/>
                  </a:cubicBezTo>
                  <a:cubicBezTo>
                    <a:pt x="155" y="2667"/>
                    <a:pt x="131" y="2715"/>
                    <a:pt x="143" y="2751"/>
                  </a:cubicBezTo>
                  <a:lnTo>
                    <a:pt x="167" y="2870"/>
                  </a:lnTo>
                  <a:lnTo>
                    <a:pt x="12" y="3560"/>
                  </a:lnTo>
                  <a:cubicBezTo>
                    <a:pt x="1" y="3858"/>
                    <a:pt x="12" y="4156"/>
                    <a:pt x="60" y="4441"/>
                  </a:cubicBezTo>
                  <a:cubicBezTo>
                    <a:pt x="120" y="5037"/>
                    <a:pt x="215" y="5620"/>
                    <a:pt x="358" y="6191"/>
                  </a:cubicBezTo>
                  <a:lnTo>
                    <a:pt x="572" y="7084"/>
                  </a:lnTo>
                  <a:lnTo>
                    <a:pt x="632" y="7156"/>
                  </a:lnTo>
                  <a:lnTo>
                    <a:pt x="679" y="7227"/>
                  </a:lnTo>
                  <a:cubicBezTo>
                    <a:pt x="715" y="7358"/>
                    <a:pt x="751" y="7501"/>
                    <a:pt x="798" y="7632"/>
                  </a:cubicBezTo>
                  <a:cubicBezTo>
                    <a:pt x="822" y="7763"/>
                    <a:pt x="870" y="7894"/>
                    <a:pt x="929" y="8013"/>
                  </a:cubicBezTo>
                  <a:cubicBezTo>
                    <a:pt x="953" y="8120"/>
                    <a:pt x="1096" y="8525"/>
                    <a:pt x="1346" y="9239"/>
                  </a:cubicBezTo>
                  <a:lnTo>
                    <a:pt x="1596" y="9918"/>
                  </a:lnTo>
                  <a:cubicBezTo>
                    <a:pt x="1632" y="10073"/>
                    <a:pt x="1679" y="10228"/>
                    <a:pt x="1751" y="10371"/>
                  </a:cubicBezTo>
                  <a:cubicBezTo>
                    <a:pt x="1810" y="10454"/>
                    <a:pt x="1882" y="10561"/>
                    <a:pt x="1965" y="10692"/>
                  </a:cubicBezTo>
                  <a:lnTo>
                    <a:pt x="2251" y="11121"/>
                  </a:lnTo>
                  <a:cubicBezTo>
                    <a:pt x="2346" y="11275"/>
                    <a:pt x="2441" y="11430"/>
                    <a:pt x="2560" y="11573"/>
                  </a:cubicBezTo>
                  <a:cubicBezTo>
                    <a:pt x="2620" y="11668"/>
                    <a:pt x="2691" y="11764"/>
                    <a:pt x="2775" y="11847"/>
                  </a:cubicBezTo>
                  <a:cubicBezTo>
                    <a:pt x="2906" y="12085"/>
                    <a:pt x="3049" y="12299"/>
                    <a:pt x="3203" y="12514"/>
                  </a:cubicBezTo>
                  <a:cubicBezTo>
                    <a:pt x="3346" y="12692"/>
                    <a:pt x="3513" y="12847"/>
                    <a:pt x="3691" y="12978"/>
                  </a:cubicBezTo>
                  <a:lnTo>
                    <a:pt x="3941" y="13169"/>
                  </a:lnTo>
                  <a:cubicBezTo>
                    <a:pt x="4061" y="13252"/>
                    <a:pt x="4180" y="13323"/>
                    <a:pt x="4311" y="13395"/>
                  </a:cubicBezTo>
                  <a:cubicBezTo>
                    <a:pt x="4418" y="13454"/>
                    <a:pt x="4501" y="13502"/>
                    <a:pt x="4573" y="13538"/>
                  </a:cubicBezTo>
                  <a:lnTo>
                    <a:pt x="4727" y="13609"/>
                  </a:lnTo>
                  <a:lnTo>
                    <a:pt x="4858" y="13633"/>
                  </a:lnTo>
                  <a:cubicBezTo>
                    <a:pt x="4866" y="13648"/>
                    <a:pt x="4882" y="13658"/>
                    <a:pt x="4913" y="13658"/>
                  </a:cubicBezTo>
                  <a:cubicBezTo>
                    <a:pt x="4933" y="13658"/>
                    <a:pt x="4957" y="13654"/>
                    <a:pt x="4989" y="13645"/>
                  </a:cubicBezTo>
                  <a:lnTo>
                    <a:pt x="5168" y="13609"/>
                  </a:lnTo>
                  <a:cubicBezTo>
                    <a:pt x="5930" y="13430"/>
                    <a:pt x="6513" y="13049"/>
                    <a:pt x="6906" y="12478"/>
                  </a:cubicBezTo>
                  <a:cubicBezTo>
                    <a:pt x="7073" y="12228"/>
                    <a:pt x="7204" y="11942"/>
                    <a:pt x="7287" y="11645"/>
                  </a:cubicBezTo>
                  <a:cubicBezTo>
                    <a:pt x="7394" y="11264"/>
                    <a:pt x="7478" y="10883"/>
                    <a:pt x="7549" y="10490"/>
                  </a:cubicBezTo>
                  <a:lnTo>
                    <a:pt x="7597" y="10394"/>
                  </a:lnTo>
                  <a:cubicBezTo>
                    <a:pt x="7692" y="10454"/>
                    <a:pt x="7775" y="10513"/>
                    <a:pt x="7847" y="10585"/>
                  </a:cubicBezTo>
                  <a:lnTo>
                    <a:pt x="7942" y="10716"/>
                  </a:lnTo>
                  <a:cubicBezTo>
                    <a:pt x="7954" y="10740"/>
                    <a:pt x="7990" y="10763"/>
                    <a:pt x="8013" y="10811"/>
                  </a:cubicBezTo>
                  <a:lnTo>
                    <a:pt x="8085" y="10906"/>
                  </a:lnTo>
                  <a:cubicBezTo>
                    <a:pt x="8144" y="10978"/>
                    <a:pt x="8192" y="11037"/>
                    <a:pt x="8240" y="11121"/>
                  </a:cubicBezTo>
                  <a:cubicBezTo>
                    <a:pt x="8275" y="11192"/>
                    <a:pt x="8311" y="11216"/>
                    <a:pt x="8347" y="11216"/>
                  </a:cubicBezTo>
                  <a:cubicBezTo>
                    <a:pt x="8513" y="11430"/>
                    <a:pt x="8728" y="11609"/>
                    <a:pt x="8978" y="11728"/>
                  </a:cubicBezTo>
                  <a:cubicBezTo>
                    <a:pt x="9228" y="11871"/>
                    <a:pt x="9502" y="11966"/>
                    <a:pt x="9787" y="11990"/>
                  </a:cubicBezTo>
                  <a:cubicBezTo>
                    <a:pt x="9942" y="11990"/>
                    <a:pt x="10097" y="11978"/>
                    <a:pt x="10252" y="11954"/>
                  </a:cubicBezTo>
                  <a:cubicBezTo>
                    <a:pt x="10407" y="11942"/>
                    <a:pt x="10573" y="11918"/>
                    <a:pt x="10728" y="11883"/>
                  </a:cubicBezTo>
                  <a:cubicBezTo>
                    <a:pt x="11061" y="11799"/>
                    <a:pt x="11383" y="11645"/>
                    <a:pt x="11645" y="11418"/>
                  </a:cubicBezTo>
                  <a:cubicBezTo>
                    <a:pt x="12097" y="11025"/>
                    <a:pt x="12383" y="10454"/>
                    <a:pt x="12514" y="9728"/>
                  </a:cubicBezTo>
                  <a:cubicBezTo>
                    <a:pt x="12633" y="9037"/>
                    <a:pt x="12633" y="8335"/>
                    <a:pt x="12538" y="7644"/>
                  </a:cubicBezTo>
                  <a:cubicBezTo>
                    <a:pt x="12538" y="7454"/>
                    <a:pt x="12526" y="7263"/>
                    <a:pt x="12502" y="7073"/>
                  </a:cubicBezTo>
                  <a:cubicBezTo>
                    <a:pt x="12478" y="6870"/>
                    <a:pt x="12454" y="6739"/>
                    <a:pt x="12454" y="6656"/>
                  </a:cubicBezTo>
                  <a:cubicBezTo>
                    <a:pt x="12359" y="5584"/>
                    <a:pt x="12193" y="4513"/>
                    <a:pt x="11954" y="3465"/>
                  </a:cubicBezTo>
                  <a:cubicBezTo>
                    <a:pt x="11859" y="3001"/>
                    <a:pt x="11728" y="2536"/>
                    <a:pt x="11573" y="2096"/>
                  </a:cubicBezTo>
                  <a:cubicBezTo>
                    <a:pt x="11538" y="1977"/>
                    <a:pt x="11478" y="1834"/>
                    <a:pt x="11442" y="1667"/>
                  </a:cubicBezTo>
                  <a:cubicBezTo>
                    <a:pt x="11395" y="1500"/>
                    <a:pt x="11335" y="1310"/>
                    <a:pt x="11288" y="1084"/>
                  </a:cubicBezTo>
                  <a:cubicBezTo>
                    <a:pt x="11252" y="953"/>
                    <a:pt x="11228" y="810"/>
                    <a:pt x="11216" y="667"/>
                  </a:cubicBezTo>
                  <a:cubicBezTo>
                    <a:pt x="11145" y="655"/>
                    <a:pt x="11097" y="631"/>
                    <a:pt x="11050" y="584"/>
                  </a:cubicBezTo>
                  <a:cubicBezTo>
                    <a:pt x="11014" y="548"/>
                    <a:pt x="10978" y="524"/>
                    <a:pt x="10942" y="500"/>
                  </a:cubicBezTo>
                  <a:cubicBezTo>
                    <a:pt x="10907" y="465"/>
                    <a:pt x="10871" y="441"/>
                    <a:pt x="10835" y="405"/>
                  </a:cubicBezTo>
                  <a:cubicBezTo>
                    <a:pt x="10740" y="346"/>
                    <a:pt x="10669" y="286"/>
                    <a:pt x="10621" y="262"/>
                  </a:cubicBezTo>
                  <a:cubicBezTo>
                    <a:pt x="10435" y="120"/>
                    <a:pt x="10340" y="58"/>
                    <a:pt x="10344" y="58"/>
                  </a:cubicBezTo>
                  <a:lnTo>
                    <a:pt x="10344" y="58"/>
                  </a:lnTo>
                  <a:cubicBezTo>
                    <a:pt x="10344" y="58"/>
                    <a:pt x="10345" y="59"/>
                    <a:pt x="10347" y="60"/>
                  </a:cubicBezTo>
                  <a:cubicBezTo>
                    <a:pt x="10323" y="36"/>
                    <a:pt x="10299" y="36"/>
                    <a:pt x="10276" y="24"/>
                  </a:cubicBezTo>
                  <a:cubicBezTo>
                    <a:pt x="10252" y="24"/>
                    <a:pt x="10228" y="12"/>
                    <a:pt x="1022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4"/>
            <p:cNvSpPr/>
            <p:nvPr/>
          </p:nvSpPr>
          <p:spPr>
            <a:xfrm>
              <a:off x="-337647" y="2165120"/>
              <a:ext cx="512158" cy="498712"/>
            </a:xfrm>
            <a:custGeom>
              <a:avLst/>
              <a:gdLst/>
              <a:ahLst/>
              <a:cxnLst/>
              <a:rect l="l" t="t" r="r" b="b"/>
              <a:pathLst>
                <a:path w="13789" h="13427" extrusionOk="0">
                  <a:moveTo>
                    <a:pt x="8734" y="3220"/>
                  </a:moveTo>
                  <a:cubicBezTo>
                    <a:pt x="8775" y="3220"/>
                    <a:pt x="8813" y="3227"/>
                    <a:pt x="8847" y="3240"/>
                  </a:cubicBezTo>
                  <a:cubicBezTo>
                    <a:pt x="8907" y="3276"/>
                    <a:pt x="8954" y="3383"/>
                    <a:pt x="8990" y="3586"/>
                  </a:cubicBezTo>
                  <a:cubicBezTo>
                    <a:pt x="8942" y="4026"/>
                    <a:pt x="8823" y="4455"/>
                    <a:pt x="8645" y="4872"/>
                  </a:cubicBezTo>
                  <a:cubicBezTo>
                    <a:pt x="8514" y="5253"/>
                    <a:pt x="8347" y="5646"/>
                    <a:pt x="8169" y="6015"/>
                  </a:cubicBezTo>
                  <a:lnTo>
                    <a:pt x="8097" y="6169"/>
                  </a:lnTo>
                  <a:lnTo>
                    <a:pt x="7907" y="6586"/>
                  </a:lnTo>
                  <a:cubicBezTo>
                    <a:pt x="7811" y="6777"/>
                    <a:pt x="7537" y="7277"/>
                    <a:pt x="7097" y="8074"/>
                  </a:cubicBezTo>
                  <a:cubicBezTo>
                    <a:pt x="6930" y="8396"/>
                    <a:pt x="6728" y="8729"/>
                    <a:pt x="6502" y="9086"/>
                  </a:cubicBezTo>
                  <a:cubicBezTo>
                    <a:pt x="6275" y="9432"/>
                    <a:pt x="6133" y="9670"/>
                    <a:pt x="6073" y="9765"/>
                  </a:cubicBezTo>
                  <a:cubicBezTo>
                    <a:pt x="5668" y="10348"/>
                    <a:pt x="5347" y="10718"/>
                    <a:pt x="5097" y="10860"/>
                  </a:cubicBezTo>
                  <a:cubicBezTo>
                    <a:pt x="5041" y="10924"/>
                    <a:pt x="4959" y="10956"/>
                    <a:pt x="4875" y="10956"/>
                  </a:cubicBezTo>
                  <a:cubicBezTo>
                    <a:pt x="4833" y="10956"/>
                    <a:pt x="4791" y="10948"/>
                    <a:pt x="4751" y="10932"/>
                  </a:cubicBezTo>
                  <a:cubicBezTo>
                    <a:pt x="4704" y="10908"/>
                    <a:pt x="4656" y="10860"/>
                    <a:pt x="4620" y="10825"/>
                  </a:cubicBezTo>
                  <a:cubicBezTo>
                    <a:pt x="4573" y="10777"/>
                    <a:pt x="4561" y="10718"/>
                    <a:pt x="4573" y="10658"/>
                  </a:cubicBezTo>
                  <a:lnTo>
                    <a:pt x="4692" y="9896"/>
                  </a:lnTo>
                  <a:cubicBezTo>
                    <a:pt x="4704" y="9801"/>
                    <a:pt x="4728" y="9706"/>
                    <a:pt x="4775" y="9622"/>
                  </a:cubicBezTo>
                  <a:lnTo>
                    <a:pt x="4990" y="9015"/>
                  </a:lnTo>
                  <a:lnTo>
                    <a:pt x="5168" y="8574"/>
                  </a:lnTo>
                  <a:cubicBezTo>
                    <a:pt x="5240" y="8420"/>
                    <a:pt x="5382" y="8074"/>
                    <a:pt x="5585" y="7551"/>
                  </a:cubicBezTo>
                  <a:lnTo>
                    <a:pt x="5704" y="7312"/>
                  </a:lnTo>
                  <a:lnTo>
                    <a:pt x="5883" y="6955"/>
                  </a:lnTo>
                  <a:lnTo>
                    <a:pt x="7645" y="4229"/>
                  </a:lnTo>
                  <a:cubicBezTo>
                    <a:pt x="7918" y="3776"/>
                    <a:pt x="8180" y="3479"/>
                    <a:pt x="8371" y="3348"/>
                  </a:cubicBezTo>
                  <a:cubicBezTo>
                    <a:pt x="8507" y="3263"/>
                    <a:pt x="8631" y="3220"/>
                    <a:pt x="8734" y="3220"/>
                  </a:cubicBezTo>
                  <a:close/>
                  <a:moveTo>
                    <a:pt x="6427" y="1"/>
                  </a:moveTo>
                  <a:cubicBezTo>
                    <a:pt x="6068" y="1"/>
                    <a:pt x="5709" y="44"/>
                    <a:pt x="5359" y="133"/>
                  </a:cubicBezTo>
                  <a:cubicBezTo>
                    <a:pt x="4347" y="383"/>
                    <a:pt x="3418" y="871"/>
                    <a:pt x="2656" y="1562"/>
                  </a:cubicBezTo>
                  <a:cubicBezTo>
                    <a:pt x="1108" y="2883"/>
                    <a:pt x="168" y="4776"/>
                    <a:pt x="48" y="6800"/>
                  </a:cubicBezTo>
                  <a:cubicBezTo>
                    <a:pt x="1" y="7312"/>
                    <a:pt x="25" y="7836"/>
                    <a:pt x="132" y="8348"/>
                  </a:cubicBezTo>
                  <a:cubicBezTo>
                    <a:pt x="227" y="8813"/>
                    <a:pt x="406" y="9265"/>
                    <a:pt x="679" y="9658"/>
                  </a:cubicBezTo>
                  <a:lnTo>
                    <a:pt x="965" y="10063"/>
                  </a:lnTo>
                  <a:cubicBezTo>
                    <a:pt x="989" y="10110"/>
                    <a:pt x="1013" y="10158"/>
                    <a:pt x="1049" y="10206"/>
                  </a:cubicBezTo>
                  <a:cubicBezTo>
                    <a:pt x="1072" y="10241"/>
                    <a:pt x="1096" y="10277"/>
                    <a:pt x="1108" y="10313"/>
                  </a:cubicBezTo>
                  <a:cubicBezTo>
                    <a:pt x="1168" y="10408"/>
                    <a:pt x="1251" y="10468"/>
                    <a:pt x="1346" y="10515"/>
                  </a:cubicBezTo>
                  <a:lnTo>
                    <a:pt x="1477" y="10575"/>
                  </a:lnTo>
                  <a:cubicBezTo>
                    <a:pt x="1942" y="11027"/>
                    <a:pt x="2465" y="11408"/>
                    <a:pt x="3037" y="11706"/>
                  </a:cubicBezTo>
                  <a:cubicBezTo>
                    <a:pt x="3168" y="11753"/>
                    <a:pt x="3299" y="11837"/>
                    <a:pt x="3418" y="11932"/>
                  </a:cubicBezTo>
                  <a:cubicBezTo>
                    <a:pt x="3537" y="12015"/>
                    <a:pt x="3656" y="12087"/>
                    <a:pt x="3787" y="12158"/>
                  </a:cubicBezTo>
                  <a:cubicBezTo>
                    <a:pt x="5025" y="12742"/>
                    <a:pt x="6025" y="13135"/>
                    <a:pt x="6799" y="13325"/>
                  </a:cubicBezTo>
                  <a:cubicBezTo>
                    <a:pt x="7151" y="13393"/>
                    <a:pt x="7490" y="13426"/>
                    <a:pt x="7816" y="13426"/>
                  </a:cubicBezTo>
                  <a:cubicBezTo>
                    <a:pt x="8583" y="13426"/>
                    <a:pt x="9280" y="13240"/>
                    <a:pt x="9907" y="12873"/>
                  </a:cubicBezTo>
                  <a:lnTo>
                    <a:pt x="10074" y="12861"/>
                  </a:lnTo>
                  <a:lnTo>
                    <a:pt x="10169" y="12789"/>
                  </a:lnTo>
                  <a:cubicBezTo>
                    <a:pt x="10171" y="12791"/>
                    <a:pt x="10174" y="12792"/>
                    <a:pt x="10178" y="12792"/>
                  </a:cubicBezTo>
                  <a:cubicBezTo>
                    <a:pt x="10198" y="12792"/>
                    <a:pt x="10243" y="12769"/>
                    <a:pt x="10312" y="12730"/>
                  </a:cubicBezTo>
                  <a:lnTo>
                    <a:pt x="10633" y="12527"/>
                  </a:lnTo>
                  <a:cubicBezTo>
                    <a:pt x="11645" y="11789"/>
                    <a:pt x="12467" y="10801"/>
                    <a:pt x="12991" y="9670"/>
                  </a:cubicBezTo>
                  <a:cubicBezTo>
                    <a:pt x="13538" y="8515"/>
                    <a:pt x="13788" y="7408"/>
                    <a:pt x="13753" y="6348"/>
                  </a:cubicBezTo>
                  <a:cubicBezTo>
                    <a:pt x="13693" y="5384"/>
                    <a:pt x="13324" y="4360"/>
                    <a:pt x="12669" y="3252"/>
                  </a:cubicBezTo>
                  <a:cubicBezTo>
                    <a:pt x="12300" y="2752"/>
                    <a:pt x="11848" y="2324"/>
                    <a:pt x="11336" y="1978"/>
                  </a:cubicBezTo>
                  <a:cubicBezTo>
                    <a:pt x="10705" y="1597"/>
                    <a:pt x="9954" y="1205"/>
                    <a:pt x="9109" y="800"/>
                  </a:cubicBezTo>
                  <a:lnTo>
                    <a:pt x="9061" y="776"/>
                  </a:lnTo>
                  <a:cubicBezTo>
                    <a:pt x="9047" y="771"/>
                    <a:pt x="9034" y="768"/>
                    <a:pt x="9023" y="768"/>
                  </a:cubicBezTo>
                  <a:cubicBezTo>
                    <a:pt x="9008" y="768"/>
                    <a:pt x="8997" y="774"/>
                    <a:pt x="8990" y="788"/>
                  </a:cubicBezTo>
                  <a:cubicBezTo>
                    <a:pt x="8776" y="657"/>
                    <a:pt x="8561" y="538"/>
                    <a:pt x="8335" y="431"/>
                  </a:cubicBezTo>
                  <a:cubicBezTo>
                    <a:pt x="7735" y="146"/>
                    <a:pt x="7081" y="1"/>
                    <a:pt x="6427"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4"/>
            <p:cNvSpPr/>
            <p:nvPr/>
          </p:nvSpPr>
          <p:spPr>
            <a:xfrm>
              <a:off x="4754473" y="-166426"/>
              <a:ext cx="550600" cy="552235"/>
            </a:xfrm>
            <a:custGeom>
              <a:avLst/>
              <a:gdLst/>
              <a:ahLst/>
              <a:cxnLst/>
              <a:rect l="l" t="t" r="r" b="b"/>
              <a:pathLst>
                <a:path w="14824" h="14868" extrusionOk="0">
                  <a:moveTo>
                    <a:pt x="7804" y="1"/>
                  </a:moveTo>
                  <a:cubicBezTo>
                    <a:pt x="7041" y="1"/>
                    <a:pt x="6286" y="136"/>
                    <a:pt x="5572" y="408"/>
                  </a:cubicBezTo>
                  <a:cubicBezTo>
                    <a:pt x="4668" y="753"/>
                    <a:pt x="3846" y="1312"/>
                    <a:pt x="3167" y="2015"/>
                  </a:cubicBezTo>
                  <a:cubicBezTo>
                    <a:pt x="2382" y="2824"/>
                    <a:pt x="1727" y="3753"/>
                    <a:pt x="1239" y="4777"/>
                  </a:cubicBezTo>
                  <a:cubicBezTo>
                    <a:pt x="346" y="6599"/>
                    <a:pt x="0" y="8147"/>
                    <a:pt x="203" y="9421"/>
                  </a:cubicBezTo>
                  <a:cubicBezTo>
                    <a:pt x="381" y="10575"/>
                    <a:pt x="977" y="11635"/>
                    <a:pt x="1870" y="12385"/>
                  </a:cubicBezTo>
                  <a:cubicBezTo>
                    <a:pt x="2560" y="13016"/>
                    <a:pt x="3525" y="13635"/>
                    <a:pt x="4775" y="14254"/>
                  </a:cubicBezTo>
                  <a:cubicBezTo>
                    <a:pt x="5465" y="14600"/>
                    <a:pt x="6227" y="14802"/>
                    <a:pt x="7001" y="14826"/>
                  </a:cubicBezTo>
                  <a:cubicBezTo>
                    <a:pt x="7235" y="14853"/>
                    <a:pt x="7469" y="14867"/>
                    <a:pt x="7701" y="14867"/>
                  </a:cubicBezTo>
                  <a:cubicBezTo>
                    <a:pt x="8274" y="14867"/>
                    <a:pt x="8840" y="14784"/>
                    <a:pt x="9382" y="14624"/>
                  </a:cubicBezTo>
                  <a:lnTo>
                    <a:pt x="10668" y="11504"/>
                  </a:lnTo>
                  <a:lnTo>
                    <a:pt x="10668" y="11504"/>
                  </a:lnTo>
                  <a:cubicBezTo>
                    <a:pt x="10177" y="11568"/>
                    <a:pt x="9686" y="11613"/>
                    <a:pt x="9195" y="11613"/>
                  </a:cubicBezTo>
                  <a:cubicBezTo>
                    <a:pt x="9138" y="11613"/>
                    <a:pt x="9082" y="11613"/>
                    <a:pt x="9025" y="11611"/>
                  </a:cubicBezTo>
                  <a:cubicBezTo>
                    <a:pt x="8972" y="11614"/>
                    <a:pt x="8919" y="11615"/>
                    <a:pt x="8866" y="11615"/>
                  </a:cubicBezTo>
                  <a:cubicBezTo>
                    <a:pt x="8446" y="11615"/>
                    <a:pt x="8037" y="11532"/>
                    <a:pt x="7656" y="11373"/>
                  </a:cubicBezTo>
                  <a:cubicBezTo>
                    <a:pt x="7180" y="11135"/>
                    <a:pt x="6870" y="10671"/>
                    <a:pt x="6834" y="10135"/>
                  </a:cubicBezTo>
                  <a:cubicBezTo>
                    <a:pt x="6799" y="9468"/>
                    <a:pt x="7025" y="8611"/>
                    <a:pt x="7537" y="7575"/>
                  </a:cubicBezTo>
                  <a:cubicBezTo>
                    <a:pt x="8168" y="6313"/>
                    <a:pt x="8835" y="5503"/>
                    <a:pt x="9537" y="5146"/>
                  </a:cubicBezTo>
                  <a:cubicBezTo>
                    <a:pt x="9795" y="5006"/>
                    <a:pt x="10067" y="4937"/>
                    <a:pt x="10351" y="4937"/>
                  </a:cubicBezTo>
                  <a:cubicBezTo>
                    <a:pt x="10670" y="4937"/>
                    <a:pt x="11006" y="5024"/>
                    <a:pt x="11359" y="5194"/>
                  </a:cubicBezTo>
                  <a:cubicBezTo>
                    <a:pt x="11716" y="5372"/>
                    <a:pt x="12038" y="5587"/>
                    <a:pt x="12347" y="5837"/>
                  </a:cubicBezTo>
                  <a:cubicBezTo>
                    <a:pt x="12680" y="6111"/>
                    <a:pt x="12883" y="6265"/>
                    <a:pt x="12930" y="6313"/>
                  </a:cubicBezTo>
                  <a:lnTo>
                    <a:pt x="13371" y="6658"/>
                  </a:lnTo>
                  <a:lnTo>
                    <a:pt x="14824" y="4408"/>
                  </a:lnTo>
                  <a:cubicBezTo>
                    <a:pt x="13681" y="2705"/>
                    <a:pt x="12383" y="1491"/>
                    <a:pt x="10906" y="765"/>
                  </a:cubicBezTo>
                  <a:cubicBezTo>
                    <a:pt x="10073" y="336"/>
                    <a:pt x="9156" y="86"/>
                    <a:pt x="8228" y="15"/>
                  </a:cubicBezTo>
                  <a:cubicBezTo>
                    <a:pt x="8086" y="5"/>
                    <a:pt x="7945" y="1"/>
                    <a:pt x="7804"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14"/>
            <p:cNvSpPr/>
            <p:nvPr/>
          </p:nvSpPr>
          <p:spPr>
            <a:xfrm>
              <a:off x="-79400" y="-5016"/>
              <a:ext cx="443147" cy="467476"/>
            </a:xfrm>
            <a:custGeom>
              <a:avLst/>
              <a:gdLst/>
              <a:ahLst/>
              <a:cxnLst/>
              <a:rect l="l" t="t" r="r" b="b"/>
              <a:pathLst>
                <a:path w="11931" h="12586" extrusionOk="0">
                  <a:moveTo>
                    <a:pt x="6335" y="1"/>
                  </a:moveTo>
                  <a:cubicBezTo>
                    <a:pt x="6172" y="1"/>
                    <a:pt x="6010" y="7"/>
                    <a:pt x="5846" y="19"/>
                  </a:cubicBezTo>
                  <a:cubicBezTo>
                    <a:pt x="5084" y="91"/>
                    <a:pt x="4346" y="317"/>
                    <a:pt x="3679" y="686"/>
                  </a:cubicBezTo>
                  <a:cubicBezTo>
                    <a:pt x="2965" y="1103"/>
                    <a:pt x="2346" y="1662"/>
                    <a:pt x="1870" y="2341"/>
                  </a:cubicBezTo>
                  <a:cubicBezTo>
                    <a:pt x="1310" y="3115"/>
                    <a:pt x="893" y="3984"/>
                    <a:pt x="607" y="4901"/>
                  </a:cubicBezTo>
                  <a:cubicBezTo>
                    <a:pt x="95" y="6532"/>
                    <a:pt x="0" y="7877"/>
                    <a:pt x="334" y="8925"/>
                  </a:cubicBezTo>
                  <a:cubicBezTo>
                    <a:pt x="631" y="9866"/>
                    <a:pt x="1262" y="10663"/>
                    <a:pt x="2108" y="11187"/>
                  </a:cubicBezTo>
                  <a:cubicBezTo>
                    <a:pt x="2762" y="11616"/>
                    <a:pt x="3667" y="12021"/>
                    <a:pt x="4798" y="12366"/>
                  </a:cubicBezTo>
                  <a:cubicBezTo>
                    <a:pt x="5251" y="12514"/>
                    <a:pt x="5728" y="12585"/>
                    <a:pt x="6204" y="12585"/>
                  </a:cubicBezTo>
                  <a:cubicBezTo>
                    <a:pt x="6379" y="12585"/>
                    <a:pt x="6554" y="12576"/>
                    <a:pt x="6727" y="12556"/>
                  </a:cubicBezTo>
                  <a:cubicBezTo>
                    <a:pt x="7406" y="12533"/>
                    <a:pt x="8085" y="12378"/>
                    <a:pt x="8692" y="12080"/>
                  </a:cubicBezTo>
                  <a:lnTo>
                    <a:pt x="9359" y="9306"/>
                  </a:lnTo>
                  <a:lnTo>
                    <a:pt x="9359" y="9306"/>
                  </a:lnTo>
                  <a:cubicBezTo>
                    <a:pt x="8918" y="9437"/>
                    <a:pt x="8466" y="9544"/>
                    <a:pt x="8001" y="9616"/>
                  </a:cubicBezTo>
                  <a:cubicBezTo>
                    <a:pt x="7833" y="9646"/>
                    <a:pt x="7664" y="9662"/>
                    <a:pt x="7497" y="9662"/>
                  </a:cubicBezTo>
                  <a:cubicBezTo>
                    <a:pt x="7274" y="9662"/>
                    <a:pt x="7052" y="9634"/>
                    <a:pt x="6834" y="9580"/>
                  </a:cubicBezTo>
                  <a:cubicBezTo>
                    <a:pt x="6406" y="9449"/>
                    <a:pt x="6084" y="9092"/>
                    <a:pt x="5989" y="8651"/>
                  </a:cubicBezTo>
                  <a:cubicBezTo>
                    <a:pt x="5858" y="8104"/>
                    <a:pt x="5953" y="7353"/>
                    <a:pt x="6251" y="6425"/>
                  </a:cubicBezTo>
                  <a:cubicBezTo>
                    <a:pt x="6608" y="5294"/>
                    <a:pt x="7061" y="4520"/>
                    <a:pt x="7608" y="4139"/>
                  </a:cubicBezTo>
                  <a:cubicBezTo>
                    <a:pt x="7875" y="3939"/>
                    <a:pt x="8174" y="3840"/>
                    <a:pt x="8506" y="3840"/>
                  </a:cubicBezTo>
                  <a:cubicBezTo>
                    <a:pt x="8707" y="3840"/>
                    <a:pt x="8919" y="3876"/>
                    <a:pt x="9144" y="3948"/>
                  </a:cubicBezTo>
                  <a:cubicBezTo>
                    <a:pt x="9454" y="4055"/>
                    <a:pt x="9751" y="4186"/>
                    <a:pt x="10037" y="4353"/>
                  </a:cubicBezTo>
                  <a:lnTo>
                    <a:pt x="10597" y="4675"/>
                  </a:lnTo>
                  <a:lnTo>
                    <a:pt x="11002" y="4913"/>
                  </a:lnTo>
                  <a:lnTo>
                    <a:pt x="11930" y="2853"/>
                  </a:lnTo>
                  <a:cubicBezTo>
                    <a:pt x="10763" y="1567"/>
                    <a:pt x="9513" y="710"/>
                    <a:pt x="8192" y="293"/>
                  </a:cubicBezTo>
                  <a:cubicBezTo>
                    <a:pt x="7586" y="94"/>
                    <a:pt x="6965" y="1"/>
                    <a:pt x="6335"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14"/>
            <p:cNvSpPr/>
            <p:nvPr/>
          </p:nvSpPr>
          <p:spPr>
            <a:xfrm>
              <a:off x="710409" y="4824781"/>
              <a:ext cx="335248" cy="354339"/>
            </a:xfrm>
            <a:custGeom>
              <a:avLst/>
              <a:gdLst/>
              <a:ahLst/>
              <a:cxnLst/>
              <a:rect l="l" t="t" r="r" b="b"/>
              <a:pathLst>
                <a:path w="9026" h="9540" extrusionOk="0">
                  <a:moveTo>
                    <a:pt x="4829" y="0"/>
                  </a:moveTo>
                  <a:cubicBezTo>
                    <a:pt x="4692" y="0"/>
                    <a:pt x="4555" y="7"/>
                    <a:pt x="4418" y="21"/>
                  </a:cubicBezTo>
                  <a:cubicBezTo>
                    <a:pt x="3834" y="68"/>
                    <a:pt x="3287" y="235"/>
                    <a:pt x="2775" y="521"/>
                  </a:cubicBezTo>
                  <a:cubicBezTo>
                    <a:pt x="2239" y="830"/>
                    <a:pt x="1775" y="1259"/>
                    <a:pt x="1406" y="1771"/>
                  </a:cubicBezTo>
                  <a:cubicBezTo>
                    <a:pt x="989" y="2354"/>
                    <a:pt x="667" y="3009"/>
                    <a:pt x="465" y="3700"/>
                  </a:cubicBezTo>
                  <a:cubicBezTo>
                    <a:pt x="72" y="4938"/>
                    <a:pt x="1" y="5950"/>
                    <a:pt x="251" y="6748"/>
                  </a:cubicBezTo>
                  <a:cubicBezTo>
                    <a:pt x="477" y="7462"/>
                    <a:pt x="953" y="8069"/>
                    <a:pt x="1584" y="8462"/>
                  </a:cubicBezTo>
                  <a:cubicBezTo>
                    <a:pt x="2227" y="8855"/>
                    <a:pt x="2906" y="9165"/>
                    <a:pt x="3620" y="9367"/>
                  </a:cubicBezTo>
                  <a:cubicBezTo>
                    <a:pt x="3979" y="9484"/>
                    <a:pt x="4352" y="9540"/>
                    <a:pt x="4727" y="9540"/>
                  </a:cubicBezTo>
                  <a:cubicBezTo>
                    <a:pt x="4850" y="9540"/>
                    <a:pt x="4973" y="9534"/>
                    <a:pt x="5097" y="9522"/>
                  </a:cubicBezTo>
                  <a:cubicBezTo>
                    <a:pt x="5608" y="9498"/>
                    <a:pt x="6120" y="9379"/>
                    <a:pt x="6585" y="9153"/>
                  </a:cubicBezTo>
                  <a:lnTo>
                    <a:pt x="7085" y="7045"/>
                  </a:lnTo>
                  <a:lnTo>
                    <a:pt x="7085" y="7045"/>
                  </a:lnTo>
                  <a:cubicBezTo>
                    <a:pt x="6751" y="7153"/>
                    <a:pt x="6406" y="7236"/>
                    <a:pt x="6061" y="7284"/>
                  </a:cubicBezTo>
                  <a:cubicBezTo>
                    <a:pt x="5932" y="7309"/>
                    <a:pt x="5801" y="7322"/>
                    <a:pt x="5671" y="7322"/>
                  </a:cubicBezTo>
                  <a:cubicBezTo>
                    <a:pt x="5500" y="7322"/>
                    <a:pt x="5330" y="7300"/>
                    <a:pt x="5168" y="7260"/>
                  </a:cubicBezTo>
                  <a:cubicBezTo>
                    <a:pt x="4835" y="7153"/>
                    <a:pt x="4596" y="6891"/>
                    <a:pt x="4525" y="6557"/>
                  </a:cubicBezTo>
                  <a:cubicBezTo>
                    <a:pt x="4430" y="6141"/>
                    <a:pt x="4501" y="5569"/>
                    <a:pt x="4727" y="4867"/>
                  </a:cubicBezTo>
                  <a:cubicBezTo>
                    <a:pt x="4989" y="4009"/>
                    <a:pt x="5335" y="3426"/>
                    <a:pt x="5751" y="3128"/>
                  </a:cubicBezTo>
                  <a:cubicBezTo>
                    <a:pt x="5952" y="2980"/>
                    <a:pt x="6176" y="2905"/>
                    <a:pt x="6430" y="2905"/>
                  </a:cubicBezTo>
                  <a:cubicBezTo>
                    <a:pt x="6582" y="2905"/>
                    <a:pt x="6744" y="2932"/>
                    <a:pt x="6918" y="2985"/>
                  </a:cubicBezTo>
                  <a:cubicBezTo>
                    <a:pt x="7156" y="3057"/>
                    <a:pt x="7383" y="3164"/>
                    <a:pt x="7597" y="3295"/>
                  </a:cubicBezTo>
                  <a:cubicBezTo>
                    <a:pt x="7835" y="3438"/>
                    <a:pt x="7978" y="3521"/>
                    <a:pt x="8014" y="3545"/>
                  </a:cubicBezTo>
                  <a:lnTo>
                    <a:pt x="8323" y="3724"/>
                  </a:lnTo>
                  <a:lnTo>
                    <a:pt x="9026" y="2164"/>
                  </a:lnTo>
                  <a:cubicBezTo>
                    <a:pt x="8133" y="1188"/>
                    <a:pt x="7192" y="545"/>
                    <a:pt x="6192" y="223"/>
                  </a:cubicBezTo>
                  <a:cubicBezTo>
                    <a:pt x="5752" y="76"/>
                    <a:pt x="5290" y="0"/>
                    <a:pt x="4829"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14"/>
            <p:cNvSpPr/>
            <p:nvPr/>
          </p:nvSpPr>
          <p:spPr>
            <a:xfrm>
              <a:off x="5362953" y="4995323"/>
              <a:ext cx="191098" cy="327820"/>
            </a:xfrm>
            <a:custGeom>
              <a:avLst/>
              <a:gdLst/>
              <a:ahLst/>
              <a:cxnLst/>
              <a:rect l="l" t="t" r="r" b="b"/>
              <a:pathLst>
                <a:path w="5145" h="8826" extrusionOk="0">
                  <a:moveTo>
                    <a:pt x="4168" y="0"/>
                  </a:moveTo>
                  <a:lnTo>
                    <a:pt x="3144" y="155"/>
                  </a:lnTo>
                  <a:cubicBezTo>
                    <a:pt x="3108" y="155"/>
                    <a:pt x="3084" y="155"/>
                    <a:pt x="3049" y="143"/>
                  </a:cubicBezTo>
                  <a:cubicBezTo>
                    <a:pt x="3031" y="137"/>
                    <a:pt x="3016" y="134"/>
                    <a:pt x="3001" y="134"/>
                  </a:cubicBezTo>
                  <a:cubicBezTo>
                    <a:pt x="2986" y="134"/>
                    <a:pt x="2971" y="137"/>
                    <a:pt x="2954" y="143"/>
                  </a:cubicBezTo>
                  <a:cubicBezTo>
                    <a:pt x="2942" y="143"/>
                    <a:pt x="2918" y="143"/>
                    <a:pt x="2918" y="167"/>
                  </a:cubicBezTo>
                  <a:cubicBezTo>
                    <a:pt x="2882" y="167"/>
                    <a:pt x="2858" y="167"/>
                    <a:pt x="2834" y="191"/>
                  </a:cubicBezTo>
                  <a:cubicBezTo>
                    <a:pt x="2799" y="191"/>
                    <a:pt x="2763" y="203"/>
                    <a:pt x="2763" y="215"/>
                  </a:cubicBezTo>
                  <a:lnTo>
                    <a:pt x="2703" y="215"/>
                  </a:lnTo>
                  <a:cubicBezTo>
                    <a:pt x="2694" y="218"/>
                    <a:pt x="2684" y="219"/>
                    <a:pt x="2675" y="219"/>
                  </a:cubicBezTo>
                  <a:cubicBezTo>
                    <a:pt x="2649" y="219"/>
                    <a:pt x="2622" y="208"/>
                    <a:pt x="2596" y="191"/>
                  </a:cubicBezTo>
                  <a:lnTo>
                    <a:pt x="1989" y="274"/>
                  </a:lnTo>
                  <a:lnTo>
                    <a:pt x="1941" y="334"/>
                  </a:lnTo>
                  <a:cubicBezTo>
                    <a:pt x="1727" y="369"/>
                    <a:pt x="1501" y="381"/>
                    <a:pt x="1287" y="393"/>
                  </a:cubicBezTo>
                  <a:cubicBezTo>
                    <a:pt x="1215" y="405"/>
                    <a:pt x="1120" y="417"/>
                    <a:pt x="989" y="417"/>
                  </a:cubicBezTo>
                  <a:cubicBezTo>
                    <a:pt x="846" y="417"/>
                    <a:pt x="727" y="429"/>
                    <a:pt x="620" y="441"/>
                  </a:cubicBezTo>
                  <a:cubicBezTo>
                    <a:pt x="489" y="465"/>
                    <a:pt x="358" y="488"/>
                    <a:pt x="239" y="548"/>
                  </a:cubicBezTo>
                  <a:cubicBezTo>
                    <a:pt x="72" y="596"/>
                    <a:pt x="1" y="679"/>
                    <a:pt x="1" y="750"/>
                  </a:cubicBezTo>
                  <a:lnTo>
                    <a:pt x="489" y="4132"/>
                  </a:lnTo>
                  <a:cubicBezTo>
                    <a:pt x="548" y="4525"/>
                    <a:pt x="656" y="5120"/>
                    <a:pt x="834" y="5930"/>
                  </a:cubicBezTo>
                  <a:lnTo>
                    <a:pt x="953" y="6453"/>
                  </a:lnTo>
                  <a:cubicBezTo>
                    <a:pt x="1072" y="7037"/>
                    <a:pt x="1156" y="7465"/>
                    <a:pt x="1203" y="7727"/>
                  </a:cubicBezTo>
                  <a:cubicBezTo>
                    <a:pt x="1227" y="7823"/>
                    <a:pt x="1251" y="7918"/>
                    <a:pt x="1251" y="8001"/>
                  </a:cubicBezTo>
                  <a:cubicBezTo>
                    <a:pt x="1275" y="8132"/>
                    <a:pt x="1310" y="8251"/>
                    <a:pt x="1358" y="8382"/>
                  </a:cubicBezTo>
                  <a:cubicBezTo>
                    <a:pt x="1435" y="8681"/>
                    <a:pt x="1564" y="8825"/>
                    <a:pt x="1716" y="8825"/>
                  </a:cubicBezTo>
                  <a:cubicBezTo>
                    <a:pt x="1727" y="8825"/>
                    <a:pt x="1739" y="8825"/>
                    <a:pt x="1751" y="8823"/>
                  </a:cubicBezTo>
                  <a:lnTo>
                    <a:pt x="2072" y="8751"/>
                  </a:lnTo>
                  <a:lnTo>
                    <a:pt x="2406" y="8656"/>
                  </a:lnTo>
                  <a:lnTo>
                    <a:pt x="2751" y="8537"/>
                  </a:lnTo>
                  <a:lnTo>
                    <a:pt x="2954" y="8513"/>
                  </a:lnTo>
                  <a:lnTo>
                    <a:pt x="3989" y="8358"/>
                  </a:lnTo>
                  <a:cubicBezTo>
                    <a:pt x="4001" y="8323"/>
                    <a:pt x="4025" y="8299"/>
                    <a:pt x="4073" y="8299"/>
                  </a:cubicBezTo>
                  <a:lnTo>
                    <a:pt x="4263" y="8275"/>
                  </a:lnTo>
                  <a:cubicBezTo>
                    <a:pt x="4317" y="8281"/>
                    <a:pt x="4370" y="8284"/>
                    <a:pt x="4425" y="8284"/>
                  </a:cubicBezTo>
                  <a:cubicBezTo>
                    <a:pt x="4480" y="8284"/>
                    <a:pt x="4537" y="8281"/>
                    <a:pt x="4597" y="8275"/>
                  </a:cubicBezTo>
                  <a:cubicBezTo>
                    <a:pt x="4620" y="8251"/>
                    <a:pt x="4644" y="8239"/>
                    <a:pt x="4680" y="8227"/>
                  </a:cubicBezTo>
                  <a:lnTo>
                    <a:pt x="4751" y="8216"/>
                  </a:lnTo>
                  <a:cubicBezTo>
                    <a:pt x="4751" y="8204"/>
                    <a:pt x="4763" y="8192"/>
                    <a:pt x="4775" y="8192"/>
                  </a:cubicBezTo>
                  <a:lnTo>
                    <a:pt x="4823" y="8204"/>
                  </a:lnTo>
                  <a:lnTo>
                    <a:pt x="4835" y="8216"/>
                  </a:lnTo>
                  <a:cubicBezTo>
                    <a:pt x="4942" y="8204"/>
                    <a:pt x="5025" y="8156"/>
                    <a:pt x="5085" y="8085"/>
                  </a:cubicBezTo>
                  <a:cubicBezTo>
                    <a:pt x="5132" y="7989"/>
                    <a:pt x="5144" y="7894"/>
                    <a:pt x="5144" y="7799"/>
                  </a:cubicBezTo>
                  <a:cubicBezTo>
                    <a:pt x="5132" y="7632"/>
                    <a:pt x="5120" y="7477"/>
                    <a:pt x="5097" y="7323"/>
                  </a:cubicBezTo>
                  <a:cubicBezTo>
                    <a:pt x="5061" y="7132"/>
                    <a:pt x="5037" y="6942"/>
                    <a:pt x="5037" y="6751"/>
                  </a:cubicBezTo>
                  <a:lnTo>
                    <a:pt x="5001" y="6215"/>
                  </a:lnTo>
                  <a:lnTo>
                    <a:pt x="4620" y="3501"/>
                  </a:lnTo>
                  <a:cubicBezTo>
                    <a:pt x="4597" y="3298"/>
                    <a:pt x="4573" y="3036"/>
                    <a:pt x="4549" y="2691"/>
                  </a:cubicBezTo>
                  <a:cubicBezTo>
                    <a:pt x="4537" y="2620"/>
                    <a:pt x="4537" y="2560"/>
                    <a:pt x="4549" y="2489"/>
                  </a:cubicBezTo>
                  <a:cubicBezTo>
                    <a:pt x="4549" y="2453"/>
                    <a:pt x="4549" y="2429"/>
                    <a:pt x="4561" y="2393"/>
                  </a:cubicBezTo>
                  <a:lnTo>
                    <a:pt x="4168"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4"/>
            <p:cNvSpPr/>
            <p:nvPr/>
          </p:nvSpPr>
          <p:spPr>
            <a:xfrm>
              <a:off x="-124047" y="4202142"/>
              <a:ext cx="245029" cy="333800"/>
            </a:xfrm>
            <a:custGeom>
              <a:avLst/>
              <a:gdLst/>
              <a:ahLst/>
              <a:cxnLst/>
              <a:rect l="l" t="t" r="r" b="b"/>
              <a:pathLst>
                <a:path w="6597" h="8987" extrusionOk="0">
                  <a:moveTo>
                    <a:pt x="2780" y="0"/>
                  </a:moveTo>
                  <a:cubicBezTo>
                    <a:pt x="2679" y="0"/>
                    <a:pt x="2614" y="27"/>
                    <a:pt x="2596" y="80"/>
                  </a:cubicBezTo>
                  <a:lnTo>
                    <a:pt x="1382" y="3283"/>
                  </a:lnTo>
                  <a:cubicBezTo>
                    <a:pt x="1239" y="3640"/>
                    <a:pt x="1048" y="4224"/>
                    <a:pt x="810" y="5021"/>
                  </a:cubicBezTo>
                  <a:lnTo>
                    <a:pt x="655" y="5533"/>
                  </a:lnTo>
                  <a:cubicBezTo>
                    <a:pt x="477" y="6105"/>
                    <a:pt x="346" y="6510"/>
                    <a:pt x="262" y="6772"/>
                  </a:cubicBezTo>
                  <a:cubicBezTo>
                    <a:pt x="239" y="6855"/>
                    <a:pt x="203" y="6950"/>
                    <a:pt x="167" y="7034"/>
                  </a:cubicBezTo>
                  <a:cubicBezTo>
                    <a:pt x="132" y="7153"/>
                    <a:pt x="96" y="7284"/>
                    <a:pt x="72" y="7403"/>
                  </a:cubicBezTo>
                  <a:cubicBezTo>
                    <a:pt x="1" y="7736"/>
                    <a:pt x="36" y="7939"/>
                    <a:pt x="203" y="7998"/>
                  </a:cubicBezTo>
                  <a:lnTo>
                    <a:pt x="513" y="8081"/>
                  </a:lnTo>
                  <a:lnTo>
                    <a:pt x="846" y="8165"/>
                  </a:lnTo>
                  <a:lnTo>
                    <a:pt x="1215" y="8224"/>
                  </a:lnTo>
                  <a:lnTo>
                    <a:pt x="1405" y="8296"/>
                  </a:lnTo>
                  <a:lnTo>
                    <a:pt x="2382" y="8677"/>
                  </a:lnTo>
                  <a:cubicBezTo>
                    <a:pt x="2397" y="8654"/>
                    <a:pt x="2422" y="8640"/>
                    <a:pt x="2448" y="8640"/>
                  </a:cubicBezTo>
                  <a:cubicBezTo>
                    <a:pt x="2462" y="8640"/>
                    <a:pt x="2476" y="8644"/>
                    <a:pt x="2489" y="8653"/>
                  </a:cubicBezTo>
                  <a:lnTo>
                    <a:pt x="2668" y="8736"/>
                  </a:lnTo>
                  <a:cubicBezTo>
                    <a:pt x="2751" y="8796"/>
                    <a:pt x="2858" y="8843"/>
                    <a:pt x="2953" y="8879"/>
                  </a:cubicBezTo>
                  <a:lnTo>
                    <a:pt x="3060" y="8879"/>
                  </a:lnTo>
                  <a:lnTo>
                    <a:pt x="3120" y="8915"/>
                  </a:lnTo>
                  <a:lnTo>
                    <a:pt x="3156" y="8915"/>
                  </a:lnTo>
                  <a:lnTo>
                    <a:pt x="3191" y="8939"/>
                  </a:lnTo>
                  <a:lnTo>
                    <a:pt x="3191" y="8951"/>
                  </a:lnTo>
                  <a:cubicBezTo>
                    <a:pt x="3233" y="8974"/>
                    <a:pt x="3281" y="8986"/>
                    <a:pt x="3330" y="8986"/>
                  </a:cubicBezTo>
                  <a:cubicBezTo>
                    <a:pt x="3379" y="8986"/>
                    <a:pt x="3430" y="8974"/>
                    <a:pt x="3477" y="8951"/>
                  </a:cubicBezTo>
                  <a:cubicBezTo>
                    <a:pt x="3549" y="8903"/>
                    <a:pt x="3620" y="8820"/>
                    <a:pt x="3656" y="8736"/>
                  </a:cubicBezTo>
                  <a:cubicBezTo>
                    <a:pt x="3727" y="8593"/>
                    <a:pt x="3787" y="8450"/>
                    <a:pt x="3846" y="8296"/>
                  </a:cubicBezTo>
                  <a:cubicBezTo>
                    <a:pt x="3906" y="8117"/>
                    <a:pt x="3989" y="7939"/>
                    <a:pt x="4084" y="7772"/>
                  </a:cubicBezTo>
                  <a:lnTo>
                    <a:pt x="4311" y="7284"/>
                  </a:lnTo>
                  <a:lnTo>
                    <a:pt x="5287" y="4724"/>
                  </a:lnTo>
                  <a:cubicBezTo>
                    <a:pt x="5358" y="4533"/>
                    <a:pt x="5466" y="4295"/>
                    <a:pt x="5608" y="3986"/>
                  </a:cubicBezTo>
                  <a:cubicBezTo>
                    <a:pt x="5644" y="3926"/>
                    <a:pt x="5680" y="3867"/>
                    <a:pt x="5716" y="3807"/>
                  </a:cubicBezTo>
                  <a:cubicBezTo>
                    <a:pt x="5739" y="3783"/>
                    <a:pt x="5751" y="3759"/>
                    <a:pt x="5775" y="3736"/>
                  </a:cubicBezTo>
                  <a:lnTo>
                    <a:pt x="6597" y="1450"/>
                  </a:lnTo>
                  <a:lnTo>
                    <a:pt x="5620" y="1081"/>
                  </a:lnTo>
                  <a:cubicBezTo>
                    <a:pt x="5596" y="1069"/>
                    <a:pt x="5573" y="1057"/>
                    <a:pt x="5549" y="1033"/>
                  </a:cubicBezTo>
                  <a:cubicBezTo>
                    <a:pt x="5525" y="1009"/>
                    <a:pt x="5501" y="985"/>
                    <a:pt x="5466" y="973"/>
                  </a:cubicBezTo>
                  <a:lnTo>
                    <a:pt x="5418" y="973"/>
                  </a:lnTo>
                  <a:cubicBezTo>
                    <a:pt x="5394" y="961"/>
                    <a:pt x="5370" y="961"/>
                    <a:pt x="5335" y="961"/>
                  </a:cubicBezTo>
                  <a:cubicBezTo>
                    <a:pt x="5326" y="953"/>
                    <a:pt x="5306" y="945"/>
                    <a:pt x="5286" y="945"/>
                  </a:cubicBezTo>
                  <a:cubicBezTo>
                    <a:pt x="5278" y="945"/>
                    <a:pt x="5270" y="946"/>
                    <a:pt x="5263" y="950"/>
                  </a:cubicBezTo>
                  <a:lnTo>
                    <a:pt x="5215" y="926"/>
                  </a:lnTo>
                  <a:cubicBezTo>
                    <a:pt x="5180" y="914"/>
                    <a:pt x="5156" y="890"/>
                    <a:pt x="5144" y="854"/>
                  </a:cubicBezTo>
                  <a:lnTo>
                    <a:pt x="4561" y="628"/>
                  </a:lnTo>
                  <a:lnTo>
                    <a:pt x="4489" y="652"/>
                  </a:lnTo>
                  <a:cubicBezTo>
                    <a:pt x="4287" y="580"/>
                    <a:pt x="4084" y="485"/>
                    <a:pt x="3882" y="390"/>
                  </a:cubicBezTo>
                  <a:cubicBezTo>
                    <a:pt x="3822" y="366"/>
                    <a:pt x="3727" y="319"/>
                    <a:pt x="3620" y="259"/>
                  </a:cubicBezTo>
                  <a:cubicBezTo>
                    <a:pt x="3501" y="199"/>
                    <a:pt x="3382" y="152"/>
                    <a:pt x="3287" y="116"/>
                  </a:cubicBezTo>
                  <a:cubicBezTo>
                    <a:pt x="3156" y="68"/>
                    <a:pt x="3025" y="33"/>
                    <a:pt x="2894" y="9"/>
                  </a:cubicBezTo>
                  <a:cubicBezTo>
                    <a:pt x="2852" y="3"/>
                    <a:pt x="2814" y="0"/>
                    <a:pt x="2780"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4"/>
            <p:cNvSpPr/>
            <p:nvPr/>
          </p:nvSpPr>
          <p:spPr>
            <a:xfrm>
              <a:off x="3414115" y="-134522"/>
              <a:ext cx="295431" cy="333688"/>
            </a:xfrm>
            <a:custGeom>
              <a:avLst/>
              <a:gdLst/>
              <a:ahLst/>
              <a:cxnLst/>
              <a:rect l="l" t="t" r="r" b="b"/>
              <a:pathLst>
                <a:path w="7954" h="8984" extrusionOk="0">
                  <a:moveTo>
                    <a:pt x="3394" y="1"/>
                  </a:moveTo>
                  <a:lnTo>
                    <a:pt x="2548" y="608"/>
                  </a:lnTo>
                  <a:cubicBezTo>
                    <a:pt x="2525" y="632"/>
                    <a:pt x="2501" y="632"/>
                    <a:pt x="2477" y="644"/>
                  </a:cubicBezTo>
                  <a:cubicBezTo>
                    <a:pt x="2441" y="656"/>
                    <a:pt x="2406" y="668"/>
                    <a:pt x="2382" y="680"/>
                  </a:cubicBezTo>
                  <a:cubicBezTo>
                    <a:pt x="2370" y="692"/>
                    <a:pt x="2358" y="703"/>
                    <a:pt x="2358" y="715"/>
                  </a:cubicBezTo>
                  <a:cubicBezTo>
                    <a:pt x="2334" y="739"/>
                    <a:pt x="2310" y="751"/>
                    <a:pt x="2298" y="787"/>
                  </a:cubicBezTo>
                  <a:cubicBezTo>
                    <a:pt x="2263" y="799"/>
                    <a:pt x="2251" y="822"/>
                    <a:pt x="2251" y="834"/>
                  </a:cubicBezTo>
                  <a:lnTo>
                    <a:pt x="2203" y="870"/>
                  </a:lnTo>
                  <a:cubicBezTo>
                    <a:pt x="2167" y="894"/>
                    <a:pt x="2132" y="894"/>
                    <a:pt x="2096" y="894"/>
                  </a:cubicBezTo>
                  <a:lnTo>
                    <a:pt x="1596" y="1251"/>
                  </a:lnTo>
                  <a:lnTo>
                    <a:pt x="1572" y="1323"/>
                  </a:lnTo>
                  <a:cubicBezTo>
                    <a:pt x="1393" y="1454"/>
                    <a:pt x="1203" y="1573"/>
                    <a:pt x="1012" y="1680"/>
                  </a:cubicBezTo>
                  <a:cubicBezTo>
                    <a:pt x="965" y="1715"/>
                    <a:pt x="882" y="1763"/>
                    <a:pt x="762" y="1835"/>
                  </a:cubicBezTo>
                  <a:cubicBezTo>
                    <a:pt x="655" y="1894"/>
                    <a:pt x="548" y="1965"/>
                    <a:pt x="453" y="2025"/>
                  </a:cubicBezTo>
                  <a:cubicBezTo>
                    <a:pt x="346" y="2096"/>
                    <a:pt x="239" y="2192"/>
                    <a:pt x="155" y="2299"/>
                  </a:cubicBezTo>
                  <a:cubicBezTo>
                    <a:pt x="36" y="2418"/>
                    <a:pt x="0" y="2513"/>
                    <a:pt x="48" y="2585"/>
                  </a:cubicBezTo>
                  <a:lnTo>
                    <a:pt x="2048" y="5359"/>
                  </a:lnTo>
                  <a:cubicBezTo>
                    <a:pt x="2275" y="5680"/>
                    <a:pt x="2656" y="6156"/>
                    <a:pt x="3191" y="6788"/>
                  </a:cubicBezTo>
                  <a:lnTo>
                    <a:pt x="3537" y="7204"/>
                  </a:lnTo>
                  <a:cubicBezTo>
                    <a:pt x="3906" y="7657"/>
                    <a:pt x="4180" y="7990"/>
                    <a:pt x="4346" y="8204"/>
                  </a:cubicBezTo>
                  <a:cubicBezTo>
                    <a:pt x="4418" y="8276"/>
                    <a:pt x="4477" y="8347"/>
                    <a:pt x="4525" y="8431"/>
                  </a:cubicBezTo>
                  <a:cubicBezTo>
                    <a:pt x="4596" y="8538"/>
                    <a:pt x="4692" y="8633"/>
                    <a:pt x="4787" y="8716"/>
                  </a:cubicBezTo>
                  <a:cubicBezTo>
                    <a:pt x="4949" y="8896"/>
                    <a:pt x="5093" y="8983"/>
                    <a:pt x="5210" y="8983"/>
                  </a:cubicBezTo>
                  <a:cubicBezTo>
                    <a:pt x="5256" y="8983"/>
                    <a:pt x="5297" y="8969"/>
                    <a:pt x="5334" y="8943"/>
                  </a:cubicBezTo>
                  <a:lnTo>
                    <a:pt x="5584" y="8728"/>
                  </a:lnTo>
                  <a:lnTo>
                    <a:pt x="5835" y="8490"/>
                  </a:lnTo>
                  <a:lnTo>
                    <a:pt x="6096" y="8216"/>
                  </a:lnTo>
                  <a:lnTo>
                    <a:pt x="6251" y="8109"/>
                  </a:lnTo>
                  <a:lnTo>
                    <a:pt x="7108" y="7502"/>
                  </a:lnTo>
                  <a:cubicBezTo>
                    <a:pt x="7097" y="7454"/>
                    <a:pt x="7108" y="7419"/>
                    <a:pt x="7144" y="7407"/>
                  </a:cubicBezTo>
                  <a:lnTo>
                    <a:pt x="7311" y="7288"/>
                  </a:lnTo>
                  <a:cubicBezTo>
                    <a:pt x="7406" y="7252"/>
                    <a:pt x="7501" y="7192"/>
                    <a:pt x="7597" y="7145"/>
                  </a:cubicBezTo>
                  <a:cubicBezTo>
                    <a:pt x="7609" y="7109"/>
                    <a:pt x="7632" y="7073"/>
                    <a:pt x="7656" y="7049"/>
                  </a:cubicBezTo>
                  <a:lnTo>
                    <a:pt x="7716" y="7014"/>
                  </a:lnTo>
                  <a:cubicBezTo>
                    <a:pt x="7704" y="7002"/>
                    <a:pt x="7716" y="6990"/>
                    <a:pt x="7728" y="6978"/>
                  </a:cubicBezTo>
                  <a:lnTo>
                    <a:pt x="7775" y="6966"/>
                  </a:lnTo>
                  <a:lnTo>
                    <a:pt x="7787" y="6966"/>
                  </a:lnTo>
                  <a:cubicBezTo>
                    <a:pt x="7870" y="6918"/>
                    <a:pt x="7930" y="6835"/>
                    <a:pt x="7954" y="6728"/>
                  </a:cubicBezTo>
                  <a:cubicBezTo>
                    <a:pt x="7942" y="6633"/>
                    <a:pt x="7918" y="6537"/>
                    <a:pt x="7859" y="6454"/>
                  </a:cubicBezTo>
                  <a:cubicBezTo>
                    <a:pt x="7787" y="6323"/>
                    <a:pt x="7692" y="6192"/>
                    <a:pt x="7609" y="6061"/>
                  </a:cubicBezTo>
                  <a:cubicBezTo>
                    <a:pt x="7489" y="5906"/>
                    <a:pt x="7382" y="5740"/>
                    <a:pt x="7299" y="5573"/>
                  </a:cubicBezTo>
                  <a:lnTo>
                    <a:pt x="7013" y="5121"/>
                  </a:lnTo>
                  <a:lnTo>
                    <a:pt x="5406" y="2882"/>
                  </a:lnTo>
                  <a:cubicBezTo>
                    <a:pt x="5299" y="2727"/>
                    <a:pt x="5156" y="2501"/>
                    <a:pt x="4977" y="2216"/>
                  </a:cubicBezTo>
                  <a:cubicBezTo>
                    <a:pt x="4942" y="2156"/>
                    <a:pt x="4906" y="2085"/>
                    <a:pt x="4882" y="2025"/>
                  </a:cubicBezTo>
                  <a:cubicBezTo>
                    <a:pt x="4870" y="1989"/>
                    <a:pt x="4858" y="1965"/>
                    <a:pt x="4846" y="1942"/>
                  </a:cubicBezTo>
                  <a:lnTo>
                    <a:pt x="339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4"/>
            <p:cNvSpPr/>
            <p:nvPr/>
          </p:nvSpPr>
          <p:spPr>
            <a:xfrm>
              <a:off x="1338342" y="-164952"/>
              <a:ext cx="481627" cy="395753"/>
            </a:xfrm>
            <a:custGeom>
              <a:avLst/>
              <a:gdLst/>
              <a:ahLst/>
              <a:cxnLst/>
              <a:rect l="l" t="t" r="r" b="b"/>
              <a:pathLst>
                <a:path w="12967" h="10655" extrusionOk="0">
                  <a:moveTo>
                    <a:pt x="7406" y="0"/>
                  </a:moveTo>
                  <a:cubicBezTo>
                    <a:pt x="6962" y="0"/>
                    <a:pt x="6517" y="117"/>
                    <a:pt x="6073" y="350"/>
                  </a:cubicBezTo>
                  <a:cubicBezTo>
                    <a:pt x="5692" y="588"/>
                    <a:pt x="5335" y="862"/>
                    <a:pt x="5025" y="1184"/>
                  </a:cubicBezTo>
                  <a:cubicBezTo>
                    <a:pt x="4585" y="1648"/>
                    <a:pt x="4430" y="2005"/>
                    <a:pt x="4561" y="2267"/>
                  </a:cubicBezTo>
                  <a:lnTo>
                    <a:pt x="4478" y="2303"/>
                  </a:lnTo>
                  <a:cubicBezTo>
                    <a:pt x="4406" y="2350"/>
                    <a:pt x="4358" y="2446"/>
                    <a:pt x="4370" y="2541"/>
                  </a:cubicBezTo>
                  <a:cubicBezTo>
                    <a:pt x="4335" y="2636"/>
                    <a:pt x="4323" y="2743"/>
                    <a:pt x="4323" y="2850"/>
                  </a:cubicBezTo>
                  <a:cubicBezTo>
                    <a:pt x="4323" y="2958"/>
                    <a:pt x="4311" y="3041"/>
                    <a:pt x="4311" y="3077"/>
                  </a:cubicBezTo>
                  <a:cubicBezTo>
                    <a:pt x="4311" y="3112"/>
                    <a:pt x="4311" y="3136"/>
                    <a:pt x="4299" y="3136"/>
                  </a:cubicBezTo>
                  <a:cubicBezTo>
                    <a:pt x="4299" y="3139"/>
                    <a:pt x="4298" y="3141"/>
                    <a:pt x="4297" y="3141"/>
                  </a:cubicBezTo>
                  <a:cubicBezTo>
                    <a:pt x="4293" y="3141"/>
                    <a:pt x="4284" y="3130"/>
                    <a:pt x="4275" y="3112"/>
                  </a:cubicBezTo>
                  <a:lnTo>
                    <a:pt x="4275" y="3231"/>
                  </a:lnTo>
                  <a:cubicBezTo>
                    <a:pt x="4251" y="3351"/>
                    <a:pt x="4239" y="3470"/>
                    <a:pt x="4251" y="3577"/>
                  </a:cubicBezTo>
                  <a:cubicBezTo>
                    <a:pt x="4239" y="3589"/>
                    <a:pt x="4228" y="3612"/>
                    <a:pt x="4228" y="3624"/>
                  </a:cubicBezTo>
                  <a:cubicBezTo>
                    <a:pt x="4228" y="3636"/>
                    <a:pt x="4228" y="3648"/>
                    <a:pt x="4216" y="3660"/>
                  </a:cubicBezTo>
                  <a:cubicBezTo>
                    <a:pt x="4228" y="3851"/>
                    <a:pt x="4251" y="4053"/>
                    <a:pt x="4299" y="4243"/>
                  </a:cubicBezTo>
                  <a:lnTo>
                    <a:pt x="4370" y="4839"/>
                  </a:lnTo>
                  <a:cubicBezTo>
                    <a:pt x="4382" y="5041"/>
                    <a:pt x="4370" y="5244"/>
                    <a:pt x="4311" y="5434"/>
                  </a:cubicBezTo>
                  <a:cubicBezTo>
                    <a:pt x="4251" y="5589"/>
                    <a:pt x="4132" y="5732"/>
                    <a:pt x="3977" y="5803"/>
                  </a:cubicBezTo>
                  <a:cubicBezTo>
                    <a:pt x="3924" y="5833"/>
                    <a:pt x="3867" y="5848"/>
                    <a:pt x="3811" y="5848"/>
                  </a:cubicBezTo>
                  <a:cubicBezTo>
                    <a:pt x="3754" y="5848"/>
                    <a:pt x="3698" y="5833"/>
                    <a:pt x="3644" y="5803"/>
                  </a:cubicBezTo>
                  <a:cubicBezTo>
                    <a:pt x="3442" y="5684"/>
                    <a:pt x="3239" y="5422"/>
                    <a:pt x="3049" y="5029"/>
                  </a:cubicBezTo>
                  <a:cubicBezTo>
                    <a:pt x="3001" y="4910"/>
                    <a:pt x="2918" y="4744"/>
                    <a:pt x="2811" y="4541"/>
                  </a:cubicBezTo>
                  <a:cubicBezTo>
                    <a:pt x="2465" y="3851"/>
                    <a:pt x="2251" y="3112"/>
                    <a:pt x="2180" y="2350"/>
                  </a:cubicBezTo>
                  <a:cubicBezTo>
                    <a:pt x="2156" y="2303"/>
                    <a:pt x="2108" y="2279"/>
                    <a:pt x="2061" y="2279"/>
                  </a:cubicBezTo>
                  <a:cubicBezTo>
                    <a:pt x="2001" y="2291"/>
                    <a:pt x="1942" y="2315"/>
                    <a:pt x="1882" y="2338"/>
                  </a:cubicBezTo>
                  <a:lnTo>
                    <a:pt x="1811" y="2386"/>
                  </a:lnTo>
                  <a:lnTo>
                    <a:pt x="60" y="3708"/>
                  </a:lnTo>
                  <a:cubicBezTo>
                    <a:pt x="13" y="3779"/>
                    <a:pt x="1" y="3851"/>
                    <a:pt x="13" y="3934"/>
                  </a:cubicBezTo>
                  <a:cubicBezTo>
                    <a:pt x="1" y="4065"/>
                    <a:pt x="13" y="4196"/>
                    <a:pt x="72" y="4315"/>
                  </a:cubicBezTo>
                  <a:cubicBezTo>
                    <a:pt x="132" y="4636"/>
                    <a:pt x="215" y="4946"/>
                    <a:pt x="322" y="5267"/>
                  </a:cubicBezTo>
                  <a:lnTo>
                    <a:pt x="441" y="5648"/>
                  </a:lnTo>
                  <a:lnTo>
                    <a:pt x="489" y="5863"/>
                  </a:lnTo>
                  <a:lnTo>
                    <a:pt x="1703" y="8125"/>
                  </a:lnTo>
                  <a:cubicBezTo>
                    <a:pt x="1906" y="8494"/>
                    <a:pt x="2156" y="8827"/>
                    <a:pt x="2453" y="9137"/>
                  </a:cubicBezTo>
                  <a:cubicBezTo>
                    <a:pt x="2775" y="9458"/>
                    <a:pt x="3120" y="9732"/>
                    <a:pt x="3513" y="9982"/>
                  </a:cubicBezTo>
                  <a:cubicBezTo>
                    <a:pt x="4210" y="10433"/>
                    <a:pt x="4915" y="10655"/>
                    <a:pt x="5622" y="10655"/>
                  </a:cubicBezTo>
                  <a:cubicBezTo>
                    <a:pt x="5736" y="10655"/>
                    <a:pt x="5851" y="10649"/>
                    <a:pt x="5966" y="10637"/>
                  </a:cubicBezTo>
                  <a:cubicBezTo>
                    <a:pt x="6252" y="10590"/>
                    <a:pt x="6514" y="10506"/>
                    <a:pt x="6764" y="10363"/>
                  </a:cubicBezTo>
                  <a:cubicBezTo>
                    <a:pt x="7037" y="10244"/>
                    <a:pt x="7276" y="10054"/>
                    <a:pt x="7478" y="9828"/>
                  </a:cubicBezTo>
                  <a:cubicBezTo>
                    <a:pt x="7847" y="9435"/>
                    <a:pt x="8073" y="8923"/>
                    <a:pt x="8145" y="8387"/>
                  </a:cubicBezTo>
                  <a:cubicBezTo>
                    <a:pt x="8228" y="7780"/>
                    <a:pt x="8252" y="7161"/>
                    <a:pt x="8216" y="6541"/>
                  </a:cubicBezTo>
                  <a:cubicBezTo>
                    <a:pt x="8192" y="5994"/>
                    <a:pt x="8192" y="5660"/>
                    <a:pt x="8192" y="5529"/>
                  </a:cubicBezTo>
                  <a:cubicBezTo>
                    <a:pt x="8192" y="5458"/>
                    <a:pt x="8216" y="5375"/>
                    <a:pt x="8252" y="5303"/>
                  </a:cubicBezTo>
                  <a:cubicBezTo>
                    <a:pt x="8299" y="5256"/>
                    <a:pt x="8347" y="5220"/>
                    <a:pt x="8407" y="5184"/>
                  </a:cubicBezTo>
                  <a:cubicBezTo>
                    <a:pt x="8497" y="5146"/>
                    <a:pt x="8597" y="5123"/>
                    <a:pt x="8697" y="5123"/>
                  </a:cubicBezTo>
                  <a:cubicBezTo>
                    <a:pt x="8756" y="5123"/>
                    <a:pt x="8814" y="5131"/>
                    <a:pt x="8871" y="5148"/>
                  </a:cubicBezTo>
                  <a:cubicBezTo>
                    <a:pt x="9145" y="5220"/>
                    <a:pt x="9419" y="5446"/>
                    <a:pt x="9716" y="5827"/>
                  </a:cubicBezTo>
                  <a:cubicBezTo>
                    <a:pt x="9800" y="5946"/>
                    <a:pt x="9966" y="6196"/>
                    <a:pt x="10228" y="6577"/>
                  </a:cubicBezTo>
                  <a:lnTo>
                    <a:pt x="10454" y="6910"/>
                  </a:lnTo>
                  <a:cubicBezTo>
                    <a:pt x="10502" y="6982"/>
                    <a:pt x="10597" y="7137"/>
                    <a:pt x="10752" y="7363"/>
                  </a:cubicBezTo>
                  <a:cubicBezTo>
                    <a:pt x="10888" y="7528"/>
                    <a:pt x="11001" y="7614"/>
                    <a:pt x="11083" y="7614"/>
                  </a:cubicBezTo>
                  <a:cubicBezTo>
                    <a:pt x="11101" y="7614"/>
                    <a:pt x="11118" y="7610"/>
                    <a:pt x="11133" y="7601"/>
                  </a:cubicBezTo>
                  <a:cubicBezTo>
                    <a:pt x="11169" y="7589"/>
                    <a:pt x="11193" y="7565"/>
                    <a:pt x="11205" y="7530"/>
                  </a:cubicBezTo>
                  <a:cubicBezTo>
                    <a:pt x="11990" y="7089"/>
                    <a:pt x="12455" y="6815"/>
                    <a:pt x="12610" y="6696"/>
                  </a:cubicBezTo>
                  <a:cubicBezTo>
                    <a:pt x="12705" y="6625"/>
                    <a:pt x="12800" y="6553"/>
                    <a:pt x="12883" y="6458"/>
                  </a:cubicBezTo>
                  <a:cubicBezTo>
                    <a:pt x="12967" y="6315"/>
                    <a:pt x="12967" y="6137"/>
                    <a:pt x="12883" y="5994"/>
                  </a:cubicBezTo>
                  <a:cubicBezTo>
                    <a:pt x="12836" y="5863"/>
                    <a:pt x="12812" y="5732"/>
                    <a:pt x="12800" y="5601"/>
                  </a:cubicBezTo>
                  <a:cubicBezTo>
                    <a:pt x="12312" y="4636"/>
                    <a:pt x="11788" y="3708"/>
                    <a:pt x="11205" y="2803"/>
                  </a:cubicBezTo>
                  <a:cubicBezTo>
                    <a:pt x="10454" y="1696"/>
                    <a:pt x="9692" y="910"/>
                    <a:pt x="8930" y="457"/>
                  </a:cubicBezTo>
                  <a:cubicBezTo>
                    <a:pt x="8422" y="153"/>
                    <a:pt x="7914" y="0"/>
                    <a:pt x="7406"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14"/>
            <p:cNvSpPr/>
            <p:nvPr/>
          </p:nvSpPr>
          <p:spPr>
            <a:xfrm>
              <a:off x="4048048" y="4759263"/>
              <a:ext cx="531138" cy="510524"/>
            </a:xfrm>
            <a:custGeom>
              <a:avLst/>
              <a:gdLst/>
              <a:ahLst/>
              <a:cxnLst/>
              <a:rect l="l" t="t" r="r" b="b"/>
              <a:pathLst>
                <a:path w="14300" h="13745" extrusionOk="0">
                  <a:moveTo>
                    <a:pt x="6013" y="3251"/>
                  </a:moveTo>
                  <a:lnTo>
                    <a:pt x="6061" y="3370"/>
                  </a:lnTo>
                  <a:cubicBezTo>
                    <a:pt x="6096" y="3406"/>
                    <a:pt x="6120" y="3454"/>
                    <a:pt x="6120" y="3513"/>
                  </a:cubicBezTo>
                  <a:lnTo>
                    <a:pt x="6215" y="3739"/>
                  </a:lnTo>
                  <a:cubicBezTo>
                    <a:pt x="6263" y="3823"/>
                    <a:pt x="6311" y="3906"/>
                    <a:pt x="6322" y="4001"/>
                  </a:cubicBezTo>
                  <a:cubicBezTo>
                    <a:pt x="6370" y="4132"/>
                    <a:pt x="6406" y="4227"/>
                    <a:pt x="6430" y="4311"/>
                  </a:cubicBezTo>
                  <a:cubicBezTo>
                    <a:pt x="6477" y="4430"/>
                    <a:pt x="6537" y="4549"/>
                    <a:pt x="6584" y="4692"/>
                  </a:cubicBezTo>
                  <a:cubicBezTo>
                    <a:pt x="6632" y="4835"/>
                    <a:pt x="6692" y="4989"/>
                    <a:pt x="6763" y="5132"/>
                  </a:cubicBezTo>
                  <a:cubicBezTo>
                    <a:pt x="6799" y="5251"/>
                    <a:pt x="6858" y="5394"/>
                    <a:pt x="6906" y="5549"/>
                  </a:cubicBezTo>
                  <a:cubicBezTo>
                    <a:pt x="6965" y="5704"/>
                    <a:pt x="7025" y="5870"/>
                    <a:pt x="7096" y="6049"/>
                  </a:cubicBezTo>
                  <a:lnTo>
                    <a:pt x="7454" y="6990"/>
                  </a:lnTo>
                  <a:lnTo>
                    <a:pt x="7763" y="7775"/>
                  </a:lnTo>
                  <a:cubicBezTo>
                    <a:pt x="7721" y="7781"/>
                    <a:pt x="7680" y="7784"/>
                    <a:pt x="7637" y="7784"/>
                  </a:cubicBezTo>
                  <a:cubicBezTo>
                    <a:pt x="7593" y="7784"/>
                    <a:pt x="7549" y="7781"/>
                    <a:pt x="7501" y="7775"/>
                  </a:cubicBezTo>
                  <a:lnTo>
                    <a:pt x="7370" y="7764"/>
                  </a:lnTo>
                  <a:cubicBezTo>
                    <a:pt x="7311" y="7764"/>
                    <a:pt x="7251" y="7764"/>
                    <a:pt x="7192" y="7775"/>
                  </a:cubicBezTo>
                  <a:lnTo>
                    <a:pt x="7132" y="7787"/>
                  </a:lnTo>
                  <a:cubicBezTo>
                    <a:pt x="7108" y="7799"/>
                    <a:pt x="7084" y="7811"/>
                    <a:pt x="7073" y="7835"/>
                  </a:cubicBezTo>
                  <a:cubicBezTo>
                    <a:pt x="7061" y="7859"/>
                    <a:pt x="7037" y="7871"/>
                    <a:pt x="7025" y="7895"/>
                  </a:cubicBezTo>
                  <a:lnTo>
                    <a:pt x="6132" y="8073"/>
                  </a:lnTo>
                  <a:lnTo>
                    <a:pt x="6132" y="7216"/>
                  </a:lnTo>
                  <a:cubicBezTo>
                    <a:pt x="6108" y="7025"/>
                    <a:pt x="6108" y="6847"/>
                    <a:pt x="6108" y="6668"/>
                  </a:cubicBezTo>
                  <a:lnTo>
                    <a:pt x="6084" y="6216"/>
                  </a:lnTo>
                  <a:lnTo>
                    <a:pt x="6061" y="5251"/>
                  </a:lnTo>
                  <a:lnTo>
                    <a:pt x="6037" y="4394"/>
                  </a:lnTo>
                  <a:cubicBezTo>
                    <a:pt x="6037" y="4263"/>
                    <a:pt x="6049" y="4156"/>
                    <a:pt x="6037" y="4049"/>
                  </a:cubicBezTo>
                  <a:cubicBezTo>
                    <a:pt x="6025" y="3930"/>
                    <a:pt x="6025" y="3858"/>
                    <a:pt x="6025" y="3787"/>
                  </a:cubicBezTo>
                  <a:cubicBezTo>
                    <a:pt x="6013" y="3727"/>
                    <a:pt x="6013" y="3668"/>
                    <a:pt x="6025" y="3608"/>
                  </a:cubicBezTo>
                  <a:cubicBezTo>
                    <a:pt x="6025" y="3573"/>
                    <a:pt x="6025" y="3549"/>
                    <a:pt x="6025" y="3525"/>
                  </a:cubicBezTo>
                  <a:lnTo>
                    <a:pt x="6013" y="3465"/>
                  </a:lnTo>
                  <a:lnTo>
                    <a:pt x="5989" y="3382"/>
                  </a:lnTo>
                  <a:lnTo>
                    <a:pt x="6013" y="3251"/>
                  </a:lnTo>
                  <a:close/>
                  <a:moveTo>
                    <a:pt x="9311" y="1"/>
                  </a:moveTo>
                  <a:lnTo>
                    <a:pt x="9132" y="36"/>
                  </a:lnTo>
                  <a:cubicBezTo>
                    <a:pt x="9097" y="42"/>
                    <a:pt x="9061" y="45"/>
                    <a:pt x="9025" y="45"/>
                  </a:cubicBezTo>
                  <a:cubicBezTo>
                    <a:pt x="8989" y="45"/>
                    <a:pt x="8954" y="42"/>
                    <a:pt x="8918" y="36"/>
                  </a:cubicBezTo>
                  <a:cubicBezTo>
                    <a:pt x="8882" y="25"/>
                    <a:pt x="8847" y="25"/>
                    <a:pt x="8811" y="13"/>
                  </a:cubicBezTo>
                  <a:lnTo>
                    <a:pt x="8692" y="13"/>
                  </a:lnTo>
                  <a:lnTo>
                    <a:pt x="7918" y="167"/>
                  </a:lnTo>
                  <a:cubicBezTo>
                    <a:pt x="7656" y="215"/>
                    <a:pt x="7465" y="251"/>
                    <a:pt x="7323" y="263"/>
                  </a:cubicBezTo>
                  <a:lnTo>
                    <a:pt x="6763" y="382"/>
                  </a:lnTo>
                  <a:cubicBezTo>
                    <a:pt x="6513" y="417"/>
                    <a:pt x="6263" y="453"/>
                    <a:pt x="6001" y="501"/>
                  </a:cubicBezTo>
                  <a:lnTo>
                    <a:pt x="5334" y="644"/>
                  </a:lnTo>
                  <a:lnTo>
                    <a:pt x="4453" y="858"/>
                  </a:lnTo>
                  <a:cubicBezTo>
                    <a:pt x="4322" y="882"/>
                    <a:pt x="4203" y="917"/>
                    <a:pt x="4084" y="977"/>
                  </a:cubicBezTo>
                  <a:lnTo>
                    <a:pt x="3024" y="1203"/>
                  </a:lnTo>
                  <a:cubicBezTo>
                    <a:pt x="2774" y="1251"/>
                    <a:pt x="2524" y="1287"/>
                    <a:pt x="2274" y="1298"/>
                  </a:cubicBezTo>
                  <a:cubicBezTo>
                    <a:pt x="2108" y="1310"/>
                    <a:pt x="1858" y="1358"/>
                    <a:pt x="1536" y="1418"/>
                  </a:cubicBezTo>
                  <a:cubicBezTo>
                    <a:pt x="1393" y="1441"/>
                    <a:pt x="1250" y="1477"/>
                    <a:pt x="1119" y="1525"/>
                  </a:cubicBezTo>
                  <a:cubicBezTo>
                    <a:pt x="1000" y="1596"/>
                    <a:pt x="869" y="1644"/>
                    <a:pt x="738" y="1656"/>
                  </a:cubicBezTo>
                  <a:lnTo>
                    <a:pt x="596" y="1691"/>
                  </a:lnTo>
                  <a:cubicBezTo>
                    <a:pt x="560" y="1727"/>
                    <a:pt x="524" y="1763"/>
                    <a:pt x="500" y="1810"/>
                  </a:cubicBezTo>
                  <a:cubicBezTo>
                    <a:pt x="477" y="1846"/>
                    <a:pt x="453" y="1882"/>
                    <a:pt x="465" y="1930"/>
                  </a:cubicBezTo>
                  <a:lnTo>
                    <a:pt x="167" y="7585"/>
                  </a:lnTo>
                  <a:cubicBezTo>
                    <a:pt x="72" y="9085"/>
                    <a:pt x="12" y="10609"/>
                    <a:pt x="0" y="12145"/>
                  </a:cubicBezTo>
                  <a:cubicBezTo>
                    <a:pt x="0" y="12193"/>
                    <a:pt x="12" y="12240"/>
                    <a:pt x="12" y="12288"/>
                  </a:cubicBezTo>
                  <a:cubicBezTo>
                    <a:pt x="12" y="12371"/>
                    <a:pt x="12" y="12443"/>
                    <a:pt x="36" y="12526"/>
                  </a:cubicBezTo>
                  <a:cubicBezTo>
                    <a:pt x="0" y="12717"/>
                    <a:pt x="12" y="12907"/>
                    <a:pt x="36" y="13098"/>
                  </a:cubicBezTo>
                  <a:cubicBezTo>
                    <a:pt x="80" y="13529"/>
                    <a:pt x="207" y="13744"/>
                    <a:pt x="425" y="13744"/>
                  </a:cubicBezTo>
                  <a:cubicBezTo>
                    <a:pt x="441" y="13744"/>
                    <a:pt x="459" y="13743"/>
                    <a:pt x="477" y="13740"/>
                  </a:cubicBezTo>
                  <a:lnTo>
                    <a:pt x="727" y="13693"/>
                  </a:lnTo>
                  <a:cubicBezTo>
                    <a:pt x="846" y="13669"/>
                    <a:pt x="977" y="13645"/>
                    <a:pt x="1108" y="13598"/>
                  </a:cubicBezTo>
                  <a:lnTo>
                    <a:pt x="1584" y="13502"/>
                  </a:lnTo>
                  <a:cubicBezTo>
                    <a:pt x="1965" y="13431"/>
                    <a:pt x="2215" y="13371"/>
                    <a:pt x="2334" y="13336"/>
                  </a:cubicBezTo>
                  <a:lnTo>
                    <a:pt x="2489" y="13300"/>
                  </a:lnTo>
                  <a:lnTo>
                    <a:pt x="4108" y="12978"/>
                  </a:lnTo>
                  <a:cubicBezTo>
                    <a:pt x="4144" y="12967"/>
                    <a:pt x="4167" y="12967"/>
                    <a:pt x="4191" y="12955"/>
                  </a:cubicBezTo>
                  <a:cubicBezTo>
                    <a:pt x="4227" y="12943"/>
                    <a:pt x="4275" y="12919"/>
                    <a:pt x="4346" y="12895"/>
                  </a:cubicBezTo>
                  <a:lnTo>
                    <a:pt x="4906" y="12776"/>
                  </a:lnTo>
                  <a:lnTo>
                    <a:pt x="5668" y="12586"/>
                  </a:lnTo>
                  <a:cubicBezTo>
                    <a:pt x="5703" y="12586"/>
                    <a:pt x="5739" y="12597"/>
                    <a:pt x="5775" y="12609"/>
                  </a:cubicBezTo>
                  <a:cubicBezTo>
                    <a:pt x="5805" y="12615"/>
                    <a:pt x="5834" y="12618"/>
                    <a:pt x="5863" y="12618"/>
                  </a:cubicBezTo>
                  <a:cubicBezTo>
                    <a:pt x="5891" y="12618"/>
                    <a:pt x="5918" y="12615"/>
                    <a:pt x="5941" y="12609"/>
                  </a:cubicBezTo>
                  <a:lnTo>
                    <a:pt x="5989" y="12609"/>
                  </a:lnTo>
                  <a:cubicBezTo>
                    <a:pt x="6037" y="12586"/>
                    <a:pt x="6084" y="12562"/>
                    <a:pt x="6120" y="12538"/>
                  </a:cubicBezTo>
                  <a:lnTo>
                    <a:pt x="6239" y="12467"/>
                  </a:lnTo>
                  <a:cubicBezTo>
                    <a:pt x="6311" y="12193"/>
                    <a:pt x="6346" y="11907"/>
                    <a:pt x="6346" y="11633"/>
                  </a:cubicBezTo>
                  <a:cubicBezTo>
                    <a:pt x="6370" y="11216"/>
                    <a:pt x="6370" y="10978"/>
                    <a:pt x="6370" y="10907"/>
                  </a:cubicBezTo>
                  <a:cubicBezTo>
                    <a:pt x="6346" y="10728"/>
                    <a:pt x="6346" y="10562"/>
                    <a:pt x="6370" y="10383"/>
                  </a:cubicBezTo>
                  <a:lnTo>
                    <a:pt x="6870" y="10276"/>
                  </a:lnTo>
                  <a:lnTo>
                    <a:pt x="7394" y="10181"/>
                  </a:lnTo>
                  <a:cubicBezTo>
                    <a:pt x="7727" y="10109"/>
                    <a:pt x="8049" y="10026"/>
                    <a:pt x="8358" y="9919"/>
                  </a:cubicBezTo>
                  <a:cubicBezTo>
                    <a:pt x="8763" y="10931"/>
                    <a:pt x="9085" y="11574"/>
                    <a:pt x="9287" y="11859"/>
                  </a:cubicBezTo>
                  <a:cubicBezTo>
                    <a:pt x="9513" y="11812"/>
                    <a:pt x="9775" y="11776"/>
                    <a:pt x="10109" y="11740"/>
                  </a:cubicBezTo>
                  <a:cubicBezTo>
                    <a:pt x="10198" y="11713"/>
                    <a:pt x="10294" y="11700"/>
                    <a:pt x="10387" y="11700"/>
                  </a:cubicBezTo>
                  <a:cubicBezTo>
                    <a:pt x="10417" y="11700"/>
                    <a:pt x="10448" y="11702"/>
                    <a:pt x="10478" y="11705"/>
                  </a:cubicBezTo>
                  <a:lnTo>
                    <a:pt x="10633" y="11681"/>
                  </a:lnTo>
                  <a:lnTo>
                    <a:pt x="10692" y="11669"/>
                  </a:lnTo>
                  <a:cubicBezTo>
                    <a:pt x="10716" y="11657"/>
                    <a:pt x="10728" y="11633"/>
                    <a:pt x="10728" y="11609"/>
                  </a:cubicBezTo>
                  <a:lnTo>
                    <a:pt x="10775" y="11562"/>
                  </a:lnTo>
                  <a:cubicBezTo>
                    <a:pt x="10789" y="11558"/>
                    <a:pt x="10803" y="11557"/>
                    <a:pt x="10817" y="11557"/>
                  </a:cubicBezTo>
                  <a:cubicBezTo>
                    <a:pt x="10850" y="11557"/>
                    <a:pt x="10881" y="11565"/>
                    <a:pt x="10906" y="11574"/>
                  </a:cubicBezTo>
                  <a:lnTo>
                    <a:pt x="10930" y="11621"/>
                  </a:lnTo>
                  <a:lnTo>
                    <a:pt x="12049" y="11395"/>
                  </a:lnTo>
                  <a:cubicBezTo>
                    <a:pt x="12053" y="11398"/>
                    <a:pt x="12060" y="11400"/>
                    <a:pt x="12072" y="11400"/>
                  </a:cubicBezTo>
                  <a:cubicBezTo>
                    <a:pt x="12099" y="11400"/>
                    <a:pt x="12149" y="11391"/>
                    <a:pt x="12216" y="11383"/>
                  </a:cubicBezTo>
                  <a:lnTo>
                    <a:pt x="12561" y="11312"/>
                  </a:lnTo>
                  <a:lnTo>
                    <a:pt x="12978" y="11228"/>
                  </a:lnTo>
                  <a:lnTo>
                    <a:pt x="13431" y="11145"/>
                  </a:lnTo>
                  <a:cubicBezTo>
                    <a:pt x="13561" y="11121"/>
                    <a:pt x="13704" y="11109"/>
                    <a:pt x="13835" y="11073"/>
                  </a:cubicBezTo>
                  <a:lnTo>
                    <a:pt x="14062" y="11038"/>
                  </a:lnTo>
                  <a:cubicBezTo>
                    <a:pt x="14193" y="11002"/>
                    <a:pt x="14288" y="10907"/>
                    <a:pt x="14300" y="10776"/>
                  </a:cubicBezTo>
                  <a:cubicBezTo>
                    <a:pt x="14300" y="10645"/>
                    <a:pt x="14288" y="10514"/>
                    <a:pt x="14264" y="10383"/>
                  </a:cubicBezTo>
                  <a:cubicBezTo>
                    <a:pt x="14216" y="10169"/>
                    <a:pt x="14145" y="9954"/>
                    <a:pt x="14062" y="9752"/>
                  </a:cubicBezTo>
                  <a:cubicBezTo>
                    <a:pt x="14002" y="9633"/>
                    <a:pt x="13954" y="9502"/>
                    <a:pt x="13919" y="9383"/>
                  </a:cubicBezTo>
                  <a:cubicBezTo>
                    <a:pt x="13431" y="8240"/>
                    <a:pt x="12788" y="6859"/>
                    <a:pt x="12002" y="5239"/>
                  </a:cubicBezTo>
                  <a:lnTo>
                    <a:pt x="9501" y="179"/>
                  </a:lnTo>
                  <a:cubicBezTo>
                    <a:pt x="9478" y="108"/>
                    <a:pt x="9418" y="48"/>
                    <a:pt x="9311"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14"/>
            <p:cNvSpPr/>
            <p:nvPr/>
          </p:nvSpPr>
          <p:spPr>
            <a:xfrm>
              <a:off x="-285909" y="3346775"/>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14"/>
            <p:cNvSpPr/>
            <p:nvPr/>
          </p:nvSpPr>
          <p:spPr>
            <a:xfrm>
              <a:off x="-87351" y="4838487"/>
              <a:ext cx="527609" cy="490170"/>
            </a:xfrm>
            <a:custGeom>
              <a:avLst/>
              <a:gdLst/>
              <a:ahLst/>
              <a:cxnLst/>
              <a:rect l="l" t="t" r="r" b="b"/>
              <a:pathLst>
                <a:path w="14205" h="13197" extrusionOk="0">
                  <a:moveTo>
                    <a:pt x="6601" y="2579"/>
                  </a:moveTo>
                  <a:cubicBezTo>
                    <a:pt x="6664" y="2579"/>
                    <a:pt x="6776" y="2640"/>
                    <a:pt x="6918" y="2771"/>
                  </a:cubicBezTo>
                  <a:cubicBezTo>
                    <a:pt x="7133" y="3164"/>
                    <a:pt x="7311" y="3593"/>
                    <a:pt x="7418" y="4033"/>
                  </a:cubicBezTo>
                  <a:cubicBezTo>
                    <a:pt x="7549" y="4438"/>
                    <a:pt x="7645" y="4855"/>
                    <a:pt x="7728" y="5283"/>
                  </a:cubicBezTo>
                  <a:lnTo>
                    <a:pt x="7764" y="5438"/>
                  </a:lnTo>
                  <a:lnTo>
                    <a:pt x="7859" y="5903"/>
                  </a:lnTo>
                  <a:cubicBezTo>
                    <a:pt x="7895" y="6117"/>
                    <a:pt x="7978" y="6688"/>
                    <a:pt x="8109" y="7617"/>
                  </a:cubicBezTo>
                  <a:cubicBezTo>
                    <a:pt x="8168" y="7986"/>
                    <a:pt x="8216" y="8379"/>
                    <a:pt x="8240" y="8808"/>
                  </a:cubicBezTo>
                  <a:cubicBezTo>
                    <a:pt x="8276" y="9248"/>
                    <a:pt x="8299" y="9522"/>
                    <a:pt x="8299" y="9641"/>
                  </a:cubicBezTo>
                  <a:cubicBezTo>
                    <a:pt x="8335" y="10367"/>
                    <a:pt x="8299" y="10867"/>
                    <a:pt x="8180" y="11141"/>
                  </a:cubicBezTo>
                  <a:cubicBezTo>
                    <a:pt x="8145" y="11308"/>
                    <a:pt x="8061" y="11391"/>
                    <a:pt x="7942" y="11415"/>
                  </a:cubicBezTo>
                  <a:cubicBezTo>
                    <a:pt x="7912" y="11421"/>
                    <a:pt x="7883" y="11424"/>
                    <a:pt x="7853" y="11424"/>
                  </a:cubicBezTo>
                  <a:cubicBezTo>
                    <a:pt x="7823" y="11424"/>
                    <a:pt x="7793" y="11421"/>
                    <a:pt x="7764" y="11415"/>
                  </a:cubicBezTo>
                  <a:cubicBezTo>
                    <a:pt x="7704" y="11403"/>
                    <a:pt x="7656" y="11368"/>
                    <a:pt x="7633" y="11320"/>
                  </a:cubicBezTo>
                  <a:lnTo>
                    <a:pt x="7252" y="10617"/>
                  </a:lnTo>
                  <a:cubicBezTo>
                    <a:pt x="7204" y="10522"/>
                    <a:pt x="7180" y="10439"/>
                    <a:pt x="7156" y="10344"/>
                  </a:cubicBezTo>
                  <a:lnTo>
                    <a:pt x="6966" y="9701"/>
                  </a:lnTo>
                  <a:lnTo>
                    <a:pt x="6835" y="9224"/>
                  </a:lnTo>
                  <a:cubicBezTo>
                    <a:pt x="6799" y="9046"/>
                    <a:pt x="6692" y="8677"/>
                    <a:pt x="6549" y="8117"/>
                  </a:cubicBezTo>
                  <a:lnTo>
                    <a:pt x="6490" y="7855"/>
                  </a:lnTo>
                  <a:lnTo>
                    <a:pt x="6418" y="7450"/>
                  </a:lnTo>
                  <a:lnTo>
                    <a:pt x="6192" y="4129"/>
                  </a:lnTo>
                  <a:cubicBezTo>
                    <a:pt x="6156" y="3581"/>
                    <a:pt x="6180" y="3188"/>
                    <a:pt x="6252" y="2962"/>
                  </a:cubicBezTo>
                  <a:cubicBezTo>
                    <a:pt x="6335" y="2736"/>
                    <a:pt x="6442" y="2605"/>
                    <a:pt x="6585" y="2581"/>
                  </a:cubicBezTo>
                  <a:cubicBezTo>
                    <a:pt x="6590" y="2580"/>
                    <a:pt x="6595" y="2579"/>
                    <a:pt x="6601" y="2579"/>
                  </a:cubicBezTo>
                  <a:close/>
                  <a:moveTo>
                    <a:pt x="8146" y="1"/>
                  </a:moveTo>
                  <a:cubicBezTo>
                    <a:pt x="8050" y="1"/>
                    <a:pt x="7954" y="4"/>
                    <a:pt x="7859" y="9"/>
                  </a:cubicBezTo>
                  <a:cubicBezTo>
                    <a:pt x="7097" y="80"/>
                    <a:pt x="6252" y="223"/>
                    <a:pt x="5311" y="402"/>
                  </a:cubicBezTo>
                  <a:lnTo>
                    <a:pt x="5251" y="426"/>
                  </a:lnTo>
                  <a:cubicBezTo>
                    <a:pt x="5204" y="426"/>
                    <a:pt x="5192" y="450"/>
                    <a:pt x="5192" y="473"/>
                  </a:cubicBezTo>
                  <a:cubicBezTo>
                    <a:pt x="4942" y="485"/>
                    <a:pt x="4680" y="533"/>
                    <a:pt x="4442" y="581"/>
                  </a:cubicBezTo>
                  <a:cubicBezTo>
                    <a:pt x="3406" y="783"/>
                    <a:pt x="2465" y="1343"/>
                    <a:pt x="1799" y="2164"/>
                  </a:cubicBezTo>
                  <a:cubicBezTo>
                    <a:pt x="1120" y="2986"/>
                    <a:pt x="668" y="3962"/>
                    <a:pt x="453" y="4998"/>
                  </a:cubicBezTo>
                  <a:cubicBezTo>
                    <a:pt x="1" y="7034"/>
                    <a:pt x="382" y="9165"/>
                    <a:pt x="1525" y="10915"/>
                  </a:cubicBezTo>
                  <a:cubicBezTo>
                    <a:pt x="1811" y="11368"/>
                    <a:pt x="2156" y="11772"/>
                    <a:pt x="2549" y="12130"/>
                  </a:cubicBezTo>
                  <a:cubicBezTo>
                    <a:pt x="2918" y="12463"/>
                    <a:pt x="3346" y="12713"/>
                    <a:pt x="3811" y="12880"/>
                  </a:cubicBezTo>
                  <a:lnTo>
                    <a:pt x="4287" y="13034"/>
                  </a:lnTo>
                  <a:cubicBezTo>
                    <a:pt x="4335" y="13058"/>
                    <a:pt x="4394" y="13082"/>
                    <a:pt x="4442" y="13094"/>
                  </a:cubicBezTo>
                  <a:cubicBezTo>
                    <a:pt x="4489" y="13106"/>
                    <a:pt x="4525" y="13118"/>
                    <a:pt x="4561" y="13142"/>
                  </a:cubicBezTo>
                  <a:cubicBezTo>
                    <a:pt x="4630" y="13165"/>
                    <a:pt x="4699" y="13178"/>
                    <a:pt x="4768" y="13178"/>
                  </a:cubicBezTo>
                  <a:cubicBezTo>
                    <a:pt x="4806" y="13178"/>
                    <a:pt x="4844" y="13174"/>
                    <a:pt x="4882" y="13165"/>
                  </a:cubicBezTo>
                  <a:lnTo>
                    <a:pt x="5025" y="13142"/>
                  </a:lnTo>
                  <a:cubicBezTo>
                    <a:pt x="5312" y="13178"/>
                    <a:pt x="5600" y="13196"/>
                    <a:pt x="5890" y="13196"/>
                  </a:cubicBezTo>
                  <a:cubicBezTo>
                    <a:pt x="6261" y="13196"/>
                    <a:pt x="6633" y="13166"/>
                    <a:pt x="7002" y="13106"/>
                  </a:cubicBezTo>
                  <a:cubicBezTo>
                    <a:pt x="7119" y="13076"/>
                    <a:pt x="7245" y="13055"/>
                    <a:pt x="7372" y="13055"/>
                  </a:cubicBezTo>
                  <a:cubicBezTo>
                    <a:pt x="7399" y="13055"/>
                    <a:pt x="7427" y="13056"/>
                    <a:pt x="7454" y="13058"/>
                  </a:cubicBezTo>
                  <a:cubicBezTo>
                    <a:pt x="7597" y="13058"/>
                    <a:pt x="7752" y="13046"/>
                    <a:pt x="7907" y="13023"/>
                  </a:cubicBezTo>
                  <a:cubicBezTo>
                    <a:pt x="9288" y="12737"/>
                    <a:pt x="10347" y="12439"/>
                    <a:pt x="11097" y="12130"/>
                  </a:cubicBezTo>
                  <a:cubicBezTo>
                    <a:pt x="12205" y="11582"/>
                    <a:pt x="12967" y="10820"/>
                    <a:pt x="13371" y="9844"/>
                  </a:cubicBezTo>
                  <a:lnTo>
                    <a:pt x="13502" y="9736"/>
                  </a:lnTo>
                  <a:lnTo>
                    <a:pt x="13538" y="9617"/>
                  </a:lnTo>
                  <a:cubicBezTo>
                    <a:pt x="13562" y="9605"/>
                    <a:pt x="13586" y="9558"/>
                    <a:pt x="13622" y="9474"/>
                  </a:cubicBezTo>
                  <a:lnTo>
                    <a:pt x="13752" y="9105"/>
                  </a:lnTo>
                  <a:cubicBezTo>
                    <a:pt x="14145" y="7879"/>
                    <a:pt x="14205" y="6581"/>
                    <a:pt x="13955" y="5319"/>
                  </a:cubicBezTo>
                  <a:cubicBezTo>
                    <a:pt x="13693" y="4033"/>
                    <a:pt x="13229" y="2974"/>
                    <a:pt x="12538" y="2128"/>
                  </a:cubicBezTo>
                  <a:cubicBezTo>
                    <a:pt x="11895" y="1366"/>
                    <a:pt x="10966" y="735"/>
                    <a:pt x="9740" y="247"/>
                  </a:cubicBezTo>
                  <a:cubicBezTo>
                    <a:pt x="9225" y="85"/>
                    <a:pt x="8683" y="1"/>
                    <a:pt x="814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4"/>
            <p:cNvSpPr/>
            <p:nvPr/>
          </p:nvSpPr>
          <p:spPr>
            <a:xfrm>
              <a:off x="4807483" y="4870635"/>
              <a:ext cx="424130" cy="390071"/>
            </a:xfrm>
            <a:custGeom>
              <a:avLst/>
              <a:gdLst/>
              <a:ahLst/>
              <a:cxnLst/>
              <a:rect l="l" t="t" r="r" b="b"/>
              <a:pathLst>
                <a:path w="11419" h="10502" extrusionOk="0">
                  <a:moveTo>
                    <a:pt x="6698" y="2639"/>
                  </a:moveTo>
                  <a:cubicBezTo>
                    <a:pt x="6787" y="2639"/>
                    <a:pt x="6876" y="2653"/>
                    <a:pt x="6966" y="2679"/>
                  </a:cubicBezTo>
                  <a:cubicBezTo>
                    <a:pt x="7073" y="2715"/>
                    <a:pt x="7156" y="2810"/>
                    <a:pt x="7180" y="2929"/>
                  </a:cubicBezTo>
                  <a:cubicBezTo>
                    <a:pt x="7216" y="3275"/>
                    <a:pt x="7192" y="3632"/>
                    <a:pt x="7109" y="3965"/>
                  </a:cubicBezTo>
                  <a:cubicBezTo>
                    <a:pt x="7049" y="4322"/>
                    <a:pt x="6966" y="4656"/>
                    <a:pt x="6847" y="5001"/>
                  </a:cubicBezTo>
                  <a:lnTo>
                    <a:pt x="6775" y="5239"/>
                  </a:lnTo>
                  <a:cubicBezTo>
                    <a:pt x="6561" y="5882"/>
                    <a:pt x="6287" y="6501"/>
                    <a:pt x="5977" y="7108"/>
                  </a:cubicBezTo>
                  <a:cubicBezTo>
                    <a:pt x="5608" y="7799"/>
                    <a:pt x="5323" y="8204"/>
                    <a:pt x="5120" y="8299"/>
                  </a:cubicBezTo>
                  <a:cubicBezTo>
                    <a:pt x="5085" y="8316"/>
                    <a:pt x="5044" y="8328"/>
                    <a:pt x="5001" y="8328"/>
                  </a:cubicBezTo>
                  <a:cubicBezTo>
                    <a:pt x="4985" y="8328"/>
                    <a:pt x="4969" y="8326"/>
                    <a:pt x="4953" y="8323"/>
                  </a:cubicBezTo>
                  <a:cubicBezTo>
                    <a:pt x="4799" y="8299"/>
                    <a:pt x="4656" y="8263"/>
                    <a:pt x="4513" y="8216"/>
                  </a:cubicBezTo>
                  <a:lnTo>
                    <a:pt x="5311" y="6025"/>
                  </a:lnTo>
                  <a:lnTo>
                    <a:pt x="5477" y="5561"/>
                  </a:lnTo>
                  <a:cubicBezTo>
                    <a:pt x="5513" y="5453"/>
                    <a:pt x="5573" y="5311"/>
                    <a:pt x="5644" y="5108"/>
                  </a:cubicBezTo>
                  <a:lnTo>
                    <a:pt x="5954" y="4179"/>
                  </a:lnTo>
                  <a:cubicBezTo>
                    <a:pt x="6239" y="3394"/>
                    <a:pt x="6418" y="2882"/>
                    <a:pt x="6489" y="2655"/>
                  </a:cubicBezTo>
                  <a:lnTo>
                    <a:pt x="6608" y="2644"/>
                  </a:lnTo>
                  <a:cubicBezTo>
                    <a:pt x="6638" y="2641"/>
                    <a:pt x="6668" y="2639"/>
                    <a:pt x="6698" y="2639"/>
                  </a:cubicBezTo>
                  <a:close/>
                  <a:moveTo>
                    <a:pt x="2866" y="1"/>
                  </a:moveTo>
                  <a:cubicBezTo>
                    <a:pt x="2805" y="1"/>
                    <a:pt x="2748" y="19"/>
                    <a:pt x="2691" y="60"/>
                  </a:cubicBezTo>
                  <a:cubicBezTo>
                    <a:pt x="2608" y="96"/>
                    <a:pt x="2548" y="155"/>
                    <a:pt x="2513" y="239"/>
                  </a:cubicBezTo>
                  <a:lnTo>
                    <a:pt x="1584" y="3072"/>
                  </a:lnTo>
                  <a:lnTo>
                    <a:pt x="1013" y="4870"/>
                  </a:lnTo>
                  <a:cubicBezTo>
                    <a:pt x="762" y="5692"/>
                    <a:pt x="596" y="6263"/>
                    <a:pt x="489" y="6573"/>
                  </a:cubicBezTo>
                  <a:cubicBezTo>
                    <a:pt x="405" y="6918"/>
                    <a:pt x="286" y="7311"/>
                    <a:pt x="131" y="7763"/>
                  </a:cubicBezTo>
                  <a:cubicBezTo>
                    <a:pt x="72" y="7930"/>
                    <a:pt x="24" y="8120"/>
                    <a:pt x="12" y="8299"/>
                  </a:cubicBezTo>
                  <a:cubicBezTo>
                    <a:pt x="0" y="8501"/>
                    <a:pt x="72" y="8621"/>
                    <a:pt x="203" y="8668"/>
                  </a:cubicBezTo>
                  <a:cubicBezTo>
                    <a:pt x="1132" y="8966"/>
                    <a:pt x="1786" y="9192"/>
                    <a:pt x="2167" y="9323"/>
                  </a:cubicBezTo>
                  <a:lnTo>
                    <a:pt x="3846" y="9871"/>
                  </a:lnTo>
                  <a:cubicBezTo>
                    <a:pt x="4739" y="10180"/>
                    <a:pt x="5668" y="10383"/>
                    <a:pt x="6608" y="10478"/>
                  </a:cubicBezTo>
                  <a:cubicBezTo>
                    <a:pt x="6756" y="10493"/>
                    <a:pt x="6904" y="10501"/>
                    <a:pt x="7051" y="10501"/>
                  </a:cubicBezTo>
                  <a:cubicBezTo>
                    <a:pt x="7581" y="10501"/>
                    <a:pt x="8106" y="10402"/>
                    <a:pt x="8609" y="10216"/>
                  </a:cubicBezTo>
                  <a:cubicBezTo>
                    <a:pt x="9168" y="9966"/>
                    <a:pt x="9656" y="9573"/>
                    <a:pt x="10014" y="9073"/>
                  </a:cubicBezTo>
                  <a:cubicBezTo>
                    <a:pt x="10454" y="8418"/>
                    <a:pt x="10799" y="7692"/>
                    <a:pt x="11038" y="6942"/>
                  </a:cubicBezTo>
                  <a:cubicBezTo>
                    <a:pt x="11359" y="5954"/>
                    <a:pt x="11419" y="5084"/>
                    <a:pt x="11216" y="4334"/>
                  </a:cubicBezTo>
                  <a:cubicBezTo>
                    <a:pt x="11049" y="3703"/>
                    <a:pt x="10692" y="3132"/>
                    <a:pt x="10192" y="2703"/>
                  </a:cubicBezTo>
                  <a:cubicBezTo>
                    <a:pt x="9776" y="2346"/>
                    <a:pt x="9287" y="2072"/>
                    <a:pt x="8752" y="1905"/>
                  </a:cubicBezTo>
                  <a:cubicBezTo>
                    <a:pt x="7942" y="1655"/>
                    <a:pt x="7359" y="1465"/>
                    <a:pt x="6989" y="1358"/>
                  </a:cubicBezTo>
                  <a:cubicBezTo>
                    <a:pt x="6632" y="1251"/>
                    <a:pt x="6132" y="1096"/>
                    <a:pt x="5489" y="893"/>
                  </a:cubicBezTo>
                  <a:cubicBezTo>
                    <a:pt x="5061" y="750"/>
                    <a:pt x="4692" y="608"/>
                    <a:pt x="4418" y="524"/>
                  </a:cubicBezTo>
                  <a:cubicBezTo>
                    <a:pt x="4156" y="429"/>
                    <a:pt x="3953" y="358"/>
                    <a:pt x="3810" y="310"/>
                  </a:cubicBezTo>
                  <a:lnTo>
                    <a:pt x="2953" y="12"/>
                  </a:lnTo>
                  <a:cubicBezTo>
                    <a:pt x="2923" y="5"/>
                    <a:pt x="2894" y="1"/>
                    <a:pt x="286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4"/>
            <p:cNvSpPr/>
            <p:nvPr/>
          </p:nvSpPr>
          <p:spPr>
            <a:xfrm>
              <a:off x="2346510" y="4991729"/>
              <a:ext cx="400693" cy="334988"/>
            </a:xfrm>
            <a:custGeom>
              <a:avLst/>
              <a:gdLst/>
              <a:ahLst/>
              <a:cxnLst/>
              <a:rect l="l" t="t" r="r" b="b"/>
              <a:pathLst>
                <a:path w="10788" h="9019" extrusionOk="0">
                  <a:moveTo>
                    <a:pt x="2706" y="1"/>
                  </a:moveTo>
                  <a:cubicBezTo>
                    <a:pt x="2685" y="1"/>
                    <a:pt x="2664" y="2"/>
                    <a:pt x="2643" y="5"/>
                  </a:cubicBezTo>
                  <a:cubicBezTo>
                    <a:pt x="2548" y="41"/>
                    <a:pt x="2453" y="100"/>
                    <a:pt x="2381" y="184"/>
                  </a:cubicBezTo>
                  <a:cubicBezTo>
                    <a:pt x="2286" y="279"/>
                    <a:pt x="2215" y="339"/>
                    <a:pt x="2167" y="374"/>
                  </a:cubicBezTo>
                  <a:lnTo>
                    <a:pt x="1691" y="922"/>
                  </a:lnTo>
                  <a:cubicBezTo>
                    <a:pt x="1500" y="1136"/>
                    <a:pt x="1346" y="1291"/>
                    <a:pt x="1238" y="1398"/>
                  </a:cubicBezTo>
                  <a:lnTo>
                    <a:pt x="48" y="2720"/>
                  </a:lnTo>
                  <a:cubicBezTo>
                    <a:pt x="0" y="2898"/>
                    <a:pt x="72" y="3113"/>
                    <a:pt x="238" y="3351"/>
                  </a:cubicBezTo>
                  <a:cubicBezTo>
                    <a:pt x="560" y="3815"/>
                    <a:pt x="1179" y="4458"/>
                    <a:pt x="2084" y="5292"/>
                  </a:cubicBezTo>
                  <a:cubicBezTo>
                    <a:pt x="2643" y="5792"/>
                    <a:pt x="3072" y="6185"/>
                    <a:pt x="3358" y="6482"/>
                  </a:cubicBezTo>
                  <a:lnTo>
                    <a:pt x="3798" y="6958"/>
                  </a:lnTo>
                  <a:lnTo>
                    <a:pt x="4072" y="7208"/>
                  </a:lnTo>
                  <a:cubicBezTo>
                    <a:pt x="4227" y="7304"/>
                    <a:pt x="4370" y="7411"/>
                    <a:pt x="4501" y="7530"/>
                  </a:cubicBezTo>
                  <a:lnTo>
                    <a:pt x="5275" y="8221"/>
                  </a:lnTo>
                  <a:lnTo>
                    <a:pt x="5465" y="8399"/>
                  </a:lnTo>
                  <a:lnTo>
                    <a:pt x="5763" y="8661"/>
                  </a:lnTo>
                  <a:lnTo>
                    <a:pt x="6049" y="8911"/>
                  </a:lnTo>
                  <a:lnTo>
                    <a:pt x="6168" y="9018"/>
                  </a:lnTo>
                  <a:lnTo>
                    <a:pt x="6251" y="9018"/>
                  </a:lnTo>
                  <a:lnTo>
                    <a:pt x="6418" y="8804"/>
                  </a:lnTo>
                  <a:lnTo>
                    <a:pt x="6620" y="8578"/>
                  </a:lnTo>
                  <a:cubicBezTo>
                    <a:pt x="6775" y="8399"/>
                    <a:pt x="6930" y="8221"/>
                    <a:pt x="7061" y="8030"/>
                  </a:cubicBezTo>
                  <a:cubicBezTo>
                    <a:pt x="7156" y="7911"/>
                    <a:pt x="7311" y="7720"/>
                    <a:pt x="7525" y="7482"/>
                  </a:cubicBezTo>
                  <a:lnTo>
                    <a:pt x="7644" y="7375"/>
                  </a:lnTo>
                  <a:lnTo>
                    <a:pt x="7870" y="7125"/>
                  </a:lnTo>
                  <a:cubicBezTo>
                    <a:pt x="7906" y="7078"/>
                    <a:pt x="7965" y="7030"/>
                    <a:pt x="8013" y="6994"/>
                  </a:cubicBezTo>
                  <a:cubicBezTo>
                    <a:pt x="8073" y="6935"/>
                    <a:pt x="8120" y="6887"/>
                    <a:pt x="8168" y="6827"/>
                  </a:cubicBezTo>
                  <a:cubicBezTo>
                    <a:pt x="8442" y="6566"/>
                    <a:pt x="8632" y="6375"/>
                    <a:pt x="8739" y="6280"/>
                  </a:cubicBezTo>
                  <a:lnTo>
                    <a:pt x="8906" y="6101"/>
                  </a:lnTo>
                  <a:lnTo>
                    <a:pt x="9061" y="5970"/>
                  </a:lnTo>
                  <a:lnTo>
                    <a:pt x="9192" y="5827"/>
                  </a:lnTo>
                  <a:cubicBezTo>
                    <a:pt x="9251" y="5768"/>
                    <a:pt x="9335" y="5661"/>
                    <a:pt x="9454" y="5494"/>
                  </a:cubicBezTo>
                  <a:cubicBezTo>
                    <a:pt x="9525" y="5411"/>
                    <a:pt x="9620" y="5292"/>
                    <a:pt x="9751" y="5137"/>
                  </a:cubicBezTo>
                  <a:lnTo>
                    <a:pt x="9930" y="4946"/>
                  </a:lnTo>
                  <a:cubicBezTo>
                    <a:pt x="10097" y="4732"/>
                    <a:pt x="10251" y="4518"/>
                    <a:pt x="10394" y="4280"/>
                  </a:cubicBezTo>
                  <a:cubicBezTo>
                    <a:pt x="10549" y="4101"/>
                    <a:pt x="10680" y="3887"/>
                    <a:pt x="10751" y="3649"/>
                  </a:cubicBezTo>
                  <a:cubicBezTo>
                    <a:pt x="10787" y="3589"/>
                    <a:pt x="10775" y="3529"/>
                    <a:pt x="10751" y="3482"/>
                  </a:cubicBezTo>
                  <a:lnTo>
                    <a:pt x="8858" y="1660"/>
                  </a:lnTo>
                  <a:cubicBezTo>
                    <a:pt x="8811" y="1624"/>
                    <a:pt x="8739" y="1601"/>
                    <a:pt x="8668" y="1601"/>
                  </a:cubicBezTo>
                  <a:cubicBezTo>
                    <a:pt x="8655" y="1599"/>
                    <a:pt x="8643" y="1598"/>
                    <a:pt x="8630" y="1598"/>
                  </a:cubicBezTo>
                  <a:cubicBezTo>
                    <a:pt x="8572" y="1598"/>
                    <a:pt x="8514" y="1619"/>
                    <a:pt x="8465" y="1648"/>
                  </a:cubicBezTo>
                  <a:cubicBezTo>
                    <a:pt x="8287" y="1922"/>
                    <a:pt x="8096" y="2184"/>
                    <a:pt x="7882" y="2434"/>
                  </a:cubicBezTo>
                  <a:cubicBezTo>
                    <a:pt x="7656" y="2708"/>
                    <a:pt x="7430" y="2970"/>
                    <a:pt x="7203" y="3220"/>
                  </a:cubicBezTo>
                  <a:cubicBezTo>
                    <a:pt x="7132" y="3315"/>
                    <a:pt x="7037" y="3387"/>
                    <a:pt x="6930" y="3446"/>
                  </a:cubicBezTo>
                  <a:cubicBezTo>
                    <a:pt x="6775" y="3375"/>
                    <a:pt x="6632" y="3279"/>
                    <a:pt x="6501" y="3172"/>
                  </a:cubicBezTo>
                  <a:cubicBezTo>
                    <a:pt x="6406" y="3101"/>
                    <a:pt x="6287" y="2994"/>
                    <a:pt x="6108" y="2839"/>
                  </a:cubicBezTo>
                  <a:cubicBezTo>
                    <a:pt x="5918" y="2672"/>
                    <a:pt x="5787" y="2553"/>
                    <a:pt x="5703" y="2458"/>
                  </a:cubicBezTo>
                  <a:cubicBezTo>
                    <a:pt x="5644" y="2410"/>
                    <a:pt x="5584" y="2351"/>
                    <a:pt x="5537" y="2291"/>
                  </a:cubicBezTo>
                  <a:cubicBezTo>
                    <a:pt x="5489" y="2232"/>
                    <a:pt x="5429" y="2172"/>
                    <a:pt x="5370" y="2125"/>
                  </a:cubicBezTo>
                  <a:cubicBezTo>
                    <a:pt x="5275" y="2089"/>
                    <a:pt x="5191" y="2053"/>
                    <a:pt x="5108" y="1982"/>
                  </a:cubicBezTo>
                  <a:cubicBezTo>
                    <a:pt x="4965" y="1863"/>
                    <a:pt x="4858" y="1779"/>
                    <a:pt x="4775" y="1720"/>
                  </a:cubicBezTo>
                  <a:lnTo>
                    <a:pt x="4405" y="1398"/>
                  </a:lnTo>
                  <a:lnTo>
                    <a:pt x="4144" y="1172"/>
                  </a:lnTo>
                  <a:lnTo>
                    <a:pt x="4036" y="1101"/>
                  </a:lnTo>
                  <a:cubicBezTo>
                    <a:pt x="3989" y="1053"/>
                    <a:pt x="3929" y="1005"/>
                    <a:pt x="3870" y="970"/>
                  </a:cubicBezTo>
                  <a:lnTo>
                    <a:pt x="3703" y="827"/>
                  </a:lnTo>
                  <a:cubicBezTo>
                    <a:pt x="3632" y="779"/>
                    <a:pt x="3572" y="720"/>
                    <a:pt x="3524" y="648"/>
                  </a:cubicBezTo>
                  <a:cubicBezTo>
                    <a:pt x="3477" y="601"/>
                    <a:pt x="3429" y="541"/>
                    <a:pt x="3393" y="470"/>
                  </a:cubicBezTo>
                  <a:lnTo>
                    <a:pt x="3262" y="351"/>
                  </a:lnTo>
                  <a:lnTo>
                    <a:pt x="3179" y="255"/>
                  </a:lnTo>
                  <a:cubicBezTo>
                    <a:pt x="3096" y="172"/>
                    <a:pt x="2989" y="100"/>
                    <a:pt x="2881" y="41"/>
                  </a:cubicBezTo>
                  <a:cubicBezTo>
                    <a:pt x="2828" y="14"/>
                    <a:pt x="2768" y="1"/>
                    <a:pt x="2706"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4"/>
            <p:cNvSpPr/>
            <p:nvPr/>
          </p:nvSpPr>
          <p:spPr>
            <a:xfrm>
              <a:off x="1259209" y="4822887"/>
              <a:ext cx="620020" cy="574186"/>
            </a:xfrm>
            <a:custGeom>
              <a:avLst/>
              <a:gdLst/>
              <a:ahLst/>
              <a:cxnLst/>
              <a:rect l="l" t="t" r="r" b="b"/>
              <a:pathLst>
                <a:path w="16693" h="15459" extrusionOk="0">
                  <a:moveTo>
                    <a:pt x="3275" y="0"/>
                  </a:moveTo>
                  <a:lnTo>
                    <a:pt x="3275" y="0"/>
                  </a:lnTo>
                  <a:cubicBezTo>
                    <a:pt x="3215" y="143"/>
                    <a:pt x="3227" y="441"/>
                    <a:pt x="3298" y="893"/>
                  </a:cubicBezTo>
                  <a:cubicBezTo>
                    <a:pt x="3322" y="1048"/>
                    <a:pt x="3358" y="1215"/>
                    <a:pt x="3405" y="1370"/>
                  </a:cubicBezTo>
                  <a:cubicBezTo>
                    <a:pt x="3453" y="1536"/>
                    <a:pt x="3489" y="1655"/>
                    <a:pt x="3513" y="1727"/>
                  </a:cubicBezTo>
                  <a:cubicBezTo>
                    <a:pt x="3560" y="1822"/>
                    <a:pt x="3596" y="1917"/>
                    <a:pt x="3620" y="2024"/>
                  </a:cubicBezTo>
                  <a:lnTo>
                    <a:pt x="3763" y="2703"/>
                  </a:lnTo>
                  <a:cubicBezTo>
                    <a:pt x="3822" y="2822"/>
                    <a:pt x="3846" y="2953"/>
                    <a:pt x="3870" y="3096"/>
                  </a:cubicBezTo>
                  <a:lnTo>
                    <a:pt x="3989" y="3513"/>
                  </a:lnTo>
                  <a:cubicBezTo>
                    <a:pt x="4001" y="3656"/>
                    <a:pt x="4025" y="3810"/>
                    <a:pt x="4072" y="3953"/>
                  </a:cubicBezTo>
                  <a:cubicBezTo>
                    <a:pt x="4108" y="4132"/>
                    <a:pt x="4144" y="4263"/>
                    <a:pt x="4167" y="4346"/>
                  </a:cubicBezTo>
                  <a:lnTo>
                    <a:pt x="4346" y="5001"/>
                  </a:lnTo>
                  <a:lnTo>
                    <a:pt x="4406" y="5311"/>
                  </a:lnTo>
                  <a:cubicBezTo>
                    <a:pt x="4418" y="5442"/>
                    <a:pt x="4441" y="5561"/>
                    <a:pt x="4477" y="5680"/>
                  </a:cubicBezTo>
                  <a:cubicBezTo>
                    <a:pt x="4501" y="5787"/>
                    <a:pt x="4525" y="5894"/>
                    <a:pt x="4537" y="6013"/>
                  </a:cubicBezTo>
                  <a:cubicBezTo>
                    <a:pt x="4560" y="6132"/>
                    <a:pt x="4596" y="6251"/>
                    <a:pt x="4632" y="6358"/>
                  </a:cubicBezTo>
                  <a:cubicBezTo>
                    <a:pt x="4108" y="6882"/>
                    <a:pt x="3751" y="7251"/>
                    <a:pt x="3536" y="7466"/>
                  </a:cubicBezTo>
                  <a:lnTo>
                    <a:pt x="3108" y="7870"/>
                  </a:lnTo>
                  <a:cubicBezTo>
                    <a:pt x="2989" y="8025"/>
                    <a:pt x="2858" y="8156"/>
                    <a:pt x="2703" y="8263"/>
                  </a:cubicBezTo>
                  <a:cubicBezTo>
                    <a:pt x="2536" y="8466"/>
                    <a:pt x="2358" y="8644"/>
                    <a:pt x="2167" y="8811"/>
                  </a:cubicBezTo>
                  <a:cubicBezTo>
                    <a:pt x="2132" y="8835"/>
                    <a:pt x="1893" y="9049"/>
                    <a:pt x="1453" y="9418"/>
                  </a:cubicBezTo>
                  <a:cubicBezTo>
                    <a:pt x="1155" y="9680"/>
                    <a:pt x="869" y="9966"/>
                    <a:pt x="608" y="10264"/>
                  </a:cubicBezTo>
                  <a:cubicBezTo>
                    <a:pt x="310" y="10549"/>
                    <a:pt x="131" y="10752"/>
                    <a:pt x="96" y="10883"/>
                  </a:cubicBezTo>
                  <a:lnTo>
                    <a:pt x="36" y="11073"/>
                  </a:lnTo>
                  <a:cubicBezTo>
                    <a:pt x="0" y="11145"/>
                    <a:pt x="36" y="11204"/>
                    <a:pt x="131" y="11228"/>
                  </a:cubicBezTo>
                  <a:lnTo>
                    <a:pt x="179" y="11252"/>
                  </a:lnTo>
                  <a:cubicBezTo>
                    <a:pt x="381" y="11359"/>
                    <a:pt x="584" y="11442"/>
                    <a:pt x="798" y="11514"/>
                  </a:cubicBezTo>
                  <a:cubicBezTo>
                    <a:pt x="1096" y="11621"/>
                    <a:pt x="1584" y="11788"/>
                    <a:pt x="2262" y="12014"/>
                  </a:cubicBezTo>
                  <a:cubicBezTo>
                    <a:pt x="2489" y="12121"/>
                    <a:pt x="2715" y="12204"/>
                    <a:pt x="2953" y="12276"/>
                  </a:cubicBezTo>
                  <a:cubicBezTo>
                    <a:pt x="3263" y="12371"/>
                    <a:pt x="3560" y="12478"/>
                    <a:pt x="3858" y="12609"/>
                  </a:cubicBezTo>
                  <a:lnTo>
                    <a:pt x="4001" y="12633"/>
                  </a:lnTo>
                  <a:cubicBezTo>
                    <a:pt x="4060" y="12645"/>
                    <a:pt x="4132" y="12645"/>
                    <a:pt x="4191" y="12645"/>
                  </a:cubicBezTo>
                  <a:lnTo>
                    <a:pt x="4370" y="12645"/>
                  </a:lnTo>
                  <a:cubicBezTo>
                    <a:pt x="4387" y="12636"/>
                    <a:pt x="4404" y="12628"/>
                    <a:pt x="4420" y="12628"/>
                  </a:cubicBezTo>
                  <a:cubicBezTo>
                    <a:pt x="4427" y="12628"/>
                    <a:pt x="4434" y="12629"/>
                    <a:pt x="4441" y="12633"/>
                  </a:cubicBezTo>
                  <a:lnTo>
                    <a:pt x="4596" y="12716"/>
                  </a:lnTo>
                  <a:lnTo>
                    <a:pt x="5096" y="12478"/>
                  </a:lnTo>
                  <a:lnTo>
                    <a:pt x="5620" y="12061"/>
                  </a:lnTo>
                  <a:lnTo>
                    <a:pt x="6513" y="11085"/>
                  </a:lnTo>
                  <a:lnTo>
                    <a:pt x="7251" y="10335"/>
                  </a:lnTo>
                  <a:cubicBezTo>
                    <a:pt x="7275" y="10335"/>
                    <a:pt x="7299" y="10383"/>
                    <a:pt x="7323" y="10478"/>
                  </a:cubicBezTo>
                  <a:cubicBezTo>
                    <a:pt x="7335" y="10514"/>
                    <a:pt x="7358" y="10561"/>
                    <a:pt x="7382" y="10633"/>
                  </a:cubicBezTo>
                  <a:cubicBezTo>
                    <a:pt x="7406" y="10692"/>
                    <a:pt x="7418" y="10752"/>
                    <a:pt x="7430" y="10787"/>
                  </a:cubicBezTo>
                  <a:lnTo>
                    <a:pt x="7525" y="11418"/>
                  </a:lnTo>
                  <a:lnTo>
                    <a:pt x="7894" y="13192"/>
                  </a:lnTo>
                  <a:cubicBezTo>
                    <a:pt x="7927" y="13251"/>
                    <a:pt x="7955" y="13280"/>
                    <a:pt x="7977" y="13280"/>
                  </a:cubicBezTo>
                  <a:cubicBezTo>
                    <a:pt x="7986" y="13280"/>
                    <a:pt x="7994" y="13275"/>
                    <a:pt x="8001" y="13264"/>
                  </a:cubicBezTo>
                  <a:cubicBezTo>
                    <a:pt x="8025" y="13264"/>
                    <a:pt x="8037" y="13288"/>
                    <a:pt x="8025" y="13312"/>
                  </a:cubicBezTo>
                  <a:lnTo>
                    <a:pt x="7989" y="13431"/>
                  </a:lnTo>
                  <a:lnTo>
                    <a:pt x="8251" y="13919"/>
                  </a:lnTo>
                  <a:cubicBezTo>
                    <a:pt x="8287" y="13919"/>
                    <a:pt x="8311" y="13907"/>
                    <a:pt x="8347" y="13907"/>
                  </a:cubicBezTo>
                  <a:lnTo>
                    <a:pt x="8442" y="13931"/>
                  </a:lnTo>
                  <a:lnTo>
                    <a:pt x="8501" y="14002"/>
                  </a:lnTo>
                  <a:cubicBezTo>
                    <a:pt x="8499" y="13997"/>
                    <a:pt x="8499" y="13995"/>
                    <a:pt x="8503" y="13995"/>
                  </a:cubicBezTo>
                  <a:cubicBezTo>
                    <a:pt x="8516" y="13995"/>
                    <a:pt x="8571" y="14031"/>
                    <a:pt x="8656" y="14097"/>
                  </a:cubicBezTo>
                  <a:cubicBezTo>
                    <a:pt x="8728" y="14169"/>
                    <a:pt x="8811" y="14216"/>
                    <a:pt x="8906" y="14252"/>
                  </a:cubicBezTo>
                  <a:lnTo>
                    <a:pt x="8942" y="14264"/>
                  </a:lnTo>
                  <a:cubicBezTo>
                    <a:pt x="9240" y="14324"/>
                    <a:pt x="9537" y="14407"/>
                    <a:pt x="9835" y="14514"/>
                  </a:cubicBezTo>
                  <a:lnTo>
                    <a:pt x="10502" y="14740"/>
                  </a:lnTo>
                  <a:lnTo>
                    <a:pt x="11907" y="15217"/>
                  </a:lnTo>
                  <a:cubicBezTo>
                    <a:pt x="12061" y="15276"/>
                    <a:pt x="12252" y="15348"/>
                    <a:pt x="12490" y="15431"/>
                  </a:cubicBezTo>
                  <a:lnTo>
                    <a:pt x="12549" y="15443"/>
                  </a:lnTo>
                  <a:cubicBezTo>
                    <a:pt x="12578" y="15453"/>
                    <a:pt x="12602" y="15459"/>
                    <a:pt x="12623" y="15459"/>
                  </a:cubicBezTo>
                  <a:cubicBezTo>
                    <a:pt x="12672" y="15459"/>
                    <a:pt x="12703" y="15430"/>
                    <a:pt x="12728" y="15371"/>
                  </a:cubicBezTo>
                  <a:lnTo>
                    <a:pt x="12788" y="15181"/>
                  </a:lnTo>
                  <a:cubicBezTo>
                    <a:pt x="12823" y="15050"/>
                    <a:pt x="12823" y="14907"/>
                    <a:pt x="12800" y="14764"/>
                  </a:cubicBezTo>
                  <a:cubicBezTo>
                    <a:pt x="12776" y="14276"/>
                    <a:pt x="12716" y="13776"/>
                    <a:pt x="12621" y="13288"/>
                  </a:cubicBezTo>
                  <a:lnTo>
                    <a:pt x="12299" y="11704"/>
                  </a:lnTo>
                  <a:cubicBezTo>
                    <a:pt x="12276" y="11526"/>
                    <a:pt x="12240" y="11347"/>
                    <a:pt x="12168" y="11180"/>
                  </a:cubicBezTo>
                  <a:cubicBezTo>
                    <a:pt x="12157" y="11121"/>
                    <a:pt x="12145" y="11037"/>
                    <a:pt x="12121" y="10942"/>
                  </a:cubicBezTo>
                  <a:cubicBezTo>
                    <a:pt x="12097" y="10847"/>
                    <a:pt x="12073" y="10728"/>
                    <a:pt x="12061" y="10621"/>
                  </a:cubicBezTo>
                  <a:cubicBezTo>
                    <a:pt x="12026" y="10335"/>
                    <a:pt x="11966" y="10049"/>
                    <a:pt x="11895" y="9775"/>
                  </a:cubicBezTo>
                  <a:cubicBezTo>
                    <a:pt x="11823" y="9299"/>
                    <a:pt x="11752" y="8930"/>
                    <a:pt x="11704" y="8656"/>
                  </a:cubicBezTo>
                  <a:cubicBezTo>
                    <a:pt x="11799" y="8585"/>
                    <a:pt x="11895" y="8513"/>
                    <a:pt x="12002" y="8442"/>
                  </a:cubicBezTo>
                  <a:cubicBezTo>
                    <a:pt x="12216" y="8287"/>
                    <a:pt x="12430" y="8132"/>
                    <a:pt x="12657" y="8001"/>
                  </a:cubicBezTo>
                  <a:lnTo>
                    <a:pt x="12871" y="7775"/>
                  </a:lnTo>
                  <a:lnTo>
                    <a:pt x="13431" y="7323"/>
                  </a:lnTo>
                  <a:lnTo>
                    <a:pt x="14752" y="6132"/>
                  </a:lnTo>
                  <a:cubicBezTo>
                    <a:pt x="14966" y="5942"/>
                    <a:pt x="15145" y="5787"/>
                    <a:pt x="15276" y="5680"/>
                  </a:cubicBezTo>
                  <a:cubicBezTo>
                    <a:pt x="15359" y="5596"/>
                    <a:pt x="15443" y="5525"/>
                    <a:pt x="15538" y="5465"/>
                  </a:cubicBezTo>
                  <a:lnTo>
                    <a:pt x="16169" y="5013"/>
                  </a:lnTo>
                  <a:cubicBezTo>
                    <a:pt x="16467" y="4775"/>
                    <a:pt x="16633" y="4560"/>
                    <a:pt x="16693" y="4382"/>
                  </a:cubicBezTo>
                  <a:lnTo>
                    <a:pt x="16276" y="4179"/>
                  </a:lnTo>
                  <a:lnTo>
                    <a:pt x="15943" y="4096"/>
                  </a:lnTo>
                  <a:cubicBezTo>
                    <a:pt x="15347" y="3929"/>
                    <a:pt x="14740" y="3751"/>
                    <a:pt x="14121" y="3548"/>
                  </a:cubicBezTo>
                  <a:lnTo>
                    <a:pt x="12228" y="3036"/>
                  </a:lnTo>
                  <a:lnTo>
                    <a:pt x="11895" y="2929"/>
                  </a:lnTo>
                  <a:cubicBezTo>
                    <a:pt x="11883" y="2925"/>
                    <a:pt x="11869" y="2922"/>
                    <a:pt x="11855" y="2922"/>
                  </a:cubicBezTo>
                  <a:cubicBezTo>
                    <a:pt x="11795" y="2922"/>
                    <a:pt x="11711" y="2960"/>
                    <a:pt x="11597" y="3036"/>
                  </a:cubicBezTo>
                  <a:cubicBezTo>
                    <a:pt x="11228" y="3287"/>
                    <a:pt x="10883" y="3560"/>
                    <a:pt x="10549" y="3858"/>
                  </a:cubicBezTo>
                  <a:cubicBezTo>
                    <a:pt x="10394" y="3989"/>
                    <a:pt x="10061" y="4287"/>
                    <a:pt x="9537" y="4751"/>
                  </a:cubicBezTo>
                  <a:cubicBezTo>
                    <a:pt x="9406" y="4906"/>
                    <a:pt x="9240" y="5037"/>
                    <a:pt x="9061" y="5120"/>
                  </a:cubicBezTo>
                  <a:cubicBezTo>
                    <a:pt x="9049" y="5144"/>
                    <a:pt x="9001" y="5168"/>
                    <a:pt x="8930" y="5192"/>
                  </a:cubicBezTo>
                  <a:lnTo>
                    <a:pt x="8906" y="5120"/>
                  </a:lnTo>
                  <a:lnTo>
                    <a:pt x="8894" y="5049"/>
                  </a:lnTo>
                  <a:cubicBezTo>
                    <a:pt x="8882" y="5025"/>
                    <a:pt x="8882" y="4977"/>
                    <a:pt x="8882" y="4930"/>
                  </a:cubicBezTo>
                  <a:cubicBezTo>
                    <a:pt x="8870" y="4882"/>
                    <a:pt x="8870" y="4834"/>
                    <a:pt x="8894" y="4799"/>
                  </a:cubicBezTo>
                  <a:cubicBezTo>
                    <a:pt x="8882" y="4763"/>
                    <a:pt x="8870" y="4739"/>
                    <a:pt x="8882" y="4703"/>
                  </a:cubicBezTo>
                  <a:cubicBezTo>
                    <a:pt x="8870" y="4644"/>
                    <a:pt x="8859" y="4584"/>
                    <a:pt x="8835" y="4525"/>
                  </a:cubicBezTo>
                  <a:cubicBezTo>
                    <a:pt x="8692" y="3846"/>
                    <a:pt x="8597" y="3406"/>
                    <a:pt x="8549" y="3203"/>
                  </a:cubicBezTo>
                  <a:cubicBezTo>
                    <a:pt x="8382" y="2525"/>
                    <a:pt x="8263" y="2084"/>
                    <a:pt x="8204" y="1929"/>
                  </a:cubicBezTo>
                  <a:cubicBezTo>
                    <a:pt x="8144" y="1763"/>
                    <a:pt x="8085" y="1679"/>
                    <a:pt x="8037" y="1655"/>
                  </a:cubicBezTo>
                  <a:lnTo>
                    <a:pt x="7823" y="1596"/>
                  </a:lnTo>
                  <a:cubicBezTo>
                    <a:pt x="7620" y="1524"/>
                    <a:pt x="7454" y="1465"/>
                    <a:pt x="7335" y="1405"/>
                  </a:cubicBezTo>
                  <a:cubicBezTo>
                    <a:pt x="6846" y="1251"/>
                    <a:pt x="6370" y="1072"/>
                    <a:pt x="5906" y="858"/>
                  </a:cubicBezTo>
                  <a:lnTo>
                    <a:pt x="4406" y="346"/>
                  </a:lnTo>
                  <a:cubicBezTo>
                    <a:pt x="4275" y="298"/>
                    <a:pt x="4120" y="227"/>
                    <a:pt x="3917" y="167"/>
                  </a:cubicBezTo>
                  <a:lnTo>
                    <a:pt x="3727" y="84"/>
                  </a:lnTo>
                  <a:lnTo>
                    <a:pt x="3275"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4"/>
            <p:cNvSpPr/>
            <p:nvPr/>
          </p:nvSpPr>
          <p:spPr>
            <a:xfrm>
              <a:off x="2131252" y="-352810"/>
              <a:ext cx="491358" cy="455107"/>
            </a:xfrm>
            <a:custGeom>
              <a:avLst/>
              <a:gdLst/>
              <a:ahLst/>
              <a:cxnLst/>
              <a:rect l="l" t="t" r="r" b="b"/>
              <a:pathLst>
                <a:path w="13229" h="12253" extrusionOk="0">
                  <a:moveTo>
                    <a:pt x="2584" y="1"/>
                  </a:moveTo>
                  <a:lnTo>
                    <a:pt x="2584" y="1"/>
                  </a:lnTo>
                  <a:cubicBezTo>
                    <a:pt x="2548" y="239"/>
                    <a:pt x="2548" y="477"/>
                    <a:pt x="2608" y="715"/>
                  </a:cubicBezTo>
                  <a:cubicBezTo>
                    <a:pt x="2632" y="846"/>
                    <a:pt x="2656" y="965"/>
                    <a:pt x="2691" y="1096"/>
                  </a:cubicBezTo>
                  <a:cubicBezTo>
                    <a:pt x="2727" y="1227"/>
                    <a:pt x="2763" y="1323"/>
                    <a:pt x="2775" y="1370"/>
                  </a:cubicBezTo>
                  <a:cubicBezTo>
                    <a:pt x="2810" y="1442"/>
                    <a:pt x="2846" y="1525"/>
                    <a:pt x="2870" y="1596"/>
                  </a:cubicBezTo>
                  <a:lnTo>
                    <a:pt x="2977" y="2144"/>
                  </a:lnTo>
                  <a:cubicBezTo>
                    <a:pt x="3025" y="2239"/>
                    <a:pt x="3048" y="2346"/>
                    <a:pt x="3060" y="2454"/>
                  </a:cubicBezTo>
                  <a:lnTo>
                    <a:pt x="3156" y="2787"/>
                  </a:lnTo>
                  <a:cubicBezTo>
                    <a:pt x="3167" y="2906"/>
                    <a:pt x="3191" y="3025"/>
                    <a:pt x="3215" y="3144"/>
                  </a:cubicBezTo>
                  <a:cubicBezTo>
                    <a:pt x="3251" y="3275"/>
                    <a:pt x="3287" y="3382"/>
                    <a:pt x="3298" y="3454"/>
                  </a:cubicBezTo>
                  <a:lnTo>
                    <a:pt x="3441" y="3966"/>
                  </a:lnTo>
                  <a:lnTo>
                    <a:pt x="3477" y="4216"/>
                  </a:lnTo>
                  <a:cubicBezTo>
                    <a:pt x="3489" y="4311"/>
                    <a:pt x="3513" y="4406"/>
                    <a:pt x="3537" y="4501"/>
                  </a:cubicBezTo>
                  <a:cubicBezTo>
                    <a:pt x="3560" y="4585"/>
                    <a:pt x="3572" y="4680"/>
                    <a:pt x="3584" y="4775"/>
                  </a:cubicBezTo>
                  <a:cubicBezTo>
                    <a:pt x="3608" y="4859"/>
                    <a:pt x="3632" y="4954"/>
                    <a:pt x="3668" y="5049"/>
                  </a:cubicBezTo>
                  <a:cubicBezTo>
                    <a:pt x="3251" y="5454"/>
                    <a:pt x="2965" y="5752"/>
                    <a:pt x="2798" y="5918"/>
                  </a:cubicBezTo>
                  <a:lnTo>
                    <a:pt x="2453" y="6240"/>
                  </a:lnTo>
                  <a:cubicBezTo>
                    <a:pt x="2358" y="6359"/>
                    <a:pt x="2251" y="6466"/>
                    <a:pt x="2132" y="6561"/>
                  </a:cubicBezTo>
                  <a:cubicBezTo>
                    <a:pt x="2001" y="6716"/>
                    <a:pt x="1858" y="6859"/>
                    <a:pt x="1703" y="6990"/>
                  </a:cubicBezTo>
                  <a:cubicBezTo>
                    <a:pt x="1679" y="7014"/>
                    <a:pt x="1489" y="7180"/>
                    <a:pt x="1143" y="7478"/>
                  </a:cubicBezTo>
                  <a:cubicBezTo>
                    <a:pt x="905" y="7680"/>
                    <a:pt x="679" y="7907"/>
                    <a:pt x="477" y="8145"/>
                  </a:cubicBezTo>
                  <a:cubicBezTo>
                    <a:pt x="310" y="8276"/>
                    <a:pt x="167" y="8442"/>
                    <a:pt x="72" y="8633"/>
                  </a:cubicBezTo>
                  <a:lnTo>
                    <a:pt x="12" y="8776"/>
                  </a:lnTo>
                  <a:cubicBezTo>
                    <a:pt x="0" y="8835"/>
                    <a:pt x="24" y="8883"/>
                    <a:pt x="96" y="8907"/>
                  </a:cubicBezTo>
                  <a:lnTo>
                    <a:pt x="143" y="8919"/>
                  </a:lnTo>
                  <a:cubicBezTo>
                    <a:pt x="298" y="9002"/>
                    <a:pt x="453" y="9073"/>
                    <a:pt x="620" y="9121"/>
                  </a:cubicBezTo>
                  <a:cubicBezTo>
                    <a:pt x="858" y="9216"/>
                    <a:pt x="1251" y="9347"/>
                    <a:pt x="1786" y="9526"/>
                  </a:cubicBezTo>
                  <a:cubicBezTo>
                    <a:pt x="1965" y="9609"/>
                    <a:pt x="2144" y="9681"/>
                    <a:pt x="2334" y="9740"/>
                  </a:cubicBezTo>
                  <a:cubicBezTo>
                    <a:pt x="2572" y="9812"/>
                    <a:pt x="2810" y="9895"/>
                    <a:pt x="3048" y="10014"/>
                  </a:cubicBezTo>
                  <a:lnTo>
                    <a:pt x="3156" y="10026"/>
                  </a:lnTo>
                  <a:cubicBezTo>
                    <a:pt x="3203" y="10038"/>
                    <a:pt x="3263" y="10038"/>
                    <a:pt x="3310" y="10038"/>
                  </a:cubicBezTo>
                  <a:lnTo>
                    <a:pt x="3453" y="10038"/>
                  </a:lnTo>
                  <a:cubicBezTo>
                    <a:pt x="3462" y="10029"/>
                    <a:pt x="3476" y="10021"/>
                    <a:pt x="3492" y="10021"/>
                  </a:cubicBezTo>
                  <a:cubicBezTo>
                    <a:pt x="3499" y="10021"/>
                    <a:pt x="3506" y="10022"/>
                    <a:pt x="3513" y="10026"/>
                  </a:cubicBezTo>
                  <a:lnTo>
                    <a:pt x="3632" y="10097"/>
                  </a:lnTo>
                  <a:lnTo>
                    <a:pt x="4037" y="9907"/>
                  </a:lnTo>
                  <a:lnTo>
                    <a:pt x="4453" y="9562"/>
                  </a:lnTo>
                  <a:lnTo>
                    <a:pt x="5156" y="8788"/>
                  </a:lnTo>
                  <a:lnTo>
                    <a:pt x="5739" y="8192"/>
                  </a:lnTo>
                  <a:cubicBezTo>
                    <a:pt x="5751" y="8192"/>
                    <a:pt x="5775" y="8240"/>
                    <a:pt x="5799" y="8311"/>
                  </a:cubicBezTo>
                  <a:cubicBezTo>
                    <a:pt x="5811" y="8347"/>
                    <a:pt x="5823" y="8383"/>
                    <a:pt x="5846" y="8431"/>
                  </a:cubicBezTo>
                  <a:cubicBezTo>
                    <a:pt x="5858" y="8478"/>
                    <a:pt x="5870" y="8526"/>
                    <a:pt x="5882" y="8562"/>
                  </a:cubicBezTo>
                  <a:lnTo>
                    <a:pt x="5954" y="9050"/>
                  </a:lnTo>
                  <a:lnTo>
                    <a:pt x="6251" y="10455"/>
                  </a:lnTo>
                  <a:cubicBezTo>
                    <a:pt x="6278" y="10499"/>
                    <a:pt x="6298" y="10523"/>
                    <a:pt x="6316" y="10523"/>
                  </a:cubicBezTo>
                  <a:cubicBezTo>
                    <a:pt x="6322" y="10523"/>
                    <a:pt x="6328" y="10520"/>
                    <a:pt x="6335" y="10514"/>
                  </a:cubicBezTo>
                  <a:cubicBezTo>
                    <a:pt x="6346" y="10514"/>
                    <a:pt x="6358" y="10538"/>
                    <a:pt x="6358" y="10550"/>
                  </a:cubicBezTo>
                  <a:lnTo>
                    <a:pt x="6323" y="10645"/>
                  </a:lnTo>
                  <a:lnTo>
                    <a:pt x="6537" y="11026"/>
                  </a:lnTo>
                  <a:cubicBezTo>
                    <a:pt x="6545" y="11030"/>
                    <a:pt x="6553" y="11031"/>
                    <a:pt x="6561" y="11031"/>
                  </a:cubicBezTo>
                  <a:cubicBezTo>
                    <a:pt x="6577" y="11031"/>
                    <a:pt x="6593" y="11026"/>
                    <a:pt x="6608" y="11026"/>
                  </a:cubicBezTo>
                  <a:lnTo>
                    <a:pt x="6680" y="11050"/>
                  </a:lnTo>
                  <a:lnTo>
                    <a:pt x="6727" y="11098"/>
                  </a:lnTo>
                  <a:cubicBezTo>
                    <a:pt x="6727" y="11096"/>
                    <a:pt x="6728" y="11095"/>
                    <a:pt x="6731" y="11095"/>
                  </a:cubicBezTo>
                  <a:cubicBezTo>
                    <a:pt x="6741" y="11095"/>
                    <a:pt x="6779" y="11119"/>
                    <a:pt x="6858" y="11169"/>
                  </a:cubicBezTo>
                  <a:cubicBezTo>
                    <a:pt x="6906" y="11229"/>
                    <a:pt x="6977" y="11276"/>
                    <a:pt x="7049" y="11300"/>
                  </a:cubicBezTo>
                  <a:lnTo>
                    <a:pt x="7085" y="11312"/>
                  </a:lnTo>
                  <a:cubicBezTo>
                    <a:pt x="7323" y="11359"/>
                    <a:pt x="7561" y="11419"/>
                    <a:pt x="7787" y="11514"/>
                  </a:cubicBezTo>
                  <a:lnTo>
                    <a:pt x="8311" y="11681"/>
                  </a:lnTo>
                  <a:lnTo>
                    <a:pt x="9430" y="12062"/>
                  </a:lnTo>
                  <a:cubicBezTo>
                    <a:pt x="9549" y="12110"/>
                    <a:pt x="9704" y="12169"/>
                    <a:pt x="9895" y="12229"/>
                  </a:cubicBezTo>
                  <a:lnTo>
                    <a:pt x="9942" y="12241"/>
                  </a:lnTo>
                  <a:cubicBezTo>
                    <a:pt x="9965" y="12248"/>
                    <a:pt x="9984" y="12252"/>
                    <a:pt x="10000" y="12252"/>
                  </a:cubicBezTo>
                  <a:cubicBezTo>
                    <a:pt x="10035" y="12252"/>
                    <a:pt x="10057" y="12234"/>
                    <a:pt x="10073" y="12193"/>
                  </a:cubicBezTo>
                  <a:lnTo>
                    <a:pt x="10121" y="12038"/>
                  </a:lnTo>
                  <a:cubicBezTo>
                    <a:pt x="10145" y="11931"/>
                    <a:pt x="10156" y="11824"/>
                    <a:pt x="10133" y="11705"/>
                  </a:cubicBezTo>
                  <a:cubicBezTo>
                    <a:pt x="10109" y="11312"/>
                    <a:pt x="10073" y="10931"/>
                    <a:pt x="9990" y="10538"/>
                  </a:cubicBezTo>
                  <a:lnTo>
                    <a:pt x="9740" y="9288"/>
                  </a:lnTo>
                  <a:cubicBezTo>
                    <a:pt x="9716" y="9145"/>
                    <a:pt x="9692" y="9002"/>
                    <a:pt x="9633" y="8871"/>
                  </a:cubicBezTo>
                  <a:cubicBezTo>
                    <a:pt x="9633" y="8823"/>
                    <a:pt x="9621" y="8752"/>
                    <a:pt x="9597" y="8681"/>
                  </a:cubicBezTo>
                  <a:cubicBezTo>
                    <a:pt x="9573" y="8597"/>
                    <a:pt x="9561" y="8502"/>
                    <a:pt x="9549" y="8419"/>
                  </a:cubicBezTo>
                  <a:cubicBezTo>
                    <a:pt x="9514" y="8192"/>
                    <a:pt x="9478" y="7978"/>
                    <a:pt x="9418" y="7752"/>
                  </a:cubicBezTo>
                  <a:cubicBezTo>
                    <a:pt x="9359" y="7383"/>
                    <a:pt x="9311" y="7085"/>
                    <a:pt x="9263" y="6871"/>
                  </a:cubicBezTo>
                  <a:cubicBezTo>
                    <a:pt x="9347" y="6811"/>
                    <a:pt x="9418" y="6752"/>
                    <a:pt x="9502" y="6692"/>
                  </a:cubicBezTo>
                  <a:cubicBezTo>
                    <a:pt x="9668" y="6573"/>
                    <a:pt x="9847" y="6454"/>
                    <a:pt x="10025" y="6347"/>
                  </a:cubicBezTo>
                  <a:lnTo>
                    <a:pt x="10204" y="6180"/>
                  </a:lnTo>
                  <a:lnTo>
                    <a:pt x="10645" y="5811"/>
                  </a:lnTo>
                  <a:lnTo>
                    <a:pt x="11680" y="4871"/>
                  </a:lnTo>
                  <a:cubicBezTo>
                    <a:pt x="11859" y="4716"/>
                    <a:pt x="12002" y="4597"/>
                    <a:pt x="12109" y="4501"/>
                  </a:cubicBezTo>
                  <a:cubicBezTo>
                    <a:pt x="12169" y="4442"/>
                    <a:pt x="12240" y="4382"/>
                    <a:pt x="12311" y="4335"/>
                  </a:cubicBezTo>
                  <a:lnTo>
                    <a:pt x="12812" y="3978"/>
                  </a:lnTo>
                  <a:cubicBezTo>
                    <a:pt x="12990" y="3859"/>
                    <a:pt x="13133" y="3692"/>
                    <a:pt x="13228" y="3489"/>
                  </a:cubicBezTo>
                  <a:lnTo>
                    <a:pt x="12895" y="3335"/>
                  </a:lnTo>
                  <a:lnTo>
                    <a:pt x="12633" y="3263"/>
                  </a:lnTo>
                  <a:cubicBezTo>
                    <a:pt x="12157" y="3132"/>
                    <a:pt x="11680" y="2977"/>
                    <a:pt x="11180" y="2823"/>
                  </a:cubicBezTo>
                  <a:lnTo>
                    <a:pt x="9692" y="2418"/>
                  </a:lnTo>
                  <a:lnTo>
                    <a:pt x="9418" y="2323"/>
                  </a:lnTo>
                  <a:cubicBezTo>
                    <a:pt x="9414" y="2321"/>
                    <a:pt x="9408" y="2320"/>
                    <a:pt x="9402" y="2320"/>
                  </a:cubicBezTo>
                  <a:cubicBezTo>
                    <a:pt x="9361" y="2320"/>
                    <a:pt x="9286" y="2356"/>
                    <a:pt x="9192" y="2418"/>
                  </a:cubicBezTo>
                  <a:cubicBezTo>
                    <a:pt x="8894" y="2620"/>
                    <a:pt x="8621" y="2835"/>
                    <a:pt x="8359" y="3073"/>
                  </a:cubicBezTo>
                  <a:cubicBezTo>
                    <a:pt x="8240" y="3180"/>
                    <a:pt x="7966" y="3406"/>
                    <a:pt x="7561" y="3775"/>
                  </a:cubicBezTo>
                  <a:cubicBezTo>
                    <a:pt x="7454" y="3906"/>
                    <a:pt x="7323" y="4001"/>
                    <a:pt x="7180" y="4073"/>
                  </a:cubicBezTo>
                  <a:cubicBezTo>
                    <a:pt x="7168" y="4097"/>
                    <a:pt x="7132" y="4109"/>
                    <a:pt x="7073" y="4120"/>
                  </a:cubicBezTo>
                  <a:lnTo>
                    <a:pt x="7061" y="4073"/>
                  </a:lnTo>
                  <a:lnTo>
                    <a:pt x="7049" y="4013"/>
                  </a:lnTo>
                  <a:cubicBezTo>
                    <a:pt x="7037" y="3990"/>
                    <a:pt x="7037" y="3966"/>
                    <a:pt x="7037" y="3918"/>
                  </a:cubicBezTo>
                  <a:cubicBezTo>
                    <a:pt x="7025" y="3882"/>
                    <a:pt x="7037" y="3847"/>
                    <a:pt x="7049" y="3811"/>
                  </a:cubicBezTo>
                  <a:cubicBezTo>
                    <a:pt x="7037" y="3787"/>
                    <a:pt x="7025" y="3763"/>
                    <a:pt x="7037" y="3739"/>
                  </a:cubicBezTo>
                  <a:cubicBezTo>
                    <a:pt x="7025" y="3692"/>
                    <a:pt x="7013" y="3644"/>
                    <a:pt x="7001" y="3597"/>
                  </a:cubicBezTo>
                  <a:cubicBezTo>
                    <a:pt x="6882" y="3061"/>
                    <a:pt x="6811" y="2716"/>
                    <a:pt x="6763" y="2549"/>
                  </a:cubicBezTo>
                  <a:cubicBezTo>
                    <a:pt x="6692" y="2215"/>
                    <a:pt x="6608" y="1870"/>
                    <a:pt x="6501" y="1537"/>
                  </a:cubicBezTo>
                  <a:cubicBezTo>
                    <a:pt x="6454" y="1418"/>
                    <a:pt x="6406" y="1346"/>
                    <a:pt x="6370" y="1334"/>
                  </a:cubicBezTo>
                  <a:lnTo>
                    <a:pt x="6204" y="1275"/>
                  </a:lnTo>
                  <a:cubicBezTo>
                    <a:pt x="6037" y="1215"/>
                    <a:pt x="5906" y="1168"/>
                    <a:pt x="5811" y="1132"/>
                  </a:cubicBezTo>
                  <a:cubicBezTo>
                    <a:pt x="5430" y="1001"/>
                    <a:pt x="5049" y="858"/>
                    <a:pt x="4680" y="691"/>
                  </a:cubicBezTo>
                  <a:lnTo>
                    <a:pt x="3489" y="287"/>
                  </a:lnTo>
                  <a:cubicBezTo>
                    <a:pt x="3394" y="239"/>
                    <a:pt x="3263" y="191"/>
                    <a:pt x="3096" y="132"/>
                  </a:cubicBezTo>
                  <a:lnTo>
                    <a:pt x="2953" y="72"/>
                  </a:lnTo>
                  <a:lnTo>
                    <a:pt x="2584" y="1"/>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4"/>
            <p:cNvSpPr/>
            <p:nvPr/>
          </p:nvSpPr>
          <p:spPr>
            <a:xfrm>
              <a:off x="-266447" y="1388641"/>
              <a:ext cx="509038" cy="507589"/>
            </a:xfrm>
            <a:custGeom>
              <a:avLst/>
              <a:gdLst/>
              <a:ahLst/>
              <a:cxnLst/>
              <a:rect l="l" t="t" r="r" b="b"/>
              <a:pathLst>
                <a:path w="13705" h="13666" extrusionOk="0">
                  <a:moveTo>
                    <a:pt x="5454" y="3513"/>
                  </a:moveTo>
                  <a:lnTo>
                    <a:pt x="5490" y="3608"/>
                  </a:lnTo>
                  <a:cubicBezTo>
                    <a:pt x="5513" y="3656"/>
                    <a:pt x="5537" y="3703"/>
                    <a:pt x="5585" y="3739"/>
                  </a:cubicBezTo>
                  <a:lnTo>
                    <a:pt x="5656" y="3942"/>
                  </a:lnTo>
                  <a:cubicBezTo>
                    <a:pt x="5728" y="4096"/>
                    <a:pt x="5811" y="4275"/>
                    <a:pt x="5906" y="4489"/>
                  </a:cubicBezTo>
                  <a:lnTo>
                    <a:pt x="6240" y="5227"/>
                  </a:lnTo>
                  <a:cubicBezTo>
                    <a:pt x="6454" y="5692"/>
                    <a:pt x="6585" y="5966"/>
                    <a:pt x="6644" y="6073"/>
                  </a:cubicBezTo>
                  <a:cubicBezTo>
                    <a:pt x="6823" y="6466"/>
                    <a:pt x="6954" y="6740"/>
                    <a:pt x="7037" y="6882"/>
                  </a:cubicBezTo>
                  <a:lnTo>
                    <a:pt x="7359" y="7656"/>
                  </a:lnTo>
                  <a:cubicBezTo>
                    <a:pt x="7323" y="7656"/>
                    <a:pt x="7287" y="7644"/>
                    <a:pt x="7240" y="7644"/>
                  </a:cubicBezTo>
                  <a:cubicBezTo>
                    <a:pt x="7192" y="7644"/>
                    <a:pt x="7156" y="7644"/>
                    <a:pt x="7109" y="7656"/>
                  </a:cubicBezTo>
                  <a:cubicBezTo>
                    <a:pt x="7014" y="7656"/>
                    <a:pt x="6906" y="7668"/>
                    <a:pt x="6811" y="7704"/>
                  </a:cubicBezTo>
                  <a:lnTo>
                    <a:pt x="6775" y="7716"/>
                  </a:lnTo>
                  <a:lnTo>
                    <a:pt x="6680" y="7775"/>
                  </a:lnTo>
                  <a:lnTo>
                    <a:pt x="5847" y="7990"/>
                  </a:lnTo>
                  <a:lnTo>
                    <a:pt x="5775" y="7216"/>
                  </a:lnTo>
                  <a:cubicBezTo>
                    <a:pt x="5763" y="7085"/>
                    <a:pt x="5751" y="6966"/>
                    <a:pt x="5751" y="6847"/>
                  </a:cubicBezTo>
                  <a:cubicBezTo>
                    <a:pt x="5728" y="6597"/>
                    <a:pt x="5692" y="6406"/>
                    <a:pt x="5692" y="6287"/>
                  </a:cubicBezTo>
                  <a:cubicBezTo>
                    <a:pt x="5680" y="6180"/>
                    <a:pt x="5644" y="5763"/>
                    <a:pt x="5585" y="5049"/>
                  </a:cubicBezTo>
                  <a:lnTo>
                    <a:pt x="5537" y="4573"/>
                  </a:lnTo>
                  <a:cubicBezTo>
                    <a:pt x="5537" y="4454"/>
                    <a:pt x="5525" y="4346"/>
                    <a:pt x="5525" y="4251"/>
                  </a:cubicBezTo>
                  <a:cubicBezTo>
                    <a:pt x="5513" y="4156"/>
                    <a:pt x="5501" y="4061"/>
                    <a:pt x="5490" y="3989"/>
                  </a:cubicBezTo>
                  <a:lnTo>
                    <a:pt x="5466" y="3763"/>
                  </a:lnTo>
                  <a:lnTo>
                    <a:pt x="5454" y="3703"/>
                  </a:lnTo>
                  <a:cubicBezTo>
                    <a:pt x="5466" y="3692"/>
                    <a:pt x="5478" y="3656"/>
                    <a:pt x="5466" y="3608"/>
                  </a:cubicBezTo>
                  <a:cubicBezTo>
                    <a:pt x="5454" y="3584"/>
                    <a:pt x="5442" y="3549"/>
                    <a:pt x="5454" y="3513"/>
                  </a:cubicBezTo>
                  <a:close/>
                  <a:moveTo>
                    <a:pt x="8478" y="1"/>
                  </a:moveTo>
                  <a:lnTo>
                    <a:pt x="8430" y="13"/>
                  </a:lnTo>
                  <a:lnTo>
                    <a:pt x="8359" y="60"/>
                  </a:lnTo>
                  <a:cubicBezTo>
                    <a:pt x="8318" y="67"/>
                    <a:pt x="8272" y="74"/>
                    <a:pt x="8228" y="74"/>
                  </a:cubicBezTo>
                  <a:cubicBezTo>
                    <a:pt x="8195" y="74"/>
                    <a:pt x="8163" y="70"/>
                    <a:pt x="8133" y="60"/>
                  </a:cubicBezTo>
                  <a:cubicBezTo>
                    <a:pt x="8097" y="54"/>
                    <a:pt x="8061" y="51"/>
                    <a:pt x="8026" y="51"/>
                  </a:cubicBezTo>
                  <a:cubicBezTo>
                    <a:pt x="7990" y="51"/>
                    <a:pt x="7954" y="54"/>
                    <a:pt x="7918" y="60"/>
                  </a:cubicBezTo>
                  <a:cubicBezTo>
                    <a:pt x="7776" y="108"/>
                    <a:pt x="7633" y="155"/>
                    <a:pt x="7490" y="227"/>
                  </a:cubicBezTo>
                  <a:cubicBezTo>
                    <a:pt x="7430" y="251"/>
                    <a:pt x="7359" y="274"/>
                    <a:pt x="7287" y="298"/>
                  </a:cubicBezTo>
                  <a:cubicBezTo>
                    <a:pt x="7216" y="334"/>
                    <a:pt x="7144" y="358"/>
                    <a:pt x="7061" y="382"/>
                  </a:cubicBezTo>
                  <a:cubicBezTo>
                    <a:pt x="7053" y="373"/>
                    <a:pt x="7032" y="365"/>
                    <a:pt x="7000" y="365"/>
                  </a:cubicBezTo>
                  <a:cubicBezTo>
                    <a:pt x="6987" y="365"/>
                    <a:pt x="6971" y="366"/>
                    <a:pt x="6954" y="370"/>
                  </a:cubicBezTo>
                  <a:cubicBezTo>
                    <a:pt x="6883" y="382"/>
                    <a:pt x="6847" y="382"/>
                    <a:pt x="6811" y="394"/>
                  </a:cubicBezTo>
                  <a:cubicBezTo>
                    <a:pt x="6609" y="429"/>
                    <a:pt x="6204" y="525"/>
                    <a:pt x="5597" y="679"/>
                  </a:cubicBezTo>
                  <a:lnTo>
                    <a:pt x="4906" y="870"/>
                  </a:lnTo>
                  <a:lnTo>
                    <a:pt x="4358" y="1013"/>
                  </a:lnTo>
                  <a:lnTo>
                    <a:pt x="4096" y="1084"/>
                  </a:lnTo>
                  <a:cubicBezTo>
                    <a:pt x="4096" y="1096"/>
                    <a:pt x="4061" y="1108"/>
                    <a:pt x="3966" y="1132"/>
                  </a:cubicBezTo>
                  <a:cubicBezTo>
                    <a:pt x="3870" y="1156"/>
                    <a:pt x="3787" y="1191"/>
                    <a:pt x="3692" y="1227"/>
                  </a:cubicBezTo>
                  <a:lnTo>
                    <a:pt x="3311" y="1346"/>
                  </a:lnTo>
                  <a:lnTo>
                    <a:pt x="2942" y="1441"/>
                  </a:lnTo>
                  <a:lnTo>
                    <a:pt x="2644" y="1525"/>
                  </a:lnTo>
                  <a:cubicBezTo>
                    <a:pt x="2596" y="1560"/>
                    <a:pt x="2549" y="1584"/>
                    <a:pt x="2501" y="1596"/>
                  </a:cubicBezTo>
                  <a:cubicBezTo>
                    <a:pt x="2370" y="1632"/>
                    <a:pt x="2239" y="1656"/>
                    <a:pt x="2120" y="1679"/>
                  </a:cubicBezTo>
                  <a:cubicBezTo>
                    <a:pt x="2001" y="1703"/>
                    <a:pt x="1894" y="1727"/>
                    <a:pt x="1787" y="1751"/>
                  </a:cubicBezTo>
                  <a:cubicBezTo>
                    <a:pt x="1560" y="1775"/>
                    <a:pt x="1334" y="1810"/>
                    <a:pt x="1108" y="1882"/>
                  </a:cubicBezTo>
                  <a:cubicBezTo>
                    <a:pt x="965" y="1918"/>
                    <a:pt x="822" y="1965"/>
                    <a:pt x="679" y="2037"/>
                  </a:cubicBezTo>
                  <a:cubicBezTo>
                    <a:pt x="548" y="2108"/>
                    <a:pt x="406" y="2156"/>
                    <a:pt x="251" y="2203"/>
                  </a:cubicBezTo>
                  <a:cubicBezTo>
                    <a:pt x="239" y="2209"/>
                    <a:pt x="227" y="2212"/>
                    <a:pt x="218" y="2212"/>
                  </a:cubicBezTo>
                  <a:cubicBezTo>
                    <a:pt x="209" y="2212"/>
                    <a:pt x="203" y="2209"/>
                    <a:pt x="203" y="2203"/>
                  </a:cubicBezTo>
                  <a:lnTo>
                    <a:pt x="120" y="2227"/>
                  </a:lnTo>
                  <a:cubicBezTo>
                    <a:pt x="84" y="2251"/>
                    <a:pt x="48" y="2287"/>
                    <a:pt x="25" y="2334"/>
                  </a:cubicBezTo>
                  <a:cubicBezTo>
                    <a:pt x="13" y="2370"/>
                    <a:pt x="1" y="2406"/>
                    <a:pt x="13" y="2441"/>
                  </a:cubicBezTo>
                  <a:lnTo>
                    <a:pt x="239" y="7894"/>
                  </a:lnTo>
                  <a:cubicBezTo>
                    <a:pt x="227" y="9145"/>
                    <a:pt x="263" y="10573"/>
                    <a:pt x="346" y="12193"/>
                  </a:cubicBezTo>
                  <a:cubicBezTo>
                    <a:pt x="346" y="12240"/>
                    <a:pt x="358" y="12300"/>
                    <a:pt x="358" y="12383"/>
                  </a:cubicBezTo>
                  <a:cubicBezTo>
                    <a:pt x="370" y="12478"/>
                    <a:pt x="382" y="12586"/>
                    <a:pt x="394" y="12740"/>
                  </a:cubicBezTo>
                  <a:cubicBezTo>
                    <a:pt x="394" y="12907"/>
                    <a:pt x="417" y="13074"/>
                    <a:pt x="453" y="13240"/>
                  </a:cubicBezTo>
                  <a:cubicBezTo>
                    <a:pt x="465" y="13300"/>
                    <a:pt x="489" y="13348"/>
                    <a:pt x="513" y="13407"/>
                  </a:cubicBezTo>
                  <a:cubicBezTo>
                    <a:pt x="614" y="13579"/>
                    <a:pt x="715" y="13665"/>
                    <a:pt x="831" y="13665"/>
                  </a:cubicBezTo>
                  <a:cubicBezTo>
                    <a:pt x="851" y="13665"/>
                    <a:pt x="872" y="13662"/>
                    <a:pt x="894" y="13657"/>
                  </a:cubicBezTo>
                  <a:lnTo>
                    <a:pt x="1096" y="13598"/>
                  </a:lnTo>
                  <a:cubicBezTo>
                    <a:pt x="1215" y="13574"/>
                    <a:pt x="1346" y="13526"/>
                    <a:pt x="1465" y="13490"/>
                  </a:cubicBezTo>
                  <a:lnTo>
                    <a:pt x="1906" y="13371"/>
                  </a:lnTo>
                  <a:cubicBezTo>
                    <a:pt x="2275" y="13276"/>
                    <a:pt x="2513" y="13205"/>
                    <a:pt x="2632" y="13157"/>
                  </a:cubicBezTo>
                  <a:lnTo>
                    <a:pt x="2787" y="13121"/>
                  </a:lnTo>
                  <a:lnTo>
                    <a:pt x="4287" y="12716"/>
                  </a:lnTo>
                  <a:lnTo>
                    <a:pt x="4347" y="12705"/>
                  </a:lnTo>
                  <a:cubicBezTo>
                    <a:pt x="4406" y="12693"/>
                    <a:pt x="4454" y="12669"/>
                    <a:pt x="4501" y="12633"/>
                  </a:cubicBezTo>
                  <a:lnTo>
                    <a:pt x="4739" y="12562"/>
                  </a:lnTo>
                  <a:lnTo>
                    <a:pt x="5001" y="12490"/>
                  </a:lnTo>
                  <a:lnTo>
                    <a:pt x="5728" y="12264"/>
                  </a:lnTo>
                  <a:cubicBezTo>
                    <a:pt x="5751" y="12264"/>
                    <a:pt x="5787" y="12264"/>
                    <a:pt x="5811" y="12276"/>
                  </a:cubicBezTo>
                  <a:cubicBezTo>
                    <a:pt x="5835" y="12282"/>
                    <a:pt x="5862" y="12285"/>
                    <a:pt x="5888" y="12285"/>
                  </a:cubicBezTo>
                  <a:cubicBezTo>
                    <a:pt x="5915" y="12285"/>
                    <a:pt x="5942" y="12282"/>
                    <a:pt x="5966" y="12276"/>
                  </a:cubicBezTo>
                  <a:lnTo>
                    <a:pt x="6025" y="12264"/>
                  </a:lnTo>
                  <a:cubicBezTo>
                    <a:pt x="6049" y="12240"/>
                    <a:pt x="6073" y="12228"/>
                    <a:pt x="6097" y="12205"/>
                  </a:cubicBezTo>
                  <a:cubicBezTo>
                    <a:pt x="6144" y="12169"/>
                    <a:pt x="6192" y="12145"/>
                    <a:pt x="6252" y="12133"/>
                  </a:cubicBezTo>
                  <a:cubicBezTo>
                    <a:pt x="6287" y="11931"/>
                    <a:pt x="6287" y="11454"/>
                    <a:pt x="6240" y="10704"/>
                  </a:cubicBezTo>
                  <a:lnTo>
                    <a:pt x="6216" y="10145"/>
                  </a:lnTo>
                  <a:lnTo>
                    <a:pt x="6680" y="10026"/>
                  </a:lnTo>
                  <a:lnTo>
                    <a:pt x="7192" y="9895"/>
                  </a:lnTo>
                  <a:cubicBezTo>
                    <a:pt x="7490" y="9823"/>
                    <a:pt x="7787" y="9716"/>
                    <a:pt x="8061" y="9585"/>
                  </a:cubicBezTo>
                  <a:cubicBezTo>
                    <a:pt x="8133" y="9692"/>
                    <a:pt x="8180" y="9811"/>
                    <a:pt x="8228" y="9930"/>
                  </a:cubicBezTo>
                  <a:cubicBezTo>
                    <a:pt x="8395" y="10264"/>
                    <a:pt x="8561" y="10573"/>
                    <a:pt x="8704" y="10847"/>
                  </a:cubicBezTo>
                  <a:cubicBezTo>
                    <a:pt x="8799" y="11038"/>
                    <a:pt x="8919" y="11216"/>
                    <a:pt x="9061" y="11383"/>
                  </a:cubicBezTo>
                  <a:cubicBezTo>
                    <a:pt x="9252" y="11335"/>
                    <a:pt x="9514" y="11276"/>
                    <a:pt x="9847" y="11204"/>
                  </a:cubicBezTo>
                  <a:cubicBezTo>
                    <a:pt x="9954" y="11169"/>
                    <a:pt x="10062" y="11157"/>
                    <a:pt x="10181" y="11157"/>
                  </a:cubicBezTo>
                  <a:lnTo>
                    <a:pt x="10312" y="11121"/>
                  </a:lnTo>
                  <a:lnTo>
                    <a:pt x="10359" y="11109"/>
                  </a:lnTo>
                  <a:cubicBezTo>
                    <a:pt x="10371" y="11109"/>
                    <a:pt x="10383" y="11085"/>
                    <a:pt x="10383" y="11062"/>
                  </a:cubicBezTo>
                  <a:cubicBezTo>
                    <a:pt x="10383" y="11050"/>
                    <a:pt x="10395" y="11038"/>
                    <a:pt x="10407" y="11026"/>
                  </a:cubicBezTo>
                  <a:cubicBezTo>
                    <a:pt x="10435" y="11012"/>
                    <a:pt x="10467" y="11006"/>
                    <a:pt x="10500" y="11006"/>
                  </a:cubicBezTo>
                  <a:cubicBezTo>
                    <a:pt x="10524" y="11006"/>
                    <a:pt x="10549" y="11009"/>
                    <a:pt x="10573" y="11014"/>
                  </a:cubicBezTo>
                  <a:lnTo>
                    <a:pt x="10585" y="11050"/>
                  </a:lnTo>
                  <a:lnTo>
                    <a:pt x="11609" y="10776"/>
                  </a:lnTo>
                  <a:cubicBezTo>
                    <a:pt x="11609" y="10779"/>
                    <a:pt x="11613" y="10780"/>
                    <a:pt x="11619" y="10780"/>
                  </a:cubicBezTo>
                  <a:cubicBezTo>
                    <a:pt x="11637" y="10780"/>
                    <a:pt x="11679" y="10769"/>
                    <a:pt x="11740" y="10752"/>
                  </a:cubicBezTo>
                  <a:lnTo>
                    <a:pt x="12074" y="10669"/>
                  </a:lnTo>
                  <a:lnTo>
                    <a:pt x="12478" y="10561"/>
                  </a:lnTo>
                  <a:lnTo>
                    <a:pt x="12895" y="10442"/>
                  </a:lnTo>
                  <a:cubicBezTo>
                    <a:pt x="13026" y="10430"/>
                    <a:pt x="13157" y="10395"/>
                    <a:pt x="13276" y="10359"/>
                  </a:cubicBezTo>
                  <a:lnTo>
                    <a:pt x="13491" y="10311"/>
                  </a:lnTo>
                  <a:cubicBezTo>
                    <a:pt x="13574" y="10288"/>
                    <a:pt x="13633" y="10228"/>
                    <a:pt x="13657" y="10157"/>
                  </a:cubicBezTo>
                  <a:cubicBezTo>
                    <a:pt x="13705" y="10026"/>
                    <a:pt x="13705" y="9883"/>
                    <a:pt x="13657" y="9764"/>
                  </a:cubicBezTo>
                  <a:cubicBezTo>
                    <a:pt x="13645" y="9692"/>
                    <a:pt x="13621" y="9633"/>
                    <a:pt x="13598" y="9585"/>
                  </a:cubicBezTo>
                  <a:cubicBezTo>
                    <a:pt x="13562" y="9478"/>
                    <a:pt x="13526" y="9371"/>
                    <a:pt x="13479" y="9264"/>
                  </a:cubicBezTo>
                  <a:cubicBezTo>
                    <a:pt x="13419" y="9145"/>
                    <a:pt x="13371" y="9037"/>
                    <a:pt x="13348" y="8966"/>
                  </a:cubicBezTo>
                  <a:cubicBezTo>
                    <a:pt x="13288" y="8918"/>
                    <a:pt x="13240" y="8847"/>
                    <a:pt x="13229" y="8776"/>
                  </a:cubicBezTo>
                  <a:cubicBezTo>
                    <a:pt x="12562" y="7430"/>
                    <a:pt x="11883" y="6168"/>
                    <a:pt x="11205" y="4989"/>
                  </a:cubicBezTo>
                  <a:lnTo>
                    <a:pt x="8692" y="144"/>
                  </a:lnTo>
                  <a:cubicBezTo>
                    <a:pt x="8692" y="120"/>
                    <a:pt x="8657" y="96"/>
                    <a:pt x="8609" y="72"/>
                  </a:cubicBezTo>
                  <a:cubicBezTo>
                    <a:pt x="8573" y="36"/>
                    <a:pt x="8526" y="24"/>
                    <a:pt x="8478" y="1"/>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4"/>
            <p:cNvSpPr/>
            <p:nvPr/>
          </p:nvSpPr>
          <p:spPr>
            <a:xfrm>
              <a:off x="572035" y="-172338"/>
              <a:ext cx="475424" cy="410536"/>
            </a:xfrm>
            <a:custGeom>
              <a:avLst/>
              <a:gdLst/>
              <a:ahLst/>
              <a:cxnLst/>
              <a:rect l="l" t="t" r="r" b="b"/>
              <a:pathLst>
                <a:path w="12800" h="11053" extrusionOk="0">
                  <a:moveTo>
                    <a:pt x="11438" y="0"/>
                  </a:moveTo>
                  <a:cubicBezTo>
                    <a:pt x="11362" y="0"/>
                    <a:pt x="11287" y="9"/>
                    <a:pt x="11216" y="27"/>
                  </a:cubicBezTo>
                  <a:lnTo>
                    <a:pt x="10763" y="86"/>
                  </a:lnTo>
                  <a:cubicBezTo>
                    <a:pt x="10561" y="110"/>
                    <a:pt x="10359" y="146"/>
                    <a:pt x="10156" y="205"/>
                  </a:cubicBezTo>
                  <a:lnTo>
                    <a:pt x="9109" y="372"/>
                  </a:lnTo>
                  <a:cubicBezTo>
                    <a:pt x="8930" y="396"/>
                    <a:pt x="8704" y="420"/>
                    <a:pt x="8406" y="444"/>
                  </a:cubicBezTo>
                  <a:cubicBezTo>
                    <a:pt x="8144" y="444"/>
                    <a:pt x="7894" y="467"/>
                    <a:pt x="7644" y="503"/>
                  </a:cubicBezTo>
                  <a:lnTo>
                    <a:pt x="6846" y="610"/>
                  </a:lnTo>
                  <a:cubicBezTo>
                    <a:pt x="6846" y="658"/>
                    <a:pt x="6823" y="682"/>
                    <a:pt x="6751" y="694"/>
                  </a:cubicBezTo>
                  <a:lnTo>
                    <a:pt x="6668" y="706"/>
                  </a:lnTo>
                  <a:lnTo>
                    <a:pt x="6620" y="717"/>
                  </a:lnTo>
                  <a:lnTo>
                    <a:pt x="6656" y="967"/>
                  </a:lnTo>
                  <a:cubicBezTo>
                    <a:pt x="6656" y="1087"/>
                    <a:pt x="6668" y="1217"/>
                    <a:pt x="6692" y="1348"/>
                  </a:cubicBezTo>
                  <a:cubicBezTo>
                    <a:pt x="6715" y="1551"/>
                    <a:pt x="6739" y="1706"/>
                    <a:pt x="6739" y="1825"/>
                  </a:cubicBezTo>
                  <a:lnTo>
                    <a:pt x="6799" y="2289"/>
                  </a:lnTo>
                  <a:cubicBezTo>
                    <a:pt x="6799" y="2420"/>
                    <a:pt x="6811" y="2551"/>
                    <a:pt x="6834" y="2694"/>
                  </a:cubicBezTo>
                  <a:lnTo>
                    <a:pt x="6870" y="2944"/>
                  </a:lnTo>
                  <a:lnTo>
                    <a:pt x="6965" y="3623"/>
                  </a:lnTo>
                  <a:cubicBezTo>
                    <a:pt x="6965" y="3646"/>
                    <a:pt x="6906" y="3670"/>
                    <a:pt x="6811" y="3682"/>
                  </a:cubicBezTo>
                  <a:cubicBezTo>
                    <a:pt x="6763" y="3682"/>
                    <a:pt x="6715" y="3694"/>
                    <a:pt x="6668" y="3718"/>
                  </a:cubicBezTo>
                  <a:cubicBezTo>
                    <a:pt x="6620" y="3730"/>
                    <a:pt x="6572" y="3742"/>
                    <a:pt x="6525" y="3754"/>
                  </a:cubicBezTo>
                  <a:cubicBezTo>
                    <a:pt x="6449" y="3762"/>
                    <a:pt x="6379" y="3770"/>
                    <a:pt x="6307" y="3770"/>
                  </a:cubicBezTo>
                  <a:cubicBezTo>
                    <a:pt x="6277" y="3770"/>
                    <a:pt x="6247" y="3769"/>
                    <a:pt x="6215" y="3765"/>
                  </a:cubicBezTo>
                  <a:lnTo>
                    <a:pt x="6049" y="3777"/>
                  </a:lnTo>
                  <a:cubicBezTo>
                    <a:pt x="5989" y="3789"/>
                    <a:pt x="5930" y="3801"/>
                    <a:pt x="5870" y="3825"/>
                  </a:cubicBezTo>
                  <a:cubicBezTo>
                    <a:pt x="5822" y="3837"/>
                    <a:pt x="5787" y="3849"/>
                    <a:pt x="5739" y="3861"/>
                  </a:cubicBezTo>
                  <a:cubicBezTo>
                    <a:pt x="5680" y="3884"/>
                    <a:pt x="5632" y="3896"/>
                    <a:pt x="5572" y="3920"/>
                  </a:cubicBezTo>
                  <a:cubicBezTo>
                    <a:pt x="5513" y="3920"/>
                    <a:pt x="5453" y="3896"/>
                    <a:pt x="5418" y="3849"/>
                  </a:cubicBezTo>
                  <a:cubicBezTo>
                    <a:pt x="5370" y="3777"/>
                    <a:pt x="5346" y="3694"/>
                    <a:pt x="5346" y="3611"/>
                  </a:cubicBezTo>
                  <a:cubicBezTo>
                    <a:pt x="5322" y="3396"/>
                    <a:pt x="5299" y="3230"/>
                    <a:pt x="5299" y="3122"/>
                  </a:cubicBezTo>
                  <a:lnTo>
                    <a:pt x="5251" y="2611"/>
                  </a:lnTo>
                  <a:cubicBezTo>
                    <a:pt x="5239" y="2563"/>
                    <a:pt x="5227" y="2503"/>
                    <a:pt x="5203" y="2456"/>
                  </a:cubicBezTo>
                  <a:lnTo>
                    <a:pt x="5191" y="2337"/>
                  </a:lnTo>
                  <a:lnTo>
                    <a:pt x="5168" y="2170"/>
                  </a:lnTo>
                  <a:cubicBezTo>
                    <a:pt x="5144" y="2087"/>
                    <a:pt x="5132" y="2015"/>
                    <a:pt x="5120" y="1932"/>
                  </a:cubicBezTo>
                  <a:lnTo>
                    <a:pt x="5084" y="1706"/>
                  </a:lnTo>
                  <a:lnTo>
                    <a:pt x="5072" y="1563"/>
                  </a:lnTo>
                  <a:cubicBezTo>
                    <a:pt x="5060" y="1456"/>
                    <a:pt x="5037" y="1348"/>
                    <a:pt x="5013" y="1229"/>
                  </a:cubicBezTo>
                  <a:cubicBezTo>
                    <a:pt x="5001" y="1158"/>
                    <a:pt x="4965" y="1098"/>
                    <a:pt x="4918" y="1039"/>
                  </a:cubicBezTo>
                  <a:cubicBezTo>
                    <a:pt x="4882" y="991"/>
                    <a:pt x="4822" y="967"/>
                    <a:pt x="4763" y="956"/>
                  </a:cubicBezTo>
                  <a:cubicBezTo>
                    <a:pt x="4738" y="952"/>
                    <a:pt x="4713" y="951"/>
                    <a:pt x="4687" y="951"/>
                  </a:cubicBezTo>
                  <a:cubicBezTo>
                    <a:pt x="4624" y="951"/>
                    <a:pt x="4556" y="959"/>
                    <a:pt x="4489" y="967"/>
                  </a:cubicBezTo>
                  <a:lnTo>
                    <a:pt x="3989" y="1015"/>
                  </a:lnTo>
                  <a:cubicBezTo>
                    <a:pt x="3834" y="1027"/>
                    <a:pt x="3679" y="1039"/>
                    <a:pt x="3536" y="1063"/>
                  </a:cubicBezTo>
                  <a:lnTo>
                    <a:pt x="2596" y="1182"/>
                  </a:lnTo>
                  <a:lnTo>
                    <a:pt x="2108" y="1253"/>
                  </a:lnTo>
                  <a:lnTo>
                    <a:pt x="1215" y="1372"/>
                  </a:lnTo>
                  <a:lnTo>
                    <a:pt x="667" y="1444"/>
                  </a:lnTo>
                  <a:cubicBezTo>
                    <a:pt x="607" y="1444"/>
                    <a:pt x="536" y="1444"/>
                    <a:pt x="476" y="1468"/>
                  </a:cubicBezTo>
                  <a:cubicBezTo>
                    <a:pt x="405" y="1479"/>
                    <a:pt x="346" y="1491"/>
                    <a:pt x="322" y="1491"/>
                  </a:cubicBezTo>
                  <a:cubicBezTo>
                    <a:pt x="238" y="1551"/>
                    <a:pt x="155" y="1587"/>
                    <a:pt x="60" y="1598"/>
                  </a:cubicBezTo>
                  <a:cubicBezTo>
                    <a:pt x="12" y="1598"/>
                    <a:pt x="0" y="1622"/>
                    <a:pt x="0" y="1658"/>
                  </a:cubicBezTo>
                  <a:cubicBezTo>
                    <a:pt x="0" y="1789"/>
                    <a:pt x="12" y="1932"/>
                    <a:pt x="36" y="2075"/>
                  </a:cubicBezTo>
                  <a:lnTo>
                    <a:pt x="119" y="2706"/>
                  </a:lnTo>
                  <a:cubicBezTo>
                    <a:pt x="143" y="2825"/>
                    <a:pt x="155" y="2956"/>
                    <a:pt x="155" y="3075"/>
                  </a:cubicBezTo>
                  <a:lnTo>
                    <a:pt x="203" y="3503"/>
                  </a:lnTo>
                  <a:lnTo>
                    <a:pt x="262" y="4254"/>
                  </a:lnTo>
                  <a:lnTo>
                    <a:pt x="334" y="4897"/>
                  </a:lnTo>
                  <a:lnTo>
                    <a:pt x="393" y="5313"/>
                  </a:lnTo>
                  <a:cubicBezTo>
                    <a:pt x="536" y="6409"/>
                    <a:pt x="679" y="7325"/>
                    <a:pt x="834" y="8052"/>
                  </a:cubicBezTo>
                  <a:cubicBezTo>
                    <a:pt x="977" y="8671"/>
                    <a:pt x="1155" y="9540"/>
                    <a:pt x="1369" y="10647"/>
                  </a:cubicBezTo>
                  <a:cubicBezTo>
                    <a:pt x="1381" y="10719"/>
                    <a:pt x="1393" y="10790"/>
                    <a:pt x="1417" y="10850"/>
                  </a:cubicBezTo>
                  <a:cubicBezTo>
                    <a:pt x="1429" y="10873"/>
                    <a:pt x="1453" y="10909"/>
                    <a:pt x="1477" y="10957"/>
                  </a:cubicBezTo>
                  <a:cubicBezTo>
                    <a:pt x="1500" y="10992"/>
                    <a:pt x="1548" y="11016"/>
                    <a:pt x="1596" y="11016"/>
                  </a:cubicBezTo>
                  <a:cubicBezTo>
                    <a:pt x="1788" y="11039"/>
                    <a:pt x="1985" y="11053"/>
                    <a:pt x="2181" y="11053"/>
                  </a:cubicBezTo>
                  <a:cubicBezTo>
                    <a:pt x="2288" y="11053"/>
                    <a:pt x="2395" y="11049"/>
                    <a:pt x="2501" y="11040"/>
                  </a:cubicBezTo>
                  <a:cubicBezTo>
                    <a:pt x="2822" y="11028"/>
                    <a:pt x="3227" y="10981"/>
                    <a:pt x="3691" y="10921"/>
                  </a:cubicBezTo>
                  <a:lnTo>
                    <a:pt x="4858" y="10766"/>
                  </a:lnTo>
                  <a:cubicBezTo>
                    <a:pt x="5227" y="10683"/>
                    <a:pt x="5608" y="10611"/>
                    <a:pt x="6025" y="10552"/>
                  </a:cubicBezTo>
                  <a:cubicBezTo>
                    <a:pt x="6061" y="10540"/>
                    <a:pt x="6084" y="10528"/>
                    <a:pt x="6108" y="10516"/>
                  </a:cubicBezTo>
                  <a:cubicBezTo>
                    <a:pt x="6120" y="10504"/>
                    <a:pt x="6132" y="10492"/>
                    <a:pt x="6156" y="10492"/>
                  </a:cubicBezTo>
                  <a:cubicBezTo>
                    <a:pt x="6191" y="10492"/>
                    <a:pt x="6215" y="10457"/>
                    <a:pt x="6227" y="10421"/>
                  </a:cubicBezTo>
                  <a:cubicBezTo>
                    <a:pt x="6227" y="10397"/>
                    <a:pt x="6227" y="10373"/>
                    <a:pt x="6227" y="10350"/>
                  </a:cubicBezTo>
                  <a:cubicBezTo>
                    <a:pt x="6239" y="10314"/>
                    <a:pt x="6239" y="10290"/>
                    <a:pt x="6227" y="10254"/>
                  </a:cubicBezTo>
                  <a:lnTo>
                    <a:pt x="6191" y="9933"/>
                  </a:lnTo>
                  <a:lnTo>
                    <a:pt x="5810" y="7159"/>
                  </a:lnTo>
                  <a:cubicBezTo>
                    <a:pt x="5810" y="7147"/>
                    <a:pt x="5799" y="7111"/>
                    <a:pt x="5799" y="7075"/>
                  </a:cubicBezTo>
                  <a:cubicBezTo>
                    <a:pt x="5799" y="7040"/>
                    <a:pt x="5799" y="6992"/>
                    <a:pt x="5799" y="6956"/>
                  </a:cubicBezTo>
                  <a:cubicBezTo>
                    <a:pt x="5810" y="6921"/>
                    <a:pt x="5834" y="6897"/>
                    <a:pt x="5882" y="6897"/>
                  </a:cubicBezTo>
                  <a:lnTo>
                    <a:pt x="6561" y="6813"/>
                  </a:lnTo>
                  <a:lnTo>
                    <a:pt x="6739" y="6813"/>
                  </a:lnTo>
                  <a:cubicBezTo>
                    <a:pt x="6858" y="6813"/>
                    <a:pt x="7061" y="6790"/>
                    <a:pt x="7323" y="6754"/>
                  </a:cubicBezTo>
                  <a:lnTo>
                    <a:pt x="7489" y="6730"/>
                  </a:lnTo>
                  <a:lnTo>
                    <a:pt x="8025" y="9468"/>
                  </a:lnTo>
                  <a:cubicBezTo>
                    <a:pt x="8061" y="9659"/>
                    <a:pt x="8108" y="9838"/>
                    <a:pt x="8192" y="10016"/>
                  </a:cubicBezTo>
                  <a:cubicBezTo>
                    <a:pt x="8249" y="10102"/>
                    <a:pt x="8345" y="10158"/>
                    <a:pt x="8448" y="10158"/>
                  </a:cubicBezTo>
                  <a:cubicBezTo>
                    <a:pt x="8473" y="10158"/>
                    <a:pt x="8499" y="10154"/>
                    <a:pt x="8525" y="10147"/>
                  </a:cubicBezTo>
                  <a:lnTo>
                    <a:pt x="8811" y="10111"/>
                  </a:lnTo>
                  <a:cubicBezTo>
                    <a:pt x="9370" y="10040"/>
                    <a:pt x="9787" y="9980"/>
                    <a:pt x="10061" y="9957"/>
                  </a:cubicBezTo>
                  <a:cubicBezTo>
                    <a:pt x="10490" y="9933"/>
                    <a:pt x="10930" y="9897"/>
                    <a:pt x="11359" y="9838"/>
                  </a:cubicBezTo>
                  <a:lnTo>
                    <a:pt x="12538" y="9671"/>
                  </a:lnTo>
                  <a:cubicBezTo>
                    <a:pt x="12609" y="9659"/>
                    <a:pt x="12668" y="9611"/>
                    <a:pt x="12728" y="9516"/>
                  </a:cubicBezTo>
                  <a:cubicBezTo>
                    <a:pt x="12764" y="9445"/>
                    <a:pt x="12788" y="9361"/>
                    <a:pt x="12799" y="9278"/>
                  </a:cubicBezTo>
                  <a:lnTo>
                    <a:pt x="12252" y="3968"/>
                  </a:lnTo>
                  <a:lnTo>
                    <a:pt x="12204" y="3694"/>
                  </a:lnTo>
                  <a:lnTo>
                    <a:pt x="12180" y="3408"/>
                  </a:lnTo>
                  <a:cubicBezTo>
                    <a:pt x="12157" y="3051"/>
                    <a:pt x="12121" y="2777"/>
                    <a:pt x="12097" y="2611"/>
                  </a:cubicBezTo>
                  <a:lnTo>
                    <a:pt x="12061" y="2206"/>
                  </a:lnTo>
                  <a:cubicBezTo>
                    <a:pt x="12061" y="2063"/>
                    <a:pt x="12037" y="1884"/>
                    <a:pt x="12014" y="1670"/>
                  </a:cubicBezTo>
                  <a:lnTo>
                    <a:pt x="11835" y="348"/>
                  </a:lnTo>
                  <a:cubicBezTo>
                    <a:pt x="11811" y="182"/>
                    <a:pt x="11752" y="63"/>
                    <a:pt x="11668" y="27"/>
                  </a:cubicBezTo>
                  <a:cubicBezTo>
                    <a:pt x="11591" y="9"/>
                    <a:pt x="11514" y="0"/>
                    <a:pt x="11438"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4"/>
            <p:cNvSpPr/>
            <p:nvPr/>
          </p:nvSpPr>
          <p:spPr>
            <a:xfrm>
              <a:off x="-109450" y="796977"/>
              <a:ext cx="324180" cy="425987"/>
            </a:xfrm>
            <a:custGeom>
              <a:avLst/>
              <a:gdLst/>
              <a:ahLst/>
              <a:cxnLst/>
              <a:rect l="l" t="t" r="r" b="b"/>
              <a:pathLst>
                <a:path w="8728" h="11469" extrusionOk="0">
                  <a:moveTo>
                    <a:pt x="4096" y="0"/>
                  </a:moveTo>
                  <a:cubicBezTo>
                    <a:pt x="3906" y="24"/>
                    <a:pt x="3703" y="179"/>
                    <a:pt x="3525" y="453"/>
                  </a:cubicBezTo>
                  <a:cubicBezTo>
                    <a:pt x="3168" y="965"/>
                    <a:pt x="2739" y="1857"/>
                    <a:pt x="2239" y="3120"/>
                  </a:cubicBezTo>
                  <a:cubicBezTo>
                    <a:pt x="1953" y="3917"/>
                    <a:pt x="1703" y="4513"/>
                    <a:pt x="1513" y="4917"/>
                  </a:cubicBezTo>
                  <a:lnTo>
                    <a:pt x="1191" y="5572"/>
                  </a:lnTo>
                  <a:lnTo>
                    <a:pt x="1048" y="5953"/>
                  </a:lnTo>
                  <a:cubicBezTo>
                    <a:pt x="1001" y="6144"/>
                    <a:pt x="941" y="6334"/>
                    <a:pt x="870" y="6513"/>
                  </a:cubicBezTo>
                  <a:lnTo>
                    <a:pt x="465" y="7584"/>
                  </a:lnTo>
                  <a:lnTo>
                    <a:pt x="370" y="7858"/>
                  </a:lnTo>
                  <a:lnTo>
                    <a:pt x="215" y="8263"/>
                  </a:lnTo>
                  <a:lnTo>
                    <a:pt x="72" y="8656"/>
                  </a:lnTo>
                  <a:lnTo>
                    <a:pt x="0" y="8835"/>
                  </a:lnTo>
                  <a:lnTo>
                    <a:pt x="24" y="8918"/>
                  </a:lnTo>
                  <a:lnTo>
                    <a:pt x="322" y="9013"/>
                  </a:lnTo>
                  <a:lnTo>
                    <a:pt x="643" y="9132"/>
                  </a:lnTo>
                  <a:cubicBezTo>
                    <a:pt x="882" y="9227"/>
                    <a:pt x="1132" y="9311"/>
                    <a:pt x="1393" y="9370"/>
                  </a:cubicBezTo>
                  <a:cubicBezTo>
                    <a:pt x="1548" y="9418"/>
                    <a:pt x="1798" y="9513"/>
                    <a:pt x="2132" y="9632"/>
                  </a:cubicBezTo>
                  <a:lnTo>
                    <a:pt x="2286" y="9716"/>
                  </a:lnTo>
                  <a:lnTo>
                    <a:pt x="2632" y="9847"/>
                  </a:lnTo>
                  <a:cubicBezTo>
                    <a:pt x="2703" y="9870"/>
                    <a:pt x="2763" y="9894"/>
                    <a:pt x="2834" y="9942"/>
                  </a:cubicBezTo>
                  <a:cubicBezTo>
                    <a:pt x="2906" y="9978"/>
                    <a:pt x="2977" y="10013"/>
                    <a:pt x="3060" y="10037"/>
                  </a:cubicBezTo>
                  <a:cubicBezTo>
                    <a:pt x="3441" y="10204"/>
                    <a:pt x="3703" y="10335"/>
                    <a:pt x="3858" y="10418"/>
                  </a:cubicBezTo>
                  <a:lnTo>
                    <a:pt x="4108" y="10501"/>
                  </a:lnTo>
                  <a:lnTo>
                    <a:pt x="4299" y="10620"/>
                  </a:lnTo>
                  <a:lnTo>
                    <a:pt x="4525" y="10716"/>
                  </a:lnTo>
                  <a:cubicBezTo>
                    <a:pt x="4608" y="10740"/>
                    <a:pt x="4751" y="10787"/>
                    <a:pt x="4977" y="10847"/>
                  </a:cubicBezTo>
                  <a:cubicBezTo>
                    <a:pt x="5084" y="10870"/>
                    <a:pt x="5239" y="10930"/>
                    <a:pt x="5454" y="11013"/>
                  </a:cubicBezTo>
                  <a:lnTo>
                    <a:pt x="5727" y="11109"/>
                  </a:lnTo>
                  <a:cubicBezTo>
                    <a:pt x="6013" y="11204"/>
                    <a:pt x="6299" y="11287"/>
                    <a:pt x="6608" y="11347"/>
                  </a:cubicBezTo>
                  <a:cubicBezTo>
                    <a:pt x="6833" y="11422"/>
                    <a:pt x="7077" y="11468"/>
                    <a:pt x="7322" y="11468"/>
                  </a:cubicBezTo>
                  <a:cubicBezTo>
                    <a:pt x="7350" y="11468"/>
                    <a:pt x="7378" y="11467"/>
                    <a:pt x="7406" y="11466"/>
                  </a:cubicBezTo>
                  <a:cubicBezTo>
                    <a:pt x="7414" y="11467"/>
                    <a:pt x="7422" y="11468"/>
                    <a:pt x="7430" y="11468"/>
                  </a:cubicBezTo>
                  <a:cubicBezTo>
                    <a:pt x="7484" y="11468"/>
                    <a:pt x="7542" y="11436"/>
                    <a:pt x="7573" y="11394"/>
                  </a:cubicBezTo>
                  <a:lnTo>
                    <a:pt x="8704" y="8715"/>
                  </a:lnTo>
                  <a:cubicBezTo>
                    <a:pt x="8728" y="8632"/>
                    <a:pt x="8728" y="8561"/>
                    <a:pt x="8692" y="8489"/>
                  </a:cubicBezTo>
                  <a:cubicBezTo>
                    <a:pt x="8668" y="8406"/>
                    <a:pt x="8621" y="8346"/>
                    <a:pt x="8561" y="8299"/>
                  </a:cubicBezTo>
                  <a:cubicBezTo>
                    <a:pt x="8204" y="8227"/>
                    <a:pt x="7859" y="8132"/>
                    <a:pt x="7513" y="8013"/>
                  </a:cubicBezTo>
                  <a:cubicBezTo>
                    <a:pt x="7144" y="7882"/>
                    <a:pt x="6775" y="7751"/>
                    <a:pt x="6430" y="7620"/>
                  </a:cubicBezTo>
                  <a:cubicBezTo>
                    <a:pt x="6311" y="7572"/>
                    <a:pt x="6192" y="7513"/>
                    <a:pt x="6096" y="7418"/>
                  </a:cubicBezTo>
                  <a:cubicBezTo>
                    <a:pt x="6108" y="7239"/>
                    <a:pt x="6144" y="7049"/>
                    <a:pt x="6204" y="6870"/>
                  </a:cubicBezTo>
                  <a:cubicBezTo>
                    <a:pt x="6251" y="6751"/>
                    <a:pt x="6299" y="6584"/>
                    <a:pt x="6394" y="6322"/>
                  </a:cubicBezTo>
                  <a:cubicBezTo>
                    <a:pt x="6489" y="6072"/>
                    <a:pt x="6561" y="5894"/>
                    <a:pt x="6620" y="5763"/>
                  </a:cubicBezTo>
                  <a:cubicBezTo>
                    <a:pt x="6656" y="5679"/>
                    <a:pt x="6692" y="5596"/>
                    <a:pt x="6739" y="5525"/>
                  </a:cubicBezTo>
                  <a:cubicBezTo>
                    <a:pt x="6775" y="5441"/>
                    <a:pt x="6811" y="5370"/>
                    <a:pt x="6835" y="5286"/>
                  </a:cubicBezTo>
                  <a:cubicBezTo>
                    <a:pt x="6835" y="5179"/>
                    <a:pt x="6847" y="5072"/>
                    <a:pt x="6870" y="4965"/>
                  </a:cubicBezTo>
                  <a:cubicBezTo>
                    <a:pt x="6942" y="4775"/>
                    <a:pt x="6989" y="4620"/>
                    <a:pt x="7025" y="4513"/>
                  </a:cubicBezTo>
                  <a:lnTo>
                    <a:pt x="7192" y="4001"/>
                  </a:lnTo>
                  <a:lnTo>
                    <a:pt x="7335" y="3643"/>
                  </a:lnTo>
                  <a:lnTo>
                    <a:pt x="7370" y="3512"/>
                  </a:lnTo>
                  <a:cubicBezTo>
                    <a:pt x="7394" y="3429"/>
                    <a:pt x="7418" y="3358"/>
                    <a:pt x="7430" y="3286"/>
                  </a:cubicBezTo>
                  <a:lnTo>
                    <a:pt x="7525" y="3048"/>
                  </a:lnTo>
                  <a:cubicBezTo>
                    <a:pt x="7537" y="2953"/>
                    <a:pt x="7585" y="2870"/>
                    <a:pt x="7632" y="2798"/>
                  </a:cubicBezTo>
                  <a:cubicBezTo>
                    <a:pt x="7656" y="2727"/>
                    <a:pt x="7704" y="2655"/>
                    <a:pt x="7763" y="2596"/>
                  </a:cubicBezTo>
                  <a:lnTo>
                    <a:pt x="7835" y="2405"/>
                  </a:lnTo>
                  <a:lnTo>
                    <a:pt x="7894" y="2286"/>
                  </a:lnTo>
                  <a:cubicBezTo>
                    <a:pt x="7954" y="2155"/>
                    <a:pt x="7990" y="2024"/>
                    <a:pt x="8001" y="1881"/>
                  </a:cubicBezTo>
                  <a:cubicBezTo>
                    <a:pt x="8013" y="1798"/>
                    <a:pt x="7990" y="1703"/>
                    <a:pt x="7954" y="1619"/>
                  </a:cubicBezTo>
                  <a:cubicBezTo>
                    <a:pt x="7870" y="1536"/>
                    <a:pt x="7763" y="1465"/>
                    <a:pt x="7656" y="1417"/>
                  </a:cubicBezTo>
                  <a:cubicBezTo>
                    <a:pt x="7561" y="1381"/>
                    <a:pt x="7466" y="1322"/>
                    <a:pt x="7370" y="1274"/>
                  </a:cubicBezTo>
                  <a:lnTo>
                    <a:pt x="6608" y="988"/>
                  </a:lnTo>
                  <a:cubicBezTo>
                    <a:pt x="6323" y="869"/>
                    <a:pt x="6096" y="786"/>
                    <a:pt x="5942" y="714"/>
                  </a:cubicBezTo>
                  <a:lnTo>
                    <a:pt x="4096" y="0"/>
                  </a:ln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4"/>
            <p:cNvSpPr/>
            <p:nvPr/>
          </p:nvSpPr>
          <p:spPr>
            <a:xfrm>
              <a:off x="187200" y="187225"/>
              <a:ext cx="8769600" cy="4804500"/>
            </a:xfrm>
            <a:prstGeom prst="roundRect">
              <a:avLst>
                <a:gd name="adj" fmla="val 16667"/>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4"/>
            <p:cNvSpPr/>
            <p:nvPr/>
          </p:nvSpPr>
          <p:spPr>
            <a:xfrm>
              <a:off x="2761191" y="-171600"/>
              <a:ext cx="531621" cy="510524"/>
            </a:xfrm>
            <a:custGeom>
              <a:avLst/>
              <a:gdLst/>
              <a:ahLst/>
              <a:cxnLst/>
              <a:rect l="l" t="t" r="r" b="b"/>
              <a:pathLst>
                <a:path w="14313" h="13745" extrusionOk="0">
                  <a:moveTo>
                    <a:pt x="6002" y="3263"/>
                  </a:moveTo>
                  <a:lnTo>
                    <a:pt x="6049" y="3382"/>
                  </a:lnTo>
                  <a:cubicBezTo>
                    <a:pt x="6085" y="3417"/>
                    <a:pt x="6109" y="3465"/>
                    <a:pt x="6121" y="3513"/>
                  </a:cubicBezTo>
                  <a:lnTo>
                    <a:pt x="6204" y="3751"/>
                  </a:lnTo>
                  <a:cubicBezTo>
                    <a:pt x="6264" y="3822"/>
                    <a:pt x="6299" y="3918"/>
                    <a:pt x="6323" y="4013"/>
                  </a:cubicBezTo>
                  <a:cubicBezTo>
                    <a:pt x="6359" y="4132"/>
                    <a:pt x="6395" y="4239"/>
                    <a:pt x="6430" y="4310"/>
                  </a:cubicBezTo>
                  <a:cubicBezTo>
                    <a:pt x="6478" y="4430"/>
                    <a:pt x="6525" y="4549"/>
                    <a:pt x="6573" y="4691"/>
                  </a:cubicBezTo>
                  <a:cubicBezTo>
                    <a:pt x="6621" y="4834"/>
                    <a:pt x="6680" y="4977"/>
                    <a:pt x="6764" y="5132"/>
                  </a:cubicBezTo>
                  <a:cubicBezTo>
                    <a:pt x="6799" y="5263"/>
                    <a:pt x="6847" y="5406"/>
                    <a:pt x="6906" y="5561"/>
                  </a:cubicBezTo>
                  <a:cubicBezTo>
                    <a:pt x="6966" y="5703"/>
                    <a:pt x="7026" y="5870"/>
                    <a:pt x="7085" y="6061"/>
                  </a:cubicBezTo>
                  <a:lnTo>
                    <a:pt x="7442" y="6989"/>
                  </a:lnTo>
                  <a:lnTo>
                    <a:pt x="7752" y="7787"/>
                  </a:lnTo>
                  <a:cubicBezTo>
                    <a:pt x="7710" y="7793"/>
                    <a:pt x="7668" y="7796"/>
                    <a:pt x="7627" y="7796"/>
                  </a:cubicBezTo>
                  <a:cubicBezTo>
                    <a:pt x="7585" y="7796"/>
                    <a:pt x="7543" y="7793"/>
                    <a:pt x="7502" y="7787"/>
                  </a:cubicBezTo>
                  <a:cubicBezTo>
                    <a:pt x="7466" y="7775"/>
                    <a:pt x="7418" y="7775"/>
                    <a:pt x="7359" y="7775"/>
                  </a:cubicBezTo>
                  <a:cubicBezTo>
                    <a:pt x="7341" y="7772"/>
                    <a:pt x="7324" y="7770"/>
                    <a:pt x="7307" y="7770"/>
                  </a:cubicBezTo>
                  <a:cubicBezTo>
                    <a:pt x="7266" y="7770"/>
                    <a:pt x="7226" y="7779"/>
                    <a:pt x="7192" y="7787"/>
                  </a:cubicBezTo>
                  <a:lnTo>
                    <a:pt x="7133" y="7799"/>
                  </a:lnTo>
                  <a:cubicBezTo>
                    <a:pt x="7109" y="7799"/>
                    <a:pt x="7085" y="7823"/>
                    <a:pt x="7073" y="7835"/>
                  </a:cubicBezTo>
                  <a:cubicBezTo>
                    <a:pt x="7049" y="7859"/>
                    <a:pt x="7037" y="7882"/>
                    <a:pt x="7026" y="7906"/>
                  </a:cubicBezTo>
                  <a:lnTo>
                    <a:pt x="6133" y="8073"/>
                  </a:lnTo>
                  <a:lnTo>
                    <a:pt x="6133" y="7216"/>
                  </a:lnTo>
                  <a:cubicBezTo>
                    <a:pt x="6109" y="7037"/>
                    <a:pt x="6097" y="6858"/>
                    <a:pt x="6109" y="6668"/>
                  </a:cubicBezTo>
                  <a:lnTo>
                    <a:pt x="6073" y="6215"/>
                  </a:lnTo>
                  <a:lnTo>
                    <a:pt x="6049" y="5251"/>
                  </a:lnTo>
                  <a:lnTo>
                    <a:pt x="6025" y="4394"/>
                  </a:lnTo>
                  <a:cubicBezTo>
                    <a:pt x="6037" y="4263"/>
                    <a:pt x="6037" y="4156"/>
                    <a:pt x="6025" y="4049"/>
                  </a:cubicBezTo>
                  <a:cubicBezTo>
                    <a:pt x="6014" y="3941"/>
                    <a:pt x="6014" y="3858"/>
                    <a:pt x="6014" y="3787"/>
                  </a:cubicBezTo>
                  <a:cubicBezTo>
                    <a:pt x="6014" y="3727"/>
                    <a:pt x="6014" y="3668"/>
                    <a:pt x="6014" y="3608"/>
                  </a:cubicBezTo>
                  <a:cubicBezTo>
                    <a:pt x="6025" y="3584"/>
                    <a:pt x="6025" y="3560"/>
                    <a:pt x="6014" y="3537"/>
                  </a:cubicBezTo>
                  <a:lnTo>
                    <a:pt x="6002" y="3477"/>
                  </a:lnTo>
                  <a:lnTo>
                    <a:pt x="5990" y="3394"/>
                  </a:lnTo>
                  <a:lnTo>
                    <a:pt x="6002" y="3263"/>
                  </a:lnTo>
                  <a:close/>
                  <a:moveTo>
                    <a:pt x="9323" y="0"/>
                  </a:moveTo>
                  <a:lnTo>
                    <a:pt x="9133" y="36"/>
                  </a:lnTo>
                  <a:cubicBezTo>
                    <a:pt x="9103" y="42"/>
                    <a:pt x="9067" y="45"/>
                    <a:pt x="9032" y="45"/>
                  </a:cubicBezTo>
                  <a:cubicBezTo>
                    <a:pt x="8996" y="45"/>
                    <a:pt x="8960" y="42"/>
                    <a:pt x="8931" y="36"/>
                  </a:cubicBezTo>
                  <a:cubicBezTo>
                    <a:pt x="8895" y="24"/>
                    <a:pt x="8859" y="12"/>
                    <a:pt x="8823" y="12"/>
                  </a:cubicBezTo>
                  <a:cubicBezTo>
                    <a:pt x="8800" y="6"/>
                    <a:pt x="8776" y="3"/>
                    <a:pt x="8753" y="3"/>
                  </a:cubicBezTo>
                  <a:cubicBezTo>
                    <a:pt x="8731" y="3"/>
                    <a:pt x="8710" y="6"/>
                    <a:pt x="8692" y="12"/>
                  </a:cubicBezTo>
                  <a:lnTo>
                    <a:pt x="7919" y="167"/>
                  </a:lnTo>
                  <a:cubicBezTo>
                    <a:pt x="7668" y="215"/>
                    <a:pt x="7466" y="250"/>
                    <a:pt x="7323" y="262"/>
                  </a:cubicBezTo>
                  <a:lnTo>
                    <a:pt x="6764" y="370"/>
                  </a:lnTo>
                  <a:cubicBezTo>
                    <a:pt x="6514" y="405"/>
                    <a:pt x="6264" y="453"/>
                    <a:pt x="6014" y="500"/>
                  </a:cubicBezTo>
                  <a:lnTo>
                    <a:pt x="5335" y="631"/>
                  </a:lnTo>
                  <a:lnTo>
                    <a:pt x="4454" y="858"/>
                  </a:lnTo>
                  <a:cubicBezTo>
                    <a:pt x="4323" y="870"/>
                    <a:pt x="4204" y="917"/>
                    <a:pt x="4085" y="965"/>
                  </a:cubicBezTo>
                  <a:lnTo>
                    <a:pt x="3037" y="1203"/>
                  </a:lnTo>
                  <a:cubicBezTo>
                    <a:pt x="2787" y="1251"/>
                    <a:pt x="2537" y="1274"/>
                    <a:pt x="2275" y="1286"/>
                  </a:cubicBezTo>
                  <a:cubicBezTo>
                    <a:pt x="2108" y="1310"/>
                    <a:pt x="1870" y="1346"/>
                    <a:pt x="1549" y="1417"/>
                  </a:cubicBezTo>
                  <a:cubicBezTo>
                    <a:pt x="1406" y="1441"/>
                    <a:pt x="1263" y="1477"/>
                    <a:pt x="1120" y="1513"/>
                  </a:cubicBezTo>
                  <a:cubicBezTo>
                    <a:pt x="1013" y="1584"/>
                    <a:pt x="882" y="1632"/>
                    <a:pt x="751" y="1655"/>
                  </a:cubicBezTo>
                  <a:lnTo>
                    <a:pt x="596" y="1679"/>
                  </a:lnTo>
                  <a:cubicBezTo>
                    <a:pt x="560" y="1727"/>
                    <a:pt x="525" y="1763"/>
                    <a:pt x="501" y="1810"/>
                  </a:cubicBezTo>
                  <a:cubicBezTo>
                    <a:pt x="477" y="1834"/>
                    <a:pt x="453" y="1882"/>
                    <a:pt x="465" y="1917"/>
                  </a:cubicBezTo>
                  <a:lnTo>
                    <a:pt x="168" y="7573"/>
                  </a:lnTo>
                  <a:cubicBezTo>
                    <a:pt x="72" y="9085"/>
                    <a:pt x="13" y="10609"/>
                    <a:pt x="1" y="12133"/>
                  </a:cubicBezTo>
                  <a:cubicBezTo>
                    <a:pt x="1" y="12192"/>
                    <a:pt x="13" y="12240"/>
                    <a:pt x="1" y="12288"/>
                  </a:cubicBezTo>
                  <a:cubicBezTo>
                    <a:pt x="13" y="12371"/>
                    <a:pt x="13" y="12454"/>
                    <a:pt x="37" y="12526"/>
                  </a:cubicBezTo>
                  <a:cubicBezTo>
                    <a:pt x="1" y="12716"/>
                    <a:pt x="1" y="12907"/>
                    <a:pt x="37" y="13097"/>
                  </a:cubicBezTo>
                  <a:cubicBezTo>
                    <a:pt x="70" y="13528"/>
                    <a:pt x="195" y="13744"/>
                    <a:pt x="423" y="13744"/>
                  </a:cubicBezTo>
                  <a:cubicBezTo>
                    <a:pt x="440" y="13744"/>
                    <a:pt x="458" y="13743"/>
                    <a:pt x="477" y="13740"/>
                  </a:cubicBezTo>
                  <a:lnTo>
                    <a:pt x="727" y="13693"/>
                  </a:lnTo>
                  <a:cubicBezTo>
                    <a:pt x="858" y="13669"/>
                    <a:pt x="977" y="13633"/>
                    <a:pt x="1108" y="13597"/>
                  </a:cubicBezTo>
                  <a:lnTo>
                    <a:pt x="1596" y="13502"/>
                  </a:lnTo>
                  <a:cubicBezTo>
                    <a:pt x="1965" y="13419"/>
                    <a:pt x="2215" y="13371"/>
                    <a:pt x="2334" y="13335"/>
                  </a:cubicBezTo>
                  <a:lnTo>
                    <a:pt x="2501" y="13300"/>
                  </a:lnTo>
                  <a:lnTo>
                    <a:pt x="4120" y="12978"/>
                  </a:lnTo>
                  <a:cubicBezTo>
                    <a:pt x="4144" y="12966"/>
                    <a:pt x="4168" y="12954"/>
                    <a:pt x="4192" y="12954"/>
                  </a:cubicBezTo>
                  <a:lnTo>
                    <a:pt x="4347" y="12883"/>
                  </a:lnTo>
                  <a:lnTo>
                    <a:pt x="4906" y="12776"/>
                  </a:lnTo>
                  <a:lnTo>
                    <a:pt x="5668" y="12573"/>
                  </a:lnTo>
                  <a:cubicBezTo>
                    <a:pt x="5704" y="12585"/>
                    <a:pt x="5752" y="12585"/>
                    <a:pt x="5775" y="12597"/>
                  </a:cubicBezTo>
                  <a:cubicBezTo>
                    <a:pt x="5810" y="12611"/>
                    <a:pt x="5845" y="12617"/>
                    <a:pt x="5880" y="12617"/>
                  </a:cubicBezTo>
                  <a:cubicBezTo>
                    <a:pt x="5905" y="12617"/>
                    <a:pt x="5929" y="12614"/>
                    <a:pt x="5954" y="12609"/>
                  </a:cubicBezTo>
                  <a:lnTo>
                    <a:pt x="5990" y="12597"/>
                  </a:lnTo>
                  <a:cubicBezTo>
                    <a:pt x="6037" y="12573"/>
                    <a:pt x="6085" y="12550"/>
                    <a:pt x="6121" y="12526"/>
                  </a:cubicBezTo>
                  <a:lnTo>
                    <a:pt x="6240" y="12466"/>
                  </a:lnTo>
                  <a:cubicBezTo>
                    <a:pt x="6311" y="12192"/>
                    <a:pt x="6347" y="11907"/>
                    <a:pt x="6347" y="11621"/>
                  </a:cubicBezTo>
                  <a:cubicBezTo>
                    <a:pt x="6359" y="11216"/>
                    <a:pt x="6371" y="10978"/>
                    <a:pt x="6371" y="10907"/>
                  </a:cubicBezTo>
                  <a:cubicBezTo>
                    <a:pt x="6359" y="10728"/>
                    <a:pt x="6359" y="10549"/>
                    <a:pt x="6371" y="10383"/>
                  </a:cubicBezTo>
                  <a:lnTo>
                    <a:pt x="6871" y="10275"/>
                  </a:lnTo>
                  <a:lnTo>
                    <a:pt x="7407" y="10168"/>
                  </a:lnTo>
                  <a:cubicBezTo>
                    <a:pt x="7728" y="10109"/>
                    <a:pt x="8049" y="10025"/>
                    <a:pt x="8359" y="9918"/>
                  </a:cubicBezTo>
                  <a:cubicBezTo>
                    <a:pt x="8776" y="10930"/>
                    <a:pt x="9085" y="11573"/>
                    <a:pt x="9300" y="11847"/>
                  </a:cubicBezTo>
                  <a:cubicBezTo>
                    <a:pt x="9514" y="11811"/>
                    <a:pt x="9788" y="11764"/>
                    <a:pt x="10109" y="11728"/>
                  </a:cubicBezTo>
                  <a:cubicBezTo>
                    <a:pt x="10205" y="11711"/>
                    <a:pt x="10295" y="11700"/>
                    <a:pt x="10387" y="11700"/>
                  </a:cubicBezTo>
                  <a:cubicBezTo>
                    <a:pt x="10421" y="11700"/>
                    <a:pt x="10455" y="11701"/>
                    <a:pt x="10490" y="11704"/>
                  </a:cubicBezTo>
                  <a:lnTo>
                    <a:pt x="10633" y="11669"/>
                  </a:lnTo>
                  <a:lnTo>
                    <a:pt x="10693" y="11657"/>
                  </a:lnTo>
                  <a:cubicBezTo>
                    <a:pt x="10716" y="11657"/>
                    <a:pt x="10740" y="11633"/>
                    <a:pt x="10728" y="11609"/>
                  </a:cubicBezTo>
                  <a:lnTo>
                    <a:pt x="10776" y="11561"/>
                  </a:lnTo>
                  <a:cubicBezTo>
                    <a:pt x="10796" y="11556"/>
                    <a:pt x="10815" y="11554"/>
                    <a:pt x="10834" y="11554"/>
                  </a:cubicBezTo>
                  <a:cubicBezTo>
                    <a:pt x="10861" y="11554"/>
                    <a:pt x="10886" y="11559"/>
                    <a:pt x="10907" y="11573"/>
                  </a:cubicBezTo>
                  <a:lnTo>
                    <a:pt x="10943" y="11609"/>
                  </a:lnTo>
                  <a:lnTo>
                    <a:pt x="12050" y="11383"/>
                  </a:lnTo>
                  <a:cubicBezTo>
                    <a:pt x="12060" y="11388"/>
                    <a:pt x="12074" y="11391"/>
                    <a:pt x="12094" y="11391"/>
                  </a:cubicBezTo>
                  <a:cubicBezTo>
                    <a:pt x="12121" y="11391"/>
                    <a:pt x="12161" y="11385"/>
                    <a:pt x="12217" y="11371"/>
                  </a:cubicBezTo>
                  <a:lnTo>
                    <a:pt x="12562" y="11311"/>
                  </a:lnTo>
                  <a:lnTo>
                    <a:pt x="12991" y="11228"/>
                  </a:lnTo>
                  <a:lnTo>
                    <a:pt x="13431" y="11133"/>
                  </a:lnTo>
                  <a:cubicBezTo>
                    <a:pt x="13574" y="11121"/>
                    <a:pt x="13705" y="11097"/>
                    <a:pt x="13848" y="11073"/>
                  </a:cubicBezTo>
                  <a:lnTo>
                    <a:pt x="14062" y="11026"/>
                  </a:lnTo>
                  <a:cubicBezTo>
                    <a:pt x="14193" y="11002"/>
                    <a:pt x="14288" y="10895"/>
                    <a:pt x="14312" y="10776"/>
                  </a:cubicBezTo>
                  <a:cubicBezTo>
                    <a:pt x="14300" y="10633"/>
                    <a:pt x="14288" y="10502"/>
                    <a:pt x="14276" y="10383"/>
                  </a:cubicBezTo>
                  <a:cubicBezTo>
                    <a:pt x="14217" y="10156"/>
                    <a:pt x="14145" y="9954"/>
                    <a:pt x="14062" y="9752"/>
                  </a:cubicBezTo>
                  <a:cubicBezTo>
                    <a:pt x="14003" y="9621"/>
                    <a:pt x="13955" y="9502"/>
                    <a:pt x="13919" y="9371"/>
                  </a:cubicBezTo>
                  <a:cubicBezTo>
                    <a:pt x="13431" y="8240"/>
                    <a:pt x="12788" y="6858"/>
                    <a:pt x="12002" y="5227"/>
                  </a:cubicBezTo>
                  <a:lnTo>
                    <a:pt x="9502" y="167"/>
                  </a:lnTo>
                  <a:cubicBezTo>
                    <a:pt x="9490" y="108"/>
                    <a:pt x="9431" y="48"/>
                    <a:pt x="9323" y="0"/>
                  </a:cubicBezTo>
                  <a:close/>
                </a:path>
              </a:pathLst>
            </a:custGeom>
            <a:solidFill>
              <a:srgbClr val="FCF7F0">
                <a:alpha val="290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7" name="Google Shape;507;p14"/>
          <p:cNvSpPr txBox="1">
            <a:spLocks noGrp="1"/>
          </p:cNvSpPr>
          <p:nvPr>
            <p:ph type="title"/>
          </p:nvPr>
        </p:nvSpPr>
        <p:spPr>
          <a:xfrm>
            <a:off x="2184300" y="2976125"/>
            <a:ext cx="4775400" cy="5583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2"/>
              </a:buClr>
              <a:buSzPts val="4200"/>
              <a:buNone/>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508" name="Google Shape;508;p14"/>
          <p:cNvSpPr txBox="1">
            <a:spLocks noGrp="1"/>
          </p:cNvSpPr>
          <p:nvPr>
            <p:ph type="subTitle" idx="1"/>
          </p:nvPr>
        </p:nvSpPr>
        <p:spPr>
          <a:xfrm>
            <a:off x="1666050" y="1609063"/>
            <a:ext cx="5811900" cy="1212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5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no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ctr" anchorCtr="0">
            <a:noAutofit/>
          </a:bodyPr>
          <a:lstStyle>
            <a:lvl1pPr lvl="0">
              <a:lnSpc>
                <a:spcPct val="100000"/>
              </a:lnSpc>
              <a:spcBef>
                <a:spcPts val="0"/>
              </a:spcBef>
              <a:spcAft>
                <a:spcPts val="0"/>
              </a:spcAft>
              <a:buClr>
                <a:schemeClr val="accent3"/>
              </a:buClr>
              <a:buSzPts val="2800"/>
              <a:buFont typeface="Sigmar One"/>
              <a:buNone/>
              <a:defRPr sz="2800">
                <a:solidFill>
                  <a:schemeClr val="accent3"/>
                </a:solidFill>
                <a:latin typeface="Sigmar One"/>
                <a:ea typeface="Sigmar One"/>
                <a:cs typeface="Sigmar One"/>
                <a:sym typeface="Sigmar One"/>
              </a:defRPr>
            </a:lvl1pPr>
            <a:lvl2pPr lvl="1">
              <a:lnSpc>
                <a:spcPct val="100000"/>
              </a:lnSpc>
              <a:spcBef>
                <a:spcPts val="0"/>
              </a:spcBef>
              <a:spcAft>
                <a:spcPts val="0"/>
              </a:spcAft>
              <a:buClr>
                <a:schemeClr val="accent3"/>
              </a:buClr>
              <a:buSzPts val="2800"/>
              <a:buFont typeface="Sigmar One"/>
              <a:buNone/>
              <a:defRPr sz="2800">
                <a:solidFill>
                  <a:schemeClr val="accent3"/>
                </a:solidFill>
                <a:latin typeface="Sigmar One"/>
                <a:ea typeface="Sigmar One"/>
                <a:cs typeface="Sigmar One"/>
                <a:sym typeface="Sigmar One"/>
              </a:defRPr>
            </a:lvl2pPr>
            <a:lvl3pPr lvl="2">
              <a:lnSpc>
                <a:spcPct val="100000"/>
              </a:lnSpc>
              <a:spcBef>
                <a:spcPts val="0"/>
              </a:spcBef>
              <a:spcAft>
                <a:spcPts val="0"/>
              </a:spcAft>
              <a:buClr>
                <a:schemeClr val="accent3"/>
              </a:buClr>
              <a:buSzPts val="2800"/>
              <a:buFont typeface="Sigmar One"/>
              <a:buNone/>
              <a:defRPr sz="2800">
                <a:solidFill>
                  <a:schemeClr val="accent3"/>
                </a:solidFill>
                <a:latin typeface="Sigmar One"/>
                <a:ea typeface="Sigmar One"/>
                <a:cs typeface="Sigmar One"/>
                <a:sym typeface="Sigmar One"/>
              </a:defRPr>
            </a:lvl3pPr>
            <a:lvl4pPr lvl="3">
              <a:lnSpc>
                <a:spcPct val="100000"/>
              </a:lnSpc>
              <a:spcBef>
                <a:spcPts val="0"/>
              </a:spcBef>
              <a:spcAft>
                <a:spcPts val="0"/>
              </a:spcAft>
              <a:buClr>
                <a:schemeClr val="accent3"/>
              </a:buClr>
              <a:buSzPts val="2800"/>
              <a:buFont typeface="Sigmar One"/>
              <a:buNone/>
              <a:defRPr sz="2800">
                <a:solidFill>
                  <a:schemeClr val="accent3"/>
                </a:solidFill>
                <a:latin typeface="Sigmar One"/>
                <a:ea typeface="Sigmar One"/>
                <a:cs typeface="Sigmar One"/>
                <a:sym typeface="Sigmar One"/>
              </a:defRPr>
            </a:lvl4pPr>
            <a:lvl5pPr lvl="4">
              <a:lnSpc>
                <a:spcPct val="100000"/>
              </a:lnSpc>
              <a:spcBef>
                <a:spcPts val="0"/>
              </a:spcBef>
              <a:spcAft>
                <a:spcPts val="0"/>
              </a:spcAft>
              <a:buClr>
                <a:schemeClr val="accent3"/>
              </a:buClr>
              <a:buSzPts val="2800"/>
              <a:buFont typeface="Sigmar One"/>
              <a:buNone/>
              <a:defRPr sz="2800">
                <a:solidFill>
                  <a:schemeClr val="accent3"/>
                </a:solidFill>
                <a:latin typeface="Sigmar One"/>
                <a:ea typeface="Sigmar One"/>
                <a:cs typeface="Sigmar One"/>
                <a:sym typeface="Sigmar One"/>
              </a:defRPr>
            </a:lvl5pPr>
            <a:lvl6pPr lvl="5">
              <a:lnSpc>
                <a:spcPct val="100000"/>
              </a:lnSpc>
              <a:spcBef>
                <a:spcPts val="0"/>
              </a:spcBef>
              <a:spcAft>
                <a:spcPts val="0"/>
              </a:spcAft>
              <a:buClr>
                <a:schemeClr val="accent3"/>
              </a:buClr>
              <a:buSzPts val="2800"/>
              <a:buFont typeface="Sigmar One"/>
              <a:buNone/>
              <a:defRPr sz="2800">
                <a:solidFill>
                  <a:schemeClr val="accent3"/>
                </a:solidFill>
                <a:latin typeface="Sigmar One"/>
                <a:ea typeface="Sigmar One"/>
                <a:cs typeface="Sigmar One"/>
                <a:sym typeface="Sigmar One"/>
              </a:defRPr>
            </a:lvl6pPr>
            <a:lvl7pPr lvl="6">
              <a:lnSpc>
                <a:spcPct val="100000"/>
              </a:lnSpc>
              <a:spcBef>
                <a:spcPts val="0"/>
              </a:spcBef>
              <a:spcAft>
                <a:spcPts val="0"/>
              </a:spcAft>
              <a:buClr>
                <a:schemeClr val="accent3"/>
              </a:buClr>
              <a:buSzPts val="2800"/>
              <a:buFont typeface="Sigmar One"/>
              <a:buNone/>
              <a:defRPr sz="2800">
                <a:solidFill>
                  <a:schemeClr val="accent3"/>
                </a:solidFill>
                <a:latin typeface="Sigmar One"/>
                <a:ea typeface="Sigmar One"/>
                <a:cs typeface="Sigmar One"/>
                <a:sym typeface="Sigmar One"/>
              </a:defRPr>
            </a:lvl7pPr>
            <a:lvl8pPr lvl="7">
              <a:lnSpc>
                <a:spcPct val="100000"/>
              </a:lnSpc>
              <a:spcBef>
                <a:spcPts val="0"/>
              </a:spcBef>
              <a:spcAft>
                <a:spcPts val="0"/>
              </a:spcAft>
              <a:buClr>
                <a:schemeClr val="accent3"/>
              </a:buClr>
              <a:buSzPts val="2800"/>
              <a:buFont typeface="Sigmar One"/>
              <a:buNone/>
              <a:defRPr sz="2800">
                <a:solidFill>
                  <a:schemeClr val="accent3"/>
                </a:solidFill>
                <a:latin typeface="Sigmar One"/>
                <a:ea typeface="Sigmar One"/>
                <a:cs typeface="Sigmar One"/>
                <a:sym typeface="Sigmar One"/>
              </a:defRPr>
            </a:lvl8pPr>
            <a:lvl9pPr lvl="8">
              <a:lnSpc>
                <a:spcPct val="100000"/>
              </a:lnSpc>
              <a:spcBef>
                <a:spcPts val="0"/>
              </a:spcBef>
              <a:spcAft>
                <a:spcPts val="0"/>
              </a:spcAft>
              <a:buClr>
                <a:schemeClr val="accent3"/>
              </a:buClr>
              <a:buSzPts val="2800"/>
              <a:buFont typeface="Sigmar One"/>
              <a:buNone/>
              <a:defRPr sz="2800">
                <a:solidFill>
                  <a:schemeClr val="accent3"/>
                </a:solidFill>
                <a:latin typeface="Sigmar One"/>
                <a:ea typeface="Sigmar One"/>
                <a:cs typeface="Sigmar One"/>
                <a:sym typeface="Sigmar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ctr" anchorCtr="0">
            <a:noAutofit/>
          </a:bodyPr>
          <a:lstStyle>
            <a:lvl1pPr marL="457200" lvl="0"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1pPr>
            <a:lvl2pPr marL="914400" lvl="1"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2pPr>
            <a:lvl3pPr marL="1371600" lvl="2"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3pPr>
            <a:lvl4pPr marL="1828800" lvl="3"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4pPr>
            <a:lvl5pPr marL="2286000" lvl="4"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5pPr>
            <a:lvl6pPr marL="2743200" lvl="5"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6pPr>
            <a:lvl7pPr marL="3200400" lvl="6"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7pPr>
            <a:lvl8pPr marL="3657600" lvl="7"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8pPr>
            <a:lvl9pPr marL="4114800" lvl="8" indent="-317500">
              <a:lnSpc>
                <a:spcPct val="100000"/>
              </a:lnSpc>
              <a:spcBef>
                <a:spcPts val="0"/>
              </a:spcBef>
              <a:spcAft>
                <a:spcPts val="0"/>
              </a:spcAft>
              <a:buClr>
                <a:schemeClr val="dk1"/>
              </a:buClr>
              <a:buSzPts val="1400"/>
              <a:buFont typeface="Nunito"/>
              <a:buChar char="■"/>
              <a:defRPr>
                <a:solidFill>
                  <a:schemeClr val="dk1"/>
                </a:solidFill>
                <a:latin typeface="Nunito"/>
                <a:ea typeface="Nunito"/>
                <a:cs typeface="Nunito"/>
                <a:sym typeface="Nunito"/>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8" r:id="rId7"/>
    <p:sldLayoutId id="2147483659" r:id="rId8"/>
    <p:sldLayoutId id="2147483660" r:id="rId9"/>
    <p:sldLayoutId id="2147483662" r:id="rId10"/>
    <p:sldLayoutId id="2147483663" r:id="rId11"/>
    <p:sldLayoutId id="2147483665" r:id="rId12"/>
    <p:sldLayoutId id="2147483666" r:id="rId13"/>
    <p:sldLayoutId id="2147483679" r:id="rId14"/>
    <p:sldLayoutId id="2147483680" r:id="rId15"/>
    <p:sldLayoutId id="2147483681"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image" Target="../media/image3.svg"/><Relationship Id="rId3" Type="http://schemas.microsoft.com/office/2007/relationships/media" Target="../media/media2.mp3"/><Relationship Id="rId7" Type="http://schemas.openxmlformats.org/officeDocument/2006/relationships/image" Target="../media/image3.pn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2.png"/><Relationship Id="rId5" Type="http://schemas.openxmlformats.org/officeDocument/2006/relationships/slideLayout" Target="../slideLayouts/slideLayout7.xml"/><Relationship Id="rId10" Type="http://schemas.openxmlformats.org/officeDocument/2006/relationships/image" Target="../media/image5.svg"/><Relationship Id="rId4" Type="http://schemas.openxmlformats.org/officeDocument/2006/relationships/audio" Target="../media/media2.mp3"/><Relationship Id="rId9" Type="http://schemas.openxmlformats.org/officeDocument/2006/relationships/image" Target="../media/image4.png"/></Relationships>
</file>

<file path=ppt/slides/_rels/slide12.xml.rels><?xml version="1.0" encoding="UTF-8" standalone="yes"?>
<Relationships xmlns="http://schemas.openxmlformats.org/package/2006/relationships"><Relationship Id="rId8" Type="http://schemas.openxmlformats.org/officeDocument/2006/relationships/image" Target="../media/image3.svg"/><Relationship Id="rId3" Type="http://schemas.microsoft.com/office/2007/relationships/media" Target="../media/media2.mp3"/><Relationship Id="rId7" Type="http://schemas.openxmlformats.org/officeDocument/2006/relationships/image" Target="../media/image3.pn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2.png"/><Relationship Id="rId5" Type="http://schemas.openxmlformats.org/officeDocument/2006/relationships/slideLayout" Target="../slideLayouts/slideLayout7.xml"/><Relationship Id="rId10" Type="http://schemas.openxmlformats.org/officeDocument/2006/relationships/image" Target="../media/image5.svg"/><Relationship Id="rId4" Type="http://schemas.openxmlformats.org/officeDocument/2006/relationships/audio" Target="../media/media2.mp3"/><Relationship Id="rId9" Type="http://schemas.openxmlformats.org/officeDocument/2006/relationships/image" Target="../media/image4.png"/></Relationships>
</file>

<file path=ppt/slides/_rels/slide13.xml.rels><?xml version="1.0" encoding="UTF-8" standalone="yes"?>
<Relationships xmlns="http://schemas.openxmlformats.org/package/2006/relationships"><Relationship Id="rId8" Type="http://schemas.openxmlformats.org/officeDocument/2006/relationships/image" Target="../media/image3.svg"/><Relationship Id="rId3" Type="http://schemas.microsoft.com/office/2007/relationships/media" Target="../media/media2.mp3"/><Relationship Id="rId7" Type="http://schemas.openxmlformats.org/officeDocument/2006/relationships/image" Target="../media/image3.png"/><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2.png"/><Relationship Id="rId5" Type="http://schemas.openxmlformats.org/officeDocument/2006/relationships/slideLayout" Target="../slideLayouts/slideLayout7.xml"/><Relationship Id="rId10" Type="http://schemas.openxmlformats.org/officeDocument/2006/relationships/image" Target="../media/image5.svg"/><Relationship Id="rId4" Type="http://schemas.openxmlformats.org/officeDocument/2006/relationships/audio" Target="../media/media2.mp3"/><Relationship Id="rId9"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70"/>
        <p:cNvGrpSpPr/>
        <p:nvPr/>
      </p:nvGrpSpPr>
      <p:grpSpPr>
        <a:xfrm>
          <a:off x="0" y="0"/>
          <a:ext cx="0" cy="0"/>
          <a:chOff x="0" y="0"/>
          <a:chExt cx="0" cy="0"/>
        </a:xfrm>
      </p:grpSpPr>
      <p:sp>
        <p:nvSpPr>
          <p:cNvPr id="1774" name="Google Shape;1774;p44"/>
          <p:cNvSpPr/>
          <p:nvPr/>
        </p:nvSpPr>
        <p:spPr>
          <a:xfrm rot="21027974">
            <a:off x="1711535" y="521096"/>
            <a:ext cx="823153" cy="617925"/>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44"/>
          <p:cNvSpPr/>
          <p:nvPr/>
        </p:nvSpPr>
        <p:spPr>
          <a:xfrm rot="725522">
            <a:off x="7248570" y="3755371"/>
            <a:ext cx="1079021" cy="702022"/>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44"/>
          <p:cNvSpPr/>
          <p:nvPr/>
        </p:nvSpPr>
        <p:spPr>
          <a:xfrm rot="21372884" flipH="1">
            <a:off x="1290960" y="3679650"/>
            <a:ext cx="917163" cy="702018"/>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44"/>
          <p:cNvSpPr/>
          <p:nvPr/>
        </p:nvSpPr>
        <p:spPr>
          <a:xfrm rot="21372918" flipH="1">
            <a:off x="7298088" y="977282"/>
            <a:ext cx="672851" cy="515009"/>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TextBox 3"/>
          <p:cNvSpPr txBox="1"/>
          <p:nvPr/>
        </p:nvSpPr>
        <p:spPr>
          <a:xfrm>
            <a:off x="811658" y="1358563"/>
            <a:ext cx="7577494" cy="1824923"/>
          </a:xfrm>
          <a:prstGeom prst="rect">
            <a:avLst/>
          </a:prstGeom>
          <a:noFill/>
        </p:spPr>
        <p:txBody>
          <a:bodyPr wrap="square" rtlCol="0">
            <a:spAutoFit/>
          </a:bodyPr>
          <a:lstStyle/>
          <a:p>
            <a:pPr algn="ctr">
              <a:lnSpc>
                <a:spcPct val="150000"/>
              </a:lnSpc>
            </a:pPr>
            <a:r>
              <a:rPr lang="en-US" sz="4000" b="1" dirty="0" smtClean="0">
                <a:solidFill>
                  <a:schemeClr val="accent3">
                    <a:lumMod val="75000"/>
                  </a:schemeClr>
                </a:solidFill>
              </a:rPr>
              <a:t>CHÀO MỪNG CÁC EM</a:t>
            </a:r>
          </a:p>
          <a:p>
            <a:pPr algn="ctr">
              <a:lnSpc>
                <a:spcPct val="150000"/>
              </a:lnSpc>
            </a:pPr>
            <a:r>
              <a:rPr lang="en-US" sz="4000" b="1" dirty="0" smtClean="0">
                <a:solidFill>
                  <a:schemeClr val="accent3">
                    <a:lumMod val="75000"/>
                  </a:schemeClr>
                </a:solidFill>
              </a:rPr>
              <a:t> ĐẾN VỚI BÀI HỌC HÔM NAY!</a:t>
            </a:r>
            <a:endParaRPr lang="en-US" sz="4000" b="1" dirty="0">
              <a:solidFill>
                <a:schemeClr val="accent3">
                  <a:lumMod val="75000"/>
                </a:schemeClr>
              </a:solidFill>
            </a:endParaRPr>
          </a:p>
        </p:txBody>
      </p:sp>
    </p:spTree>
  </p:cSld>
  <p:clrMapOvr>
    <a:masterClrMapping/>
  </p:clrMapOvr>
  <p:transition spd="slow">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88"/>
        <p:cNvGrpSpPr/>
        <p:nvPr/>
      </p:nvGrpSpPr>
      <p:grpSpPr>
        <a:xfrm>
          <a:off x="0" y="0"/>
          <a:ext cx="0" cy="0"/>
          <a:chOff x="0" y="0"/>
          <a:chExt cx="0" cy="0"/>
        </a:xfrm>
      </p:grpSpPr>
      <p:cxnSp>
        <p:nvCxnSpPr>
          <p:cNvPr id="1789" name="Google Shape;1789;p45"/>
          <p:cNvCxnSpPr>
            <a:stCxn id="1790" idx="0"/>
            <a:endCxn id="1791" idx="2"/>
          </p:cNvCxnSpPr>
          <p:nvPr/>
        </p:nvCxnSpPr>
        <p:spPr>
          <a:xfrm rot="-5400000">
            <a:off x="3664863" y="2058736"/>
            <a:ext cx="1171800" cy="419100"/>
          </a:xfrm>
          <a:prstGeom prst="curvedConnector2">
            <a:avLst/>
          </a:prstGeom>
          <a:noFill/>
          <a:ln w="28575" cap="flat" cmpd="sng">
            <a:solidFill>
              <a:schemeClr val="lt2"/>
            </a:solidFill>
            <a:prstDash val="solid"/>
            <a:round/>
            <a:headEnd type="none" w="med" len="med"/>
            <a:tailEnd type="none" w="med" len="med"/>
          </a:ln>
        </p:spPr>
      </p:cxnSp>
      <p:cxnSp>
        <p:nvCxnSpPr>
          <p:cNvPr id="1792" name="Google Shape;1792;p45"/>
          <p:cNvCxnSpPr>
            <a:stCxn id="1793" idx="0"/>
            <a:endCxn id="1791" idx="6"/>
          </p:cNvCxnSpPr>
          <p:nvPr/>
        </p:nvCxnSpPr>
        <p:spPr>
          <a:xfrm rot="5400000" flipH="1">
            <a:off x="4959814" y="1973111"/>
            <a:ext cx="1187700" cy="605700"/>
          </a:xfrm>
          <a:prstGeom prst="curvedConnector2">
            <a:avLst/>
          </a:prstGeom>
          <a:noFill/>
          <a:ln w="28575" cap="flat" cmpd="sng">
            <a:solidFill>
              <a:schemeClr val="lt2"/>
            </a:solidFill>
            <a:prstDash val="solid"/>
            <a:round/>
            <a:headEnd type="none" w="med" len="med"/>
            <a:tailEnd type="none" w="med" len="med"/>
          </a:ln>
        </p:spPr>
      </p:cxnSp>
      <p:cxnSp>
        <p:nvCxnSpPr>
          <p:cNvPr id="1794" name="Google Shape;1794;p45"/>
          <p:cNvCxnSpPr>
            <a:stCxn id="1793" idx="4"/>
            <a:endCxn id="1790" idx="4"/>
          </p:cNvCxnSpPr>
          <p:nvPr/>
        </p:nvCxnSpPr>
        <p:spPr>
          <a:xfrm rot="5400000" flipH="1">
            <a:off x="4941064" y="2744861"/>
            <a:ext cx="15600" cy="1815300"/>
          </a:xfrm>
          <a:prstGeom prst="curvedConnector3">
            <a:avLst>
              <a:gd name="adj1" fmla="val -1526442"/>
            </a:avLst>
          </a:prstGeom>
          <a:noFill/>
          <a:ln w="28575" cap="flat" cmpd="sng">
            <a:solidFill>
              <a:schemeClr val="lt2"/>
            </a:solidFill>
            <a:prstDash val="solid"/>
            <a:round/>
            <a:headEnd type="none" w="med" len="med"/>
            <a:tailEnd type="none" w="med" len="med"/>
          </a:ln>
        </p:spPr>
      </p:cxnSp>
      <p:grpSp>
        <p:nvGrpSpPr>
          <p:cNvPr id="1802" name="Google Shape;1802;p45"/>
          <p:cNvGrpSpPr/>
          <p:nvPr/>
        </p:nvGrpSpPr>
        <p:grpSpPr>
          <a:xfrm>
            <a:off x="4217675" y="1286986"/>
            <a:ext cx="1244117" cy="933912"/>
            <a:chOff x="3840000" y="1516413"/>
            <a:chExt cx="1244117" cy="933912"/>
          </a:xfrm>
        </p:grpSpPr>
        <p:sp>
          <p:nvSpPr>
            <p:cNvPr id="1791" name="Google Shape;1791;p45"/>
            <p:cNvSpPr/>
            <p:nvPr/>
          </p:nvSpPr>
          <p:spPr>
            <a:xfrm>
              <a:off x="4082525" y="1516413"/>
              <a:ext cx="790500" cy="7905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3" name="Google Shape;1803;p45"/>
            <p:cNvSpPr/>
            <p:nvPr/>
          </p:nvSpPr>
          <p:spPr>
            <a:xfrm>
              <a:off x="3840000" y="1516424"/>
              <a:ext cx="1244117" cy="933900"/>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4" name="Google Shape;1804;p45"/>
          <p:cNvGrpSpPr/>
          <p:nvPr/>
        </p:nvGrpSpPr>
        <p:grpSpPr>
          <a:xfrm>
            <a:off x="3419154" y="2851573"/>
            <a:ext cx="1244117" cy="933935"/>
            <a:chOff x="3041478" y="3081000"/>
            <a:chExt cx="1244117" cy="933935"/>
          </a:xfrm>
        </p:grpSpPr>
        <p:sp>
          <p:nvSpPr>
            <p:cNvPr id="1790" name="Google Shape;1790;p45"/>
            <p:cNvSpPr/>
            <p:nvPr/>
          </p:nvSpPr>
          <p:spPr>
            <a:xfrm>
              <a:off x="3268288" y="3083613"/>
              <a:ext cx="790500" cy="7905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45"/>
            <p:cNvSpPr/>
            <p:nvPr/>
          </p:nvSpPr>
          <p:spPr>
            <a:xfrm>
              <a:off x="3041478" y="3081000"/>
              <a:ext cx="1244117" cy="933935"/>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6" name="Google Shape;1806;p45"/>
          <p:cNvGrpSpPr/>
          <p:nvPr/>
        </p:nvGrpSpPr>
        <p:grpSpPr>
          <a:xfrm>
            <a:off x="5236080" y="2851563"/>
            <a:ext cx="1244117" cy="933935"/>
            <a:chOff x="4858404" y="3080990"/>
            <a:chExt cx="1244117" cy="933935"/>
          </a:xfrm>
        </p:grpSpPr>
        <p:sp>
          <p:nvSpPr>
            <p:cNvPr id="1793" name="Google Shape;1793;p45"/>
            <p:cNvSpPr/>
            <p:nvPr/>
          </p:nvSpPr>
          <p:spPr>
            <a:xfrm flipH="1">
              <a:off x="5083588" y="3099238"/>
              <a:ext cx="790500" cy="7905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45"/>
            <p:cNvSpPr/>
            <p:nvPr/>
          </p:nvSpPr>
          <p:spPr>
            <a:xfrm flipH="1">
              <a:off x="4858404" y="3080990"/>
              <a:ext cx="1244117" cy="933935"/>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8" name="Google Shape;1808;p45"/>
          <p:cNvGrpSpPr/>
          <p:nvPr/>
        </p:nvGrpSpPr>
        <p:grpSpPr>
          <a:xfrm>
            <a:off x="3787374" y="3011390"/>
            <a:ext cx="507710" cy="476086"/>
            <a:chOff x="3409698" y="3240817"/>
            <a:chExt cx="507710" cy="476086"/>
          </a:xfrm>
        </p:grpSpPr>
        <p:sp>
          <p:nvSpPr>
            <p:cNvPr id="1809" name="Google Shape;1809;p45"/>
            <p:cNvSpPr/>
            <p:nvPr/>
          </p:nvSpPr>
          <p:spPr>
            <a:xfrm>
              <a:off x="3409698" y="3240817"/>
              <a:ext cx="507710" cy="476086"/>
            </a:xfrm>
            <a:custGeom>
              <a:avLst/>
              <a:gdLst/>
              <a:ahLst/>
              <a:cxnLst/>
              <a:rect l="l" t="t" r="r" b="b"/>
              <a:pathLst>
                <a:path w="15011" h="14076" extrusionOk="0">
                  <a:moveTo>
                    <a:pt x="7502" y="0"/>
                  </a:moveTo>
                  <a:cubicBezTo>
                    <a:pt x="7359" y="0"/>
                    <a:pt x="7217" y="78"/>
                    <a:pt x="7151" y="234"/>
                  </a:cubicBezTo>
                  <a:lnTo>
                    <a:pt x="5251" y="4646"/>
                  </a:lnTo>
                  <a:lnTo>
                    <a:pt x="472" y="5089"/>
                  </a:lnTo>
                  <a:cubicBezTo>
                    <a:pt x="132" y="5117"/>
                    <a:pt x="0" y="5533"/>
                    <a:pt x="250" y="5755"/>
                  </a:cubicBezTo>
                  <a:lnTo>
                    <a:pt x="3864" y="8925"/>
                  </a:lnTo>
                  <a:lnTo>
                    <a:pt x="2802" y="13607"/>
                  </a:lnTo>
                  <a:cubicBezTo>
                    <a:pt x="2748" y="13863"/>
                    <a:pt x="2953" y="14075"/>
                    <a:pt x="3185" y="14075"/>
                  </a:cubicBezTo>
                  <a:cubicBezTo>
                    <a:pt x="3249" y="14075"/>
                    <a:pt x="3315" y="14059"/>
                    <a:pt x="3378" y="14023"/>
                  </a:cubicBezTo>
                  <a:lnTo>
                    <a:pt x="7505" y="11568"/>
                  </a:lnTo>
                  <a:lnTo>
                    <a:pt x="11632" y="14023"/>
                  </a:lnTo>
                  <a:cubicBezTo>
                    <a:pt x="11695" y="14059"/>
                    <a:pt x="11761" y="14075"/>
                    <a:pt x="11825" y="14075"/>
                  </a:cubicBezTo>
                  <a:cubicBezTo>
                    <a:pt x="12056" y="14075"/>
                    <a:pt x="12261" y="13863"/>
                    <a:pt x="12201" y="13607"/>
                  </a:cubicBezTo>
                  <a:lnTo>
                    <a:pt x="11147" y="8925"/>
                  </a:lnTo>
                  <a:lnTo>
                    <a:pt x="14753" y="5755"/>
                  </a:lnTo>
                  <a:cubicBezTo>
                    <a:pt x="15010" y="5533"/>
                    <a:pt x="14871" y="5117"/>
                    <a:pt x="14538" y="5089"/>
                  </a:cubicBezTo>
                  <a:lnTo>
                    <a:pt x="9752" y="4646"/>
                  </a:lnTo>
                  <a:lnTo>
                    <a:pt x="7852" y="234"/>
                  </a:lnTo>
                  <a:cubicBezTo>
                    <a:pt x="7786" y="78"/>
                    <a:pt x="7644" y="0"/>
                    <a:pt x="750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0" name="Google Shape;1810;p45"/>
            <p:cNvSpPr/>
            <p:nvPr/>
          </p:nvSpPr>
          <p:spPr>
            <a:xfrm>
              <a:off x="3409698" y="3240817"/>
              <a:ext cx="297503" cy="476086"/>
            </a:xfrm>
            <a:custGeom>
              <a:avLst/>
              <a:gdLst/>
              <a:ahLst/>
              <a:cxnLst/>
              <a:rect l="l" t="t" r="r" b="b"/>
              <a:pathLst>
                <a:path w="8796" h="14076" extrusionOk="0">
                  <a:moveTo>
                    <a:pt x="7502" y="0"/>
                  </a:moveTo>
                  <a:cubicBezTo>
                    <a:pt x="7359" y="0"/>
                    <a:pt x="7217" y="78"/>
                    <a:pt x="7151" y="234"/>
                  </a:cubicBezTo>
                  <a:lnTo>
                    <a:pt x="5251" y="4646"/>
                  </a:lnTo>
                  <a:lnTo>
                    <a:pt x="472" y="5089"/>
                  </a:lnTo>
                  <a:cubicBezTo>
                    <a:pt x="132" y="5117"/>
                    <a:pt x="0" y="5533"/>
                    <a:pt x="250" y="5755"/>
                  </a:cubicBezTo>
                  <a:lnTo>
                    <a:pt x="3864" y="8925"/>
                  </a:lnTo>
                  <a:lnTo>
                    <a:pt x="2802" y="13607"/>
                  </a:lnTo>
                  <a:cubicBezTo>
                    <a:pt x="2748" y="13863"/>
                    <a:pt x="2953" y="14075"/>
                    <a:pt x="3185" y="14075"/>
                  </a:cubicBezTo>
                  <a:cubicBezTo>
                    <a:pt x="3249" y="14075"/>
                    <a:pt x="3315" y="14059"/>
                    <a:pt x="3378" y="14023"/>
                  </a:cubicBezTo>
                  <a:lnTo>
                    <a:pt x="4294" y="13475"/>
                  </a:lnTo>
                  <a:cubicBezTo>
                    <a:pt x="4425" y="8225"/>
                    <a:pt x="6867" y="4528"/>
                    <a:pt x="8795" y="2412"/>
                  </a:cubicBezTo>
                  <a:lnTo>
                    <a:pt x="7859" y="234"/>
                  </a:lnTo>
                  <a:cubicBezTo>
                    <a:pt x="7789" y="78"/>
                    <a:pt x="7646" y="0"/>
                    <a:pt x="7502" y="0"/>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1" name="Google Shape;1811;p45"/>
          <p:cNvGrpSpPr/>
          <p:nvPr/>
        </p:nvGrpSpPr>
        <p:grpSpPr>
          <a:xfrm>
            <a:off x="4592029" y="1459210"/>
            <a:ext cx="495414" cy="495071"/>
            <a:chOff x="4214353" y="1688637"/>
            <a:chExt cx="495414" cy="495071"/>
          </a:xfrm>
        </p:grpSpPr>
        <p:sp>
          <p:nvSpPr>
            <p:cNvPr id="1812" name="Google Shape;1812;p45"/>
            <p:cNvSpPr/>
            <p:nvPr/>
          </p:nvSpPr>
          <p:spPr>
            <a:xfrm>
              <a:off x="4214353" y="1688637"/>
              <a:ext cx="375193" cy="247390"/>
            </a:xfrm>
            <a:custGeom>
              <a:avLst/>
              <a:gdLst/>
              <a:ahLst/>
              <a:cxnLst/>
              <a:rect l="l" t="t" r="r" b="b"/>
              <a:pathLst>
                <a:path w="10046" h="6624" extrusionOk="0">
                  <a:moveTo>
                    <a:pt x="862" y="1"/>
                  </a:moveTo>
                  <a:cubicBezTo>
                    <a:pt x="383" y="1"/>
                    <a:pt x="0" y="384"/>
                    <a:pt x="0" y="853"/>
                  </a:cubicBezTo>
                  <a:lnTo>
                    <a:pt x="0" y="6413"/>
                  </a:lnTo>
                  <a:cubicBezTo>
                    <a:pt x="0" y="6528"/>
                    <a:pt x="96" y="6623"/>
                    <a:pt x="220" y="6623"/>
                  </a:cubicBezTo>
                  <a:lnTo>
                    <a:pt x="2354" y="6623"/>
                  </a:lnTo>
                  <a:cubicBezTo>
                    <a:pt x="2594" y="6623"/>
                    <a:pt x="2785" y="6432"/>
                    <a:pt x="2785" y="6202"/>
                  </a:cubicBezTo>
                  <a:lnTo>
                    <a:pt x="2785" y="5772"/>
                  </a:lnTo>
                  <a:cubicBezTo>
                    <a:pt x="2785" y="5590"/>
                    <a:pt x="2709" y="5418"/>
                    <a:pt x="2565" y="5293"/>
                  </a:cubicBezTo>
                  <a:cubicBezTo>
                    <a:pt x="1723" y="4594"/>
                    <a:pt x="2211" y="3216"/>
                    <a:pt x="3312" y="3207"/>
                  </a:cubicBezTo>
                  <a:cubicBezTo>
                    <a:pt x="4412" y="3207"/>
                    <a:pt x="4919" y="4575"/>
                    <a:pt x="4068" y="5284"/>
                  </a:cubicBezTo>
                  <a:cubicBezTo>
                    <a:pt x="3934" y="5408"/>
                    <a:pt x="3847" y="5580"/>
                    <a:pt x="3847" y="5762"/>
                  </a:cubicBezTo>
                  <a:lnTo>
                    <a:pt x="3847" y="6202"/>
                  </a:lnTo>
                  <a:cubicBezTo>
                    <a:pt x="3847" y="6432"/>
                    <a:pt x="4039" y="6623"/>
                    <a:pt x="4278" y="6623"/>
                  </a:cubicBezTo>
                  <a:lnTo>
                    <a:pt x="6623" y="6623"/>
                  </a:lnTo>
                  <a:lnTo>
                    <a:pt x="6623" y="4279"/>
                  </a:lnTo>
                  <a:cubicBezTo>
                    <a:pt x="6623" y="4039"/>
                    <a:pt x="6814" y="3848"/>
                    <a:pt x="7054" y="3848"/>
                  </a:cubicBezTo>
                  <a:lnTo>
                    <a:pt x="7484" y="3848"/>
                  </a:lnTo>
                  <a:cubicBezTo>
                    <a:pt x="7676" y="3848"/>
                    <a:pt x="7848" y="3925"/>
                    <a:pt x="7963" y="4068"/>
                  </a:cubicBezTo>
                  <a:cubicBezTo>
                    <a:pt x="8211" y="4359"/>
                    <a:pt x="8536" y="4489"/>
                    <a:pt x="8856" y="4489"/>
                  </a:cubicBezTo>
                  <a:cubicBezTo>
                    <a:pt x="9462" y="4489"/>
                    <a:pt x="10046" y="4023"/>
                    <a:pt x="10039" y="3303"/>
                  </a:cubicBezTo>
                  <a:cubicBezTo>
                    <a:pt x="10039" y="2589"/>
                    <a:pt x="9460" y="2132"/>
                    <a:pt x="8862" y="2132"/>
                  </a:cubicBezTo>
                  <a:cubicBezTo>
                    <a:pt x="8538" y="2132"/>
                    <a:pt x="8208" y="2266"/>
                    <a:pt x="7963" y="2566"/>
                  </a:cubicBezTo>
                  <a:cubicBezTo>
                    <a:pt x="7845" y="2693"/>
                    <a:pt x="7683" y="2777"/>
                    <a:pt x="7512" y="2777"/>
                  </a:cubicBezTo>
                  <a:cubicBezTo>
                    <a:pt x="7503" y="2777"/>
                    <a:pt x="7493" y="2777"/>
                    <a:pt x="7484" y="2776"/>
                  </a:cubicBezTo>
                  <a:lnTo>
                    <a:pt x="7054" y="2776"/>
                  </a:lnTo>
                  <a:cubicBezTo>
                    <a:pt x="6814" y="2776"/>
                    <a:pt x="6632" y="2585"/>
                    <a:pt x="6632" y="2355"/>
                  </a:cubicBezTo>
                  <a:lnTo>
                    <a:pt x="6632" y="211"/>
                  </a:lnTo>
                  <a:cubicBezTo>
                    <a:pt x="6632" y="96"/>
                    <a:pt x="6537" y="1"/>
                    <a:pt x="641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45"/>
            <p:cNvSpPr/>
            <p:nvPr/>
          </p:nvSpPr>
          <p:spPr>
            <a:xfrm>
              <a:off x="4462041" y="1688637"/>
              <a:ext cx="247726" cy="375006"/>
            </a:xfrm>
            <a:custGeom>
              <a:avLst/>
              <a:gdLst/>
              <a:ahLst/>
              <a:cxnLst/>
              <a:rect l="l" t="t" r="r" b="b"/>
              <a:pathLst>
                <a:path w="6633" h="10041" extrusionOk="0">
                  <a:moveTo>
                    <a:pt x="221" y="1"/>
                  </a:moveTo>
                  <a:cubicBezTo>
                    <a:pt x="96" y="1"/>
                    <a:pt x="0" y="96"/>
                    <a:pt x="0" y="211"/>
                  </a:cubicBezTo>
                  <a:lnTo>
                    <a:pt x="0" y="2355"/>
                  </a:lnTo>
                  <a:cubicBezTo>
                    <a:pt x="0" y="2585"/>
                    <a:pt x="192" y="2776"/>
                    <a:pt x="431" y="2776"/>
                  </a:cubicBezTo>
                  <a:lnTo>
                    <a:pt x="852" y="2776"/>
                  </a:lnTo>
                  <a:cubicBezTo>
                    <a:pt x="863" y="2777"/>
                    <a:pt x="874" y="2777"/>
                    <a:pt x="884" y="2777"/>
                  </a:cubicBezTo>
                  <a:cubicBezTo>
                    <a:pt x="1063" y="2777"/>
                    <a:pt x="1222" y="2701"/>
                    <a:pt x="1331" y="2566"/>
                  </a:cubicBezTo>
                  <a:cubicBezTo>
                    <a:pt x="1575" y="2268"/>
                    <a:pt x="1904" y="2135"/>
                    <a:pt x="2228" y="2135"/>
                  </a:cubicBezTo>
                  <a:cubicBezTo>
                    <a:pt x="2831" y="2135"/>
                    <a:pt x="3417" y="2593"/>
                    <a:pt x="3417" y="3303"/>
                  </a:cubicBezTo>
                  <a:cubicBezTo>
                    <a:pt x="3423" y="4023"/>
                    <a:pt x="2835" y="4489"/>
                    <a:pt x="2229" y="4489"/>
                  </a:cubicBezTo>
                  <a:cubicBezTo>
                    <a:pt x="1910" y="4489"/>
                    <a:pt x="1585" y="4359"/>
                    <a:pt x="1340" y="4068"/>
                  </a:cubicBezTo>
                  <a:cubicBezTo>
                    <a:pt x="1225" y="3934"/>
                    <a:pt x="1053" y="3848"/>
                    <a:pt x="862" y="3848"/>
                  </a:cubicBezTo>
                  <a:lnTo>
                    <a:pt x="431" y="3848"/>
                  </a:lnTo>
                  <a:cubicBezTo>
                    <a:pt x="192" y="3848"/>
                    <a:pt x="0" y="4039"/>
                    <a:pt x="0" y="4279"/>
                  </a:cubicBezTo>
                  <a:lnTo>
                    <a:pt x="0" y="6623"/>
                  </a:lnTo>
                  <a:lnTo>
                    <a:pt x="2355" y="6623"/>
                  </a:lnTo>
                  <a:cubicBezTo>
                    <a:pt x="2594" y="6623"/>
                    <a:pt x="2785" y="6815"/>
                    <a:pt x="2785" y="7054"/>
                  </a:cubicBezTo>
                  <a:lnTo>
                    <a:pt x="2785" y="7485"/>
                  </a:lnTo>
                  <a:cubicBezTo>
                    <a:pt x="2776" y="7676"/>
                    <a:pt x="2699" y="7848"/>
                    <a:pt x="2556" y="7963"/>
                  </a:cubicBezTo>
                  <a:cubicBezTo>
                    <a:pt x="1716" y="8669"/>
                    <a:pt x="2217" y="10040"/>
                    <a:pt x="3310" y="10040"/>
                  </a:cubicBezTo>
                  <a:cubicBezTo>
                    <a:pt x="3314" y="10040"/>
                    <a:pt x="3318" y="10040"/>
                    <a:pt x="3321" y="10040"/>
                  </a:cubicBezTo>
                  <a:cubicBezTo>
                    <a:pt x="4422" y="10040"/>
                    <a:pt x="4910" y="8652"/>
                    <a:pt x="4058" y="7954"/>
                  </a:cubicBezTo>
                  <a:cubicBezTo>
                    <a:pt x="3924" y="7839"/>
                    <a:pt x="3848" y="7667"/>
                    <a:pt x="3848" y="7475"/>
                  </a:cubicBezTo>
                  <a:lnTo>
                    <a:pt x="3848" y="7054"/>
                  </a:lnTo>
                  <a:cubicBezTo>
                    <a:pt x="3848" y="6815"/>
                    <a:pt x="4039" y="6623"/>
                    <a:pt x="4278" y="6623"/>
                  </a:cubicBezTo>
                  <a:lnTo>
                    <a:pt x="6413" y="6623"/>
                  </a:lnTo>
                  <a:cubicBezTo>
                    <a:pt x="6527" y="6623"/>
                    <a:pt x="6633" y="6528"/>
                    <a:pt x="6633" y="6413"/>
                  </a:cubicBezTo>
                  <a:lnTo>
                    <a:pt x="6633" y="853"/>
                  </a:lnTo>
                  <a:cubicBezTo>
                    <a:pt x="6633" y="384"/>
                    <a:pt x="6250" y="1"/>
                    <a:pt x="57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4" name="Google Shape;1814;p45"/>
            <p:cNvSpPr/>
            <p:nvPr/>
          </p:nvSpPr>
          <p:spPr>
            <a:xfrm>
              <a:off x="4334201" y="1935975"/>
              <a:ext cx="375230" cy="247726"/>
            </a:xfrm>
            <a:custGeom>
              <a:avLst/>
              <a:gdLst/>
              <a:ahLst/>
              <a:cxnLst/>
              <a:rect l="l" t="t" r="r" b="b"/>
              <a:pathLst>
                <a:path w="10047" h="6633" extrusionOk="0">
                  <a:moveTo>
                    <a:pt x="3423" y="0"/>
                  </a:moveTo>
                  <a:lnTo>
                    <a:pt x="3423" y="2355"/>
                  </a:lnTo>
                  <a:cubicBezTo>
                    <a:pt x="3423" y="2594"/>
                    <a:pt x="3232" y="2785"/>
                    <a:pt x="2993" y="2785"/>
                  </a:cubicBezTo>
                  <a:lnTo>
                    <a:pt x="2562" y="2785"/>
                  </a:lnTo>
                  <a:cubicBezTo>
                    <a:pt x="2371" y="2785"/>
                    <a:pt x="2198" y="2699"/>
                    <a:pt x="2084" y="2556"/>
                  </a:cubicBezTo>
                  <a:cubicBezTo>
                    <a:pt x="1836" y="2265"/>
                    <a:pt x="1510" y="2135"/>
                    <a:pt x="1190" y="2135"/>
                  </a:cubicBezTo>
                  <a:cubicBezTo>
                    <a:pt x="585" y="2135"/>
                    <a:pt x="1" y="2601"/>
                    <a:pt x="7" y="3321"/>
                  </a:cubicBezTo>
                  <a:cubicBezTo>
                    <a:pt x="7" y="4037"/>
                    <a:pt x="590" y="4494"/>
                    <a:pt x="1190" y="4494"/>
                  </a:cubicBezTo>
                  <a:cubicBezTo>
                    <a:pt x="1512" y="4494"/>
                    <a:pt x="1839" y="4362"/>
                    <a:pt x="2084" y="4068"/>
                  </a:cubicBezTo>
                  <a:cubicBezTo>
                    <a:pt x="2208" y="3924"/>
                    <a:pt x="2380" y="3848"/>
                    <a:pt x="2562" y="3848"/>
                  </a:cubicBezTo>
                  <a:lnTo>
                    <a:pt x="2993" y="3848"/>
                  </a:lnTo>
                  <a:cubicBezTo>
                    <a:pt x="3232" y="3848"/>
                    <a:pt x="3423" y="4039"/>
                    <a:pt x="3423" y="4278"/>
                  </a:cubicBezTo>
                  <a:lnTo>
                    <a:pt x="3423" y="6412"/>
                  </a:lnTo>
                  <a:cubicBezTo>
                    <a:pt x="3414" y="6537"/>
                    <a:pt x="3519" y="6633"/>
                    <a:pt x="3634" y="6633"/>
                  </a:cubicBezTo>
                  <a:lnTo>
                    <a:pt x="9194" y="6633"/>
                  </a:lnTo>
                  <a:cubicBezTo>
                    <a:pt x="9663" y="6633"/>
                    <a:pt x="10046" y="6250"/>
                    <a:pt x="10046" y="5771"/>
                  </a:cubicBezTo>
                  <a:lnTo>
                    <a:pt x="10046" y="221"/>
                  </a:lnTo>
                  <a:cubicBezTo>
                    <a:pt x="10046" y="96"/>
                    <a:pt x="9950" y="0"/>
                    <a:pt x="9836" y="0"/>
                  </a:cubicBezTo>
                  <a:lnTo>
                    <a:pt x="7692" y="0"/>
                  </a:lnTo>
                  <a:cubicBezTo>
                    <a:pt x="7453" y="0"/>
                    <a:pt x="7261" y="192"/>
                    <a:pt x="7261" y="431"/>
                  </a:cubicBezTo>
                  <a:lnTo>
                    <a:pt x="7261" y="852"/>
                  </a:lnTo>
                  <a:cubicBezTo>
                    <a:pt x="7261" y="1044"/>
                    <a:pt x="7338" y="1216"/>
                    <a:pt x="7481" y="1331"/>
                  </a:cubicBezTo>
                  <a:cubicBezTo>
                    <a:pt x="8323" y="2029"/>
                    <a:pt x="7835" y="3417"/>
                    <a:pt x="6735" y="3417"/>
                  </a:cubicBezTo>
                  <a:cubicBezTo>
                    <a:pt x="6731" y="3417"/>
                    <a:pt x="6727" y="3417"/>
                    <a:pt x="6723" y="3417"/>
                  </a:cubicBezTo>
                  <a:cubicBezTo>
                    <a:pt x="5631" y="3417"/>
                    <a:pt x="5130" y="2046"/>
                    <a:pt x="5969" y="1340"/>
                  </a:cubicBezTo>
                  <a:cubicBezTo>
                    <a:pt x="6113" y="1225"/>
                    <a:pt x="6199" y="1053"/>
                    <a:pt x="6199" y="862"/>
                  </a:cubicBezTo>
                  <a:lnTo>
                    <a:pt x="6199" y="431"/>
                  </a:lnTo>
                  <a:cubicBezTo>
                    <a:pt x="6199" y="192"/>
                    <a:pt x="6007" y="0"/>
                    <a:pt x="576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5" name="Google Shape;1815;p45"/>
            <p:cNvSpPr/>
            <p:nvPr/>
          </p:nvSpPr>
          <p:spPr>
            <a:xfrm>
              <a:off x="4214353" y="1808366"/>
              <a:ext cx="247352" cy="375342"/>
            </a:xfrm>
            <a:custGeom>
              <a:avLst/>
              <a:gdLst/>
              <a:ahLst/>
              <a:cxnLst/>
              <a:rect l="l" t="t" r="r" b="b"/>
              <a:pathLst>
                <a:path w="6623" h="10050" extrusionOk="0">
                  <a:moveTo>
                    <a:pt x="3312" y="1"/>
                  </a:moveTo>
                  <a:cubicBezTo>
                    <a:pt x="2211" y="10"/>
                    <a:pt x="1713" y="1388"/>
                    <a:pt x="2565" y="2087"/>
                  </a:cubicBezTo>
                  <a:cubicBezTo>
                    <a:pt x="2709" y="2212"/>
                    <a:pt x="2785" y="2384"/>
                    <a:pt x="2776" y="2566"/>
                  </a:cubicBezTo>
                  <a:lnTo>
                    <a:pt x="2776" y="2996"/>
                  </a:lnTo>
                  <a:cubicBezTo>
                    <a:pt x="2776" y="3226"/>
                    <a:pt x="2594" y="3417"/>
                    <a:pt x="2354" y="3417"/>
                  </a:cubicBezTo>
                  <a:lnTo>
                    <a:pt x="220" y="3417"/>
                  </a:lnTo>
                  <a:cubicBezTo>
                    <a:pt x="96" y="3417"/>
                    <a:pt x="0" y="3513"/>
                    <a:pt x="0" y="3638"/>
                  </a:cubicBezTo>
                  <a:lnTo>
                    <a:pt x="0" y="9188"/>
                  </a:lnTo>
                  <a:cubicBezTo>
                    <a:pt x="0" y="9657"/>
                    <a:pt x="383" y="10050"/>
                    <a:pt x="852" y="10050"/>
                  </a:cubicBezTo>
                  <a:lnTo>
                    <a:pt x="6412" y="10050"/>
                  </a:lnTo>
                  <a:cubicBezTo>
                    <a:pt x="6527" y="10050"/>
                    <a:pt x="6623" y="9944"/>
                    <a:pt x="6623" y="9829"/>
                  </a:cubicBezTo>
                  <a:lnTo>
                    <a:pt x="6623" y="7695"/>
                  </a:lnTo>
                  <a:cubicBezTo>
                    <a:pt x="6623" y="7456"/>
                    <a:pt x="6431" y="7265"/>
                    <a:pt x="6202" y="7265"/>
                  </a:cubicBezTo>
                  <a:lnTo>
                    <a:pt x="5771" y="7265"/>
                  </a:lnTo>
                  <a:cubicBezTo>
                    <a:pt x="5589" y="7265"/>
                    <a:pt x="5417" y="7341"/>
                    <a:pt x="5293" y="7485"/>
                  </a:cubicBezTo>
                  <a:cubicBezTo>
                    <a:pt x="5048" y="7779"/>
                    <a:pt x="4721" y="7911"/>
                    <a:pt x="4398" y="7911"/>
                  </a:cubicBezTo>
                  <a:cubicBezTo>
                    <a:pt x="3798" y="7911"/>
                    <a:pt x="3212" y="7454"/>
                    <a:pt x="3206" y="6738"/>
                  </a:cubicBezTo>
                  <a:cubicBezTo>
                    <a:pt x="3206" y="6018"/>
                    <a:pt x="3793" y="5552"/>
                    <a:pt x="4396" y="5552"/>
                  </a:cubicBezTo>
                  <a:cubicBezTo>
                    <a:pt x="4715" y="5552"/>
                    <a:pt x="5038" y="5682"/>
                    <a:pt x="5283" y="5973"/>
                  </a:cubicBezTo>
                  <a:cubicBezTo>
                    <a:pt x="5407" y="6116"/>
                    <a:pt x="5580" y="6202"/>
                    <a:pt x="5762" y="6202"/>
                  </a:cubicBezTo>
                  <a:lnTo>
                    <a:pt x="6202" y="6202"/>
                  </a:lnTo>
                  <a:cubicBezTo>
                    <a:pt x="6431" y="6202"/>
                    <a:pt x="6623" y="6011"/>
                    <a:pt x="6623" y="5772"/>
                  </a:cubicBezTo>
                  <a:lnTo>
                    <a:pt x="6623" y="3417"/>
                  </a:lnTo>
                  <a:lnTo>
                    <a:pt x="4278" y="3417"/>
                  </a:lnTo>
                  <a:cubicBezTo>
                    <a:pt x="4039" y="3417"/>
                    <a:pt x="3847" y="3226"/>
                    <a:pt x="3847" y="2996"/>
                  </a:cubicBezTo>
                  <a:lnTo>
                    <a:pt x="3847" y="2556"/>
                  </a:lnTo>
                  <a:cubicBezTo>
                    <a:pt x="3847" y="2374"/>
                    <a:pt x="3934" y="2202"/>
                    <a:pt x="4068" y="2078"/>
                  </a:cubicBezTo>
                  <a:cubicBezTo>
                    <a:pt x="4910" y="1369"/>
                    <a:pt x="4412" y="1"/>
                    <a:pt x="33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45"/>
            <p:cNvSpPr/>
            <p:nvPr/>
          </p:nvSpPr>
          <p:spPr>
            <a:xfrm>
              <a:off x="4214353" y="1935975"/>
              <a:ext cx="56133" cy="247726"/>
            </a:xfrm>
            <a:custGeom>
              <a:avLst/>
              <a:gdLst/>
              <a:ahLst/>
              <a:cxnLst/>
              <a:rect l="l" t="t" r="r" b="b"/>
              <a:pathLst>
                <a:path w="1503" h="6633" extrusionOk="0">
                  <a:moveTo>
                    <a:pt x="220" y="0"/>
                  </a:moveTo>
                  <a:cubicBezTo>
                    <a:pt x="96" y="0"/>
                    <a:pt x="0" y="96"/>
                    <a:pt x="0" y="221"/>
                  </a:cubicBezTo>
                  <a:lnTo>
                    <a:pt x="0" y="5771"/>
                  </a:lnTo>
                  <a:cubicBezTo>
                    <a:pt x="0" y="6250"/>
                    <a:pt x="383" y="6633"/>
                    <a:pt x="862" y="6633"/>
                  </a:cubicBezTo>
                  <a:lnTo>
                    <a:pt x="1503" y="6633"/>
                  </a:lnTo>
                  <a:cubicBezTo>
                    <a:pt x="1024" y="6633"/>
                    <a:pt x="641" y="6250"/>
                    <a:pt x="641" y="5771"/>
                  </a:cubicBezTo>
                  <a:lnTo>
                    <a:pt x="641" y="221"/>
                  </a:lnTo>
                  <a:cubicBezTo>
                    <a:pt x="641" y="96"/>
                    <a:pt x="737" y="0"/>
                    <a:pt x="862" y="0"/>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45"/>
            <p:cNvSpPr/>
            <p:nvPr/>
          </p:nvSpPr>
          <p:spPr>
            <a:xfrm>
              <a:off x="4278143" y="1808628"/>
              <a:ext cx="68122" cy="127392"/>
            </a:xfrm>
            <a:custGeom>
              <a:avLst/>
              <a:gdLst/>
              <a:ahLst/>
              <a:cxnLst/>
              <a:rect l="l" t="t" r="r" b="b"/>
              <a:pathLst>
                <a:path w="1824" h="3411" extrusionOk="0">
                  <a:moveTo>
                    <a:pt x="1593" y="1"/>
                  </a:moveTo>
                  <a:cubicBezTo>
                    <a:pt x="551" y="1"/>
                    <a:pt x="0" y="1366"/>
                    <a:pt x="867" y="2080"/>
                  </a:cubicBezTo>
                  <a:lnTo>
                    <a:pt x="857" y="2080"/>
                  </a:lnTo>
                  <a:cubicBezTo>
                    <a:pt x="1001" y="2205"/>
                    <a:pt x="1077" y="2377"/>
                    <a:pt x="1077" y="2559"/>
                  </a:cubicBezTo>
                  <a:lnTo>
                    <a:pt x="1077" y="2989"/>
                  </a:lnTo>
                  <a:cubicBezTo>
                    <a:pt x="1077" y="3219"/>
                    <a:pt x="886" y="3410"/>
                    <a:pt x="646" y="3410"/>
                  </a:cubicBezTo>
                  <a:lnTo>
                    <a:pt x="1077" y="3410"/>
                  </a:lnTo>
                  <a:cubicBezTo>
                    <a:pt x="1307" y="3410"/>
                    <a:pt x="1498" y="3219"/>
                    <a:pt x="1498" y="2989"/>
                  </a:cubicBezTo>
                  <a:lnTo>
                    <a:pt x="1498" y="2559"/>
                  </a:lnTo>
                  <a:cubicBezTo>
                    <a:pt x="1508" y="2377"/>
                    <a:pt x="1422" y="2205"/>
                    <a:pt x="1288" y="2080"/>
                  </a:cubicBezTo>
                  <a:cubicBezTo>
                    <a:pt x="513" y="1448"/>
                    <a:pt x="838" y="195"/>
                    <a:pt x="1824" y="23"/>
                  </a:cubicBezTo>
                  <a:cubicBezTo>
                    <a:pt x="1744" y="8"/>
                    <a:pt x="1667" y="1"/>
                    <a:pt x="1593"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8" name="Google Shape;1818;p45"/>
            <p:cNvSpPr/>
            <p:nvPr/>
          </p:nvSpPr>
          <p:spPr>
            <a:xfrm>
              <a:off x="4214353" y="1688637"/>
              <a:ext cx="56133" cy="247390"/>
            </a:xfrm>
            <a:custGeom>
              <a:avLst/>
              <a:gdLst/>
              <a:ahLst/>
              <a:cxnLst/>
              <a:rect l="l" t="t" r="r" b="b"/>
              <a:pathLst>
                <a:path w="1503" h="6624" extrusionOk="0">
                  <a:moveTo>
                    <a:pt x="862" y="1"/>
                  </a:moveTo>
                  <a:cubicBezTo>
                    <a:pt x="383" y="1"/>
                    <a:pt x="0" y="384"/>
                    <a:pt x="0" y="853"/>
                  </a:cubicBezTo>
                  <a:lnTo>
                    <a:pt x="0" y="6413"/>
                  </a:lnTo>
                  <a:cubicBezTo>
                    <a:pt x="0" y="6528"/>
                    <a:pt x="96" y="6623"/>
                    <a:pt x="220" y="6623"/>
                  </a:cubicBezTo>
                  <a:lnTo>
                    <a:pt x="862" y="6623"/>
                  </a:lnTo>
                  <a:cubicBezTo>
                    <a:pt x="737" y="6623"/>
                    <a:pt x="641" y="6528"/>
                    <a:pt x="641" y="6413"/>
                  </a:cubicBezTo>
                  <a:lnTo>
                    <a:pt x="641" y="853"/>
                  </a:lnTo>
                  <a:cubicBezTo>
                    <a:pt x="641" y="384"/>
                    <a:pt x="1024" y="1"/>
                    <a:pt x="1503"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9" name="Google Shape;1819;p45"/>
            <p:cNvSpPr/>
            <p:nvPr/>
          </p:nvSpPr>
          <p:spPr>
            <a:xfrm>
              <a:off x="4553878" y="1768594"/>
              <a:ext cx="55797" cy="87543"/>
            </a:xfrm>
            <a:custGeom>
              <a:avLst/>
              <a:gdLst/>
              <a:ahLst/>
              <a:cxnLst/>
              <a:rect l="l" t="t" r="r" b="b"/>
              <a:pathLst>
                <a:path w="1494" h="2344" extrusionOk="0">
                  <a:moveTo>
                    <a:pt x="224" y="1"/>
                  </a:moveTo>
                  <a:cubicBezTo>
                    <a:pt x="150" y="1"/>
                    <a:pt x="76" y="8"/>
                    <a:pt x="1" y="23"/>
                  </a:cubicBezTo>
                  <a:cubicBezTo>
                    <a:pt x="556" y="118"/>
                    <a:pt x="958" y="606"/>
                    <a:pt x="958" y="1171"/>
                  </a:cubicBezTo>
                  <a:cubicBezTo>
                    <a:pt x="968" y="1736"/>
                    <a:pt x="566" y="2224"/>
                    <a:pt x="11" y="2329"/>
                  </a:cubicBezTo>
                  <a:cubicBezTo>
                    <a:pt x="78" y="2339"/>
                    <a:pt x="149" y="2343"/>
                    <a:pt x="222" y="2343"/>
                  </a:cubicBezTo>
                  <a:cubicBezTo>
                    <a:pt x="295" y="2343"/>
                    <a:pt x="369" y="2339"/>
                    <a:pt x="441" y="2329"/>
                  </a:cubicBezTo>
                  <a:cubicBezTo>
                    <a:pt x="1073" y="2205"/>
                    <a:pt x="1494" y="1592"/>
                    <a:pt x="1370" y="951"/>
                  </a:cubicBezTo>
                  <a:cubicBezTo>
                    <a:pt x="1268" y="394"/>
                    <a:pt x="773" y="1"/>
                    <a:pt x="224"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45"/>
            <p:cNvSpPr/>
            <p:nvPr/>
          </p:nvSpPr>
          <p:spPr>
            <a:xfrm>
              <a:off x="4461668" y="1688637"/>
              <a:ext cx="32231" cy="104050"/>
            </a:xfrm>
            <a:custGeom>
              <a:avLst/>
              <a:gdLst/>
              <a:ahLst/>
              <a:cxnLst/>
              <a:rect l="l" t="t" r="r" b="b"/>
              <a:pathLst>
                <a:path w="863" h="2786" extrusionOk="0">
                  <a:moveTo>
                    <a:pt x="221" y="1"/>
                  </a:moveTo>
                  <a:cubicBezTo>
                    <a:pt x="106" y="1"/>
                    <a:pt x="10" y="96"/>
                    <a:pt x="10" y="211"/>
                  </a:cubicBezTo>
                  <a:lnTo>
                    <a:pt x="10" y="2355"/>
                  </a:lnTo>
                  <a:cubicBezTo>
                    <a:pt x="1" y="2585"/>
                    <a:pt x="202" y="2786"/>
                    <a:pt x="432" y="2786"/>
                  </a:cubicBezTo>
                  <a:lnTo>
                    <a:pt x="862" y="2786"/>
                  </a:lnTo>
                  <a:cubicBezTo>
                    <a:pt x="623" y="2786"/>
                    <a:pt x="432" y="2594"/>
                    <a:pt x="432" y="2355"/>
                  </a:cubicBezTo>
                  <a:lnTo>
                    <a:pt x="432" y="211"/>
                  </a:lnTo>
                  <a:cubicBezTo>
                    <a:pt x="432" y="96"/>
                    <a:pt x="527" y="1"/>
                    <a:pt x="652"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45"/>
            <p:cNvSpPr/>
            <p:nvPr/>
          </p:nvSpPr>
          <p:spPr>
            <a:xfrm>
              <a:off x="4462041" y="1832342"/>
              <a:ext cx="31857" cy="103677"/>
            </a:xfrm>
            <a:custGeom>
              <a:avLst/>
              <a:gdLst/>
              <a:ahLst/>
              <a:cxnLst/>
              <a:rect l="l" t="t" r="r" b="b"/>
              <a:pathLst>
                <a:path w="853" h="2776" extrusionOk="0">
                  <a:moveTo>
                    <a:pt x="422" y="0"/>
                  </a:moveTo>
                  <a:cubicBezTo>
                    <a:pt x="192" y="0"/>
                    <a:pt x="0" y="191"/>
                    <a:pt x="0" y="431"/>
                  </a:cubicBezTo>
                  <a:lnTo>
                    <a:pt x="0" y="2775"/>
                  </a:lnTo>
                  <a:lnTo>
                    <a:pt x="422" y="2775"/>
                  </a:lnTo>
                  <a:lnTo>
                    <a:pt x="422" y="431"/>
                  </a:lnTo>
                  <a:cubicBezTo>
                    <a:pt x="422" y="191"/>
                    <a:pt x="613" y="0"/>
                    <a:pt x="852" y="0"/>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45"/>
            <p:cNvSpPr/>
            <p:nvPr/>
          </p:nvSpPr>
          <p:spPr>
            <a:xfrm>
              <a:off x="4529229" y="1936311"/>
              <a:ext cx="64387" cy="127392"/>
            </a:xfrm>
            <a:custGeom>
              <a:avLst/>
              <a:gdLst/>
              <a:ahLst/>
              <a:cxnLst/>
              <a:rect l="l" t="t" r="r" b="b"/>
              <a:pathLst>
                <a:path w="1724" h="3411" extrusionOk="0">
                  <a:moveTo>
                    <a:pt x="546" y="1"/>
                  </a:moveTo>
                  <a:cubicBezTo>
                    <a:pt x="785" y="1"/>
                    <a:pt x="977" y="192"/>
                    <a:pt x="977" y="432"/>
                  </a:cubicBezTo>
                  <a:lnTo>
                    <a:pt x="977" y="862"/>
                  </a:lnTo>
                  <a:cubicBezTo>
                    <a:pt x="977" y="1044"/>
                    <a:pt x="891" y="1226"/>
                    <a:pt x="747" y="1341"/>
                  </a:cubicBezTo>
                  <a:cubicBezTo>
                    <a:pt x="1" y="1972"/>
                    <a:pt x="307" y="3178"/>
                    <a:pt x="1254" y="3389"/>
                  </a:cubicBezTo>
                  <a:cubicBezTo>
                    <a:pt x="1331" y="3403"/>
                    <a:pt x="1410" y="3410"/>
                    <a:pt x="1489" y="3410"/>
                  </a:cubicBezTo>
                  <a:cubicBezTo>
                    <a:pt x="1568" y="3410"/>
                    <a:pt x="1647" y="3403"/>
                    <a:pt x="1723" y="3389"/>
                  </a:cubicBezTo>
                  <a:lnTo>
                    <a:pt x="1685" y="3389"/>
                  </a:lnTo>
                  <a:cubicBezTo>
                    <a:pt x="728" y="3178"/>
                    <a:pt x="431" y="1972"/>
                    <a:pt x="1178" y="1341"/>
                  </a:cubicBezTo>
                  <a:cubicBezTo>
                    <a:pt x="1321" y="1226"/>
                    <a:pt x="1398" y="1044"/>
                    <a:pt x="1407" y="862"/>
                  </a:cubicBezTo>
                  <a:lnTo>
                    <a:pt x="1407" y="432"/>
                  </a:lnTo>
                  <a:cubicBezTo>
                    <a:pt x="1407" y="192"/>
                    <a:pt x="1216" y="1"/>
                    <a:pt x="977"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45"/>
            <p:cNvSpPr/>
            <p:nvPr/>
          </p:nvSpPr>
          <p:spPr>
            <a:xfrm>
              <a:off x="4445944" y="1935975"/>
              <a:ext cx="31857" cy="104050"/>
            </a:xfrm>
            <a:custGeom>
              <a:avLst/>
              <a:gdLst/>
              <a:ahLst/>
              <a:cxnLst/>
              <a:rect l="l" t="t" r="r" b="b"/>
              <a:pathLst>
                <a:path w="853" h="2786" extrusionOk="0">
                  <a:moveTo>
                    <a:pt x="431" y="0"/>
                  </a:moveTo>
                  <a:lnTo>
                    <a:pt x="431" y="2355"/>
                  </a:lnTo>
                  <a:cubicBezTo>
                    <a:pt x="431" y="2594"/>
                    <a:pt x="240" y="2785"/>
                    <a:pt x="1" y="2785"/>
                  </a:cubicBezTo>
                  <a:lnTo>
                    <a:pt x="431" y="2785"/>
                  </a:lnTo>
                  <a:cubicBezTo>
                    <a:pt x="661" y="2785"/>
                    <a:pt x="853" y="2594"/>
                    <a:pt x="853" y="2355"/>
                  </a:cubicBezTo>
                  <a:lnTo>
                    <a:pt x="853" y="0"/>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45"/>
            <p:cNvSpPr/>
            <p:nvPr/>
          </p:nvSpPr>
          <p:spPr>
            <a:xfrm>
              <a:off x="4330130" y="2015931"/>
              <a:ext cx="55797" cy="87804"/>
            </a:xfrm>
            <a:custGeom>
              <a:avLst/>
              <a:gdLst/>
              <a:ahLst/>
              <a:cxnLst/>
              <a:rect l="l" t="t" r="r" b="b"/>
              <a:pathLst>
                <a:path w="1494" h="2351" extrusionOk="0">
                  <a:moveTo>
                    <a:pt x="1269" y="1"/>
                  </a:moveTo>
                  <a:cubicBezTo>
                    <a:pt x="1197" y="1"/>
                    <a:pt x="1125" y="8"/>
                    <a:pt x="1054" y="22"/>
                  </a:cubicBezTo>
                  <a:cubicBezTo>
                    <a:pt x="422" y="147"/>
                    <a:pt x="1" y="759"/>
                    <a:pt x="116" y="1391"/>
                  </a:cubicBezTo>
                  <a:cubicBezTo>
                    <a:pt x="226" y="1956"/>
                    <a:pt x="715" y="2350"/>
                    <a:pt x="1269" y="2350"/>
                  </a:cubicBezTo>
                  <a:cubicBezTo>
                    <a:pt x="1343" y="2350"/>
                    <a:pt x="1418" y="2343"/>
                    <a:pt x="1494" y="2329"/>
                  </a:cubicBezTo>
                  <a:cubicBezTo>
                    <a:pt x="843" y="2204"/>
                    <a:pt x="422" y="1573"/>
                    <a:pt x="566" y="922"/>
                  </a:cubicBezTo>
                  <a:cubicBezTo>
                    <a:pt x="661" y="462"/>
                    <a:pt x="1025" y="108"/>
                    <a:pt x="1484" y="22"/>
                  </a:cubicBezTo>
                  <a:cubicBezTo>
                    <a:pt x="1413" y="8"/>
                    <a:pt x="1341" y="1"/>
                    <a:pt x="1269"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45"/>
            <p:cNvSpPr/>
            <p:nvPr/>
          </p:nvSpPr>
          <p:spPr>
            <a:xfrm>
              <a:off x="4445944" y="2079642"/>
              <a:ext cx="40074" cy="104050"/>
            </a:xfrm>
            <a:custGeom>
              <a:avLst/>
              <a:gdLst/>
              <a:ahLst/>
              <a:cxnLst/>
              <a:rect l="l" t="t" r="r" b="b"/>
              <a:pathLst>
                <a:path w="1073" h="2786" extrusionOk="0">
                  <a:moveTo>
                    <a:pt x="1" y="1"/>
                  </a:moveTo>
                  <a:cubicBezTo>
                    <a:pt x="240" y="1"/>
                    <a:pt x="431" y="192"/>
                    <a:pt x="431" y="431"/>
                  </a:cubicBezTo>
                  <a:lnTo>
                    <a:pt x="431" y="2565"/>
                  </a:lnTo>
                  <a:cubicBezTo>
                    <a:pt x="431" y="2680"/>
                    <a:pt x="527" y="2786"/>
                    <a:pt x="642" y="2786"/>
                  </a:cubicBezTo>
                  <a:lnTo>
                    <a:pt x="1073" y="2786"/>
                  </a:lnTo>
                  <a:cubicBezTo>
                    <a:pt x="948" y="2786"/>
                    <a:pt x="853" y="2690"/>
                    <a:pt x="853" y="2565"/>
                  </a:cubicBezTo>
                  <a:lnTo>
                    <a:pt x="853" y="431"/>
                  </a:lnTo>
                  <a:cubicBezTo>
                    <a:pt x="853" y="192"/>
                    <a:pt x="661" y="1"/>
                    <a:pt x="431"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6" name="Google Shape;1826;p45"/>
          <p:cNvGrpSpPr/>
          <p:nvPr/>
        </p:nvGrpSpPr>
        <p:grpSpPr>
          <a:xfrm>
            <a:off x="5624151" y="3011310"/>
            <a:ext cx="507711" cy="508846"/>
            <a:chOff x="5417127" y="3240737"/>
            <a:chExt cx="507711" cy="508846"/>
          </a:xfrm>
        </p:grpSpPr>
        <p:sp>
          <p:nvSpPr>
            <p:cNvPr id="1827" name="Google Shape;1827;p45"/>
            <p:cNvSpPr/>
            <p:nvPr/>
          </p:nvSpPr>
          <p:spPr>
            <a:xfrm>
              <a:off x="5777477" y="3479189"/>
              <a:ext cx="117957" cy="117965"/>
            </a:xfrm>
            <a:custGeom>
              <a:avLst/>
              <a:gdLst/>
              <a:ahLst/>
              <a:cxnLst/>
              <a:rect l="l" t="t" r="r" b="b"/>
              <a:pathLst>
                <a:path w="3073" h="3073" extrusionOk="0">
                  <a:moveTo>
                    <a:pt x="766" y="0"/>
                  </a:moveTo>
                  <a:cubicBezTo>
                    <a:pt x="345" y="0"/>
                    <a:pt x="1" y="345"/>
                    <a:pt x="1" y="766"/>
                  </a:cubicBezTo>
                  <a:cubicBezTo>
                    <a:pt x="1" y="1053"/>
                    <a:pt x="230" y="1282"/>
                    <a:pt x="508" y="1282"/>
                  </a:cubicBezTo>
                  <a:lnTo>
                    <a:pt x="2556" y="3072"/>
                  </a:lnTo>
                  <a:lnTo>
                    <a:pt x="2986" y="1560"/>
                  </a:lnTo>
                  <a:cubicBezTo>
                    <a:pt x="3044" y="1378"/>
                    <a:pt x="3073" y="1187"/>
                    <a:pt x="3073" y="995"/>
                  </a:cubicBezTo>
                  <a:lnTo>
                    <a:pt x="3073" y="517"/>
                  </a:lnTo>
                  <a:cubicBezTo>
                    <a:pt x="3073" y="230"/>
                    <a:pt x="2843" y="0"/>
                    <a:pt x="25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45"/>
            <p:cNvSpPr/>
            <p:nvPr/>
          </p:nvSpPr>
          <p:spPr>
            <a:xfrm>
              <a:off x="5564407" y="3273441"/>
              <a:ext cx="245434" cy="224759"/>
            </a:xfrm>
            <a:custGeom>
              <a:avLst/>
              <a:gdLst/>
              <a:ahLst/>
              <a:cxnLst/>
              <a:rect l="l" t="t" r="r" b="b"/>
              <a:pathLst>
                <a:path w="6394" h="5855" extrusionOk="0">
                  <a:moveTo>
                    <a:pt x="642" y="1"/>
                  </a:moveTo>
                  <a:cubicBezTo>
                    <a:pt x="288" y="1"/>
                    <a:pt x="1" y="288"/>
                    <a:pt x="1" y="642"/>
                  </a:cubicBezTo>
                  <a:lnTo>
                    <a:pt x="1" y="4058"/>
                  </a:lnTo>
                  <a:cubicBezTo>
                    <a:pt x="1" y="4413"/>
                    <a:pt x="288" y="4700"/>
                    <a:pt x="642" y="4700"/>
                  </a:cubicBezTo>
                  <a:lnTo>
                    <a:pt x="2345" y="4700"/>
                  </a:lnTo>
                  <a:lnTo>
                    <a:pt x="4059" y="5839"/>
                  </a:lnTo>
                  <a:cubicBezTo>
                    <a:pt x="4076" y="5850"/>
                    <a:pt x="4095" y="5855"/>
                    <a:pt x="4114" y="5855"/>
                  </a:cubicBezTo>
                  <a:cubicBezTo>
                    <a:pt x="4177" y="5855"/>
                    <a:pt x="4236" y="5800"/>
                    <a:pt x="4221" y="5733"/>
                  </a:cubicBezTo>
                  <a:lnTo>
                    <a:pt x="4049" y="4700"/>
                  </a:lnTo>
                  <a:lnTo>
                    <a:pt x="5752" y="4700"/>
                  </a:lnTo>
                  <a:cubicBezTo>
                    <a:pt x="6107" y="4700"/>
                    <a:pt x="6394" y="4413"/>
                    <a:pt x="6394" y="4058"/>
                  </a:cubicBezTo>
                  <a:lnTo>
                    <a:pt x="6394" y="642"/>
                  </a:lnTo>
                  <a:cubicBezTo>
                    <a:pt x="6394" y="288"/>
                    <a:pt x="6107" y="1"/>
                    <a:pt x="575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45"/>
            <p:cNvSpPr/>
            <p:nvPr/>
          </p:nvSpPr>
          <p:spPr>
            <a:xfrm>
              <a:off x="5564061" y="3273441"/>
              <a:ext cx="229274" cy="163915"/>
            </a:xfrm>
            <a:custGeom>
              <a:avLst/>
              <a:gdLst/>
              <a:ahLst/>
              <a:cxnLst/>
              <a:rect l="l" t="t" r="r" b="b"/>
              <a:pathLst>
                <a:path w="5973" h="4270" extrusionOk="0">
                  <a:moveTo>
                    <a:pt x="641" y="1"/>
                  </a:moveTo>
                  <a:cubicBezTo>
                    <a:pt x="297" y="1"/>
                    <a:pt x="0" y="288"/>
                    <a:pt x="10" y="642"/>
                  </a:cubicBezTo>
                  <a:lnTo>
                    <a:pt x="10" y="4058"/>
                  </a:lnTo>
                  <a:cubicBezTo>
                    <a:pt x="10" y="4125"/>
                    <a:pt x="19" y="4202"/>
                    <a:pt x="48" y="4269"/>
                  </a:cubicBezTo>
                  <a:lnTo>
                    <a:pt x="4910" y="4269"/>
                  </a:lnTo>
                  <a:cubicBezTo>
                    <a:pt x="5503" y="4269"/>
                    <a:pt x="5972" y="3791"/>
                    <a:pt x="5972" y="3207"/>
                  </a:cubicBezTo>
                  <a:lnTo>
                    <a:pt x="5972" y="39"/>
                  </a:lnTo>
                  <a:cubicBezTo>
                    <a:pt x="5905" y="20"/>
                    <a:pt x="5838" y="1"/>
                    <a:pt x="5761"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45"/>
            <p:cNvSpPr/>
            <p:nvPr/>
          </p:nvSpPr>
          <p:spPr>
            <a:xfrm>
              <a:off x="5418201" y="3471090"/>
              <a:ext cx="179680" cy="180037"/>
            </a:xfrm>
            <a:custGeom>
              <a:avLst/>
              <a:gdLst/>
              <a:ahLst/>
              <a:cxnLst/>
              <a:rect l="l" t="t" r="r" b="b"/>
              <a:pathLst>
                <a:path w="4681" h="4690" extrusionOk="0">
                  <a:moveTo>
                    <a:pt x="2345" y="0"/>
                  </a:moveTo>
                  <a:cubicBezTo>
                    <a:pt x="1321" y="0"/>
                    <a:pt x="565" y="824"/>
                    <a:pt x="489" y="1828"/>
                  </a:cubicBezTo>
                  <a:cubicBezTo>
                    <a:pt x="431" y="2556"/>
                    <a:pt x="278" y="3264"/>
                    <a:pt x="49" y="3963"/>
                  </a:cubicBezTo>
                  <a:cubicBezTo>
                    <a:pt x="1" y="4087"/>
                    <a:pt x="58" y="4231"/>
                    <a:pt x="192" y="4288"/>
                  </a:cubicBezTo>
                  <a:cubicBezTo>
                    <a:pt x="623" y="4489"/>
                    <a:pt x="1082" y="4623"/>
                    <a:pt x="1551" y="4690"/>
                  </a:cubicBezTo>
                  <a:lnTo>
                    <a:pt x="3140" y="4690"/>
                  </a:lnTo>
                  <a:cubicBezTo>
                    <a:pt x="3609" y="4623"/>
                    <a:pt x="4068" y="4489"/>
                    <a:pt x="4499" y="4288"/>
                  </a:cubicBezTo>
                  <a:cubicBezTo>
                    <a:pt x="4623" y="4231"/>
                    <a:pt x="4681" y="4087"/>
                    <a:pt x="4633" y="3963"/>
                  </a:cubicBezTo>
                  <a:cubicBezTo>
                    <a:pt x="4403" y="3264"/>
                    <a:pt x="4260" y="2556"/>
                    <a:pt x="4193" y="1828"/>
                  </a:cubicBezTo>
                  <a:cubicBezTo>
                    <a:pt x="4126" y="824"/>
                    <a:pt x="3370" y="0"/>
                    <a:pt x="23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45"/>
            <p:cNvSpPr/>
            <p:nvPr/>
          </p:nvSpPr>
          <p:spPr>
            <a:xfrm>
              <a:off x="5467064" y="3471090"/>
              <a:ext cx="130816" cy="180037"/>
            </a:xfrm>
            <a:custGeom>
              <a:avLst/>
              <a:gdLst/>
              <a:ahLst/>
              <a:cxnLst/>
              <a:rect l="l" t="t" r="r" b="b"/>
              <a:pathLst>
                <a:path w="3408" h="4690" extrusionOk="0">
                  <a:moveTo>
                    <a:pt x="1063" y="0"/>
                  </a:moveTo>
                  <a:cubicBezTo>
                    <a:pt x="278" y="0"/>
                    <a:pt x="1" y="1082"/>
                    <a:pt x="680" y="1474"/>
                  </a:cubicBezTo>
                  <a:cubicBezTo>
                    <a:pt x="699" y="1493"/>
                    <a:pt x="718" y="1503"/>
                    <a:pt x="747" y="1513"/>
                  </a:cubicBezTo>
                  <a:lnTo>
                    <a:pt x="1340" y="4690"/>
                  </a:lnTo>
                  <a:lnTo>
                    <a:pt x="1876" y="4690"/>
                  </a:lnTo>
                  <a:cubicBezTo>
                    <a:pt x="2336" y="4623"/>
                    <a:pt x="2795" y="4489"/>
                    <a:pt x="3226" y="4288"/>
                  </a:cubicBezTo>
                  <a:cubicBezTo>
                    <a:pt x="3350" y="4231"/>
                    <a:pt x="3408" y="4087"/>
                    <a:pt x="3360" y="3963"/>
                  </a:cubicBezTo>
                  <a:cubicBezTo>
                    <a:pt x="3130" y="3264"/>
                    <a:pt x="2987" y="2556"/>
                    <a:pt x="2920" y="1828"/>
                  </a:cubicBezTo>
                  <a:cubicBezTo>
                    <a:pt x="2853" y="824"/>
                    <a:pt x="2097" y="0"/>
                    <a:pt x="10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45"/>
            <p:cNvSpPr/>
            <p:nvPr/>
          </p:nvSpPr>
          <p:spPr>
            <a:xfrm>
              <a:off x="5417127" y="3607014"/>
              <a:ext cx="180026" cy="142226"/>
            </a:xfrm>
            <a:custGeom>
              <a:avLst/>
              <a:gdLst/>
              <a:ahLst/>
              <a:cxnLst/>
              <a:rect l="l" t="t" r="r" b="b"/>
              <a:pathLst>
                <a:path w="4690" h="3705" extrusionOk="0">
                  <a:moveTo>
                    <a:pt x="1560" y="0"/>
                  </a:moveTo>
                  <a:lnTo>
                    <a:pt x="1560" y="785"/>
                  </a:lnTo>
                  <a:cubicBezTo>
                    <a:pt x="1560" y="977"/>
                    <a:pt x="1445" y="1158"/>
                    <a:pt x="1273" y="1254"/>
                  </a:cubicBezTo>
                  <a:lnTo>
                    <a:pt x="431" y="1675"/>
                  </a:lnTo>
                  <a:cubicBezTo>
                    <a:pt x="172" y="1800"/>
                    <a:pt x="0" y="2077"/>
                    <a:pt x="0" y="2374"/>
                  </a:cubicBezTo>
                  <a:lnTo>
                    <a:pt x="0" y="3446"/>
                  </a:lnTo>
                  <a:cubicBezTo>
                    <a:pt x="0" y="3589"/>
                    <a:pt x="115" y="3704"/>
                    <a:pt x="268" y="3704"/>
                  </a:cubicBezTo>
                  <a:lnTo>
                    <a:pt x="4431" y="3704"/>
                  </a:lnTo>
                  <a:cubicBezTo>
                    <a:pt x="4575" y="3704"/>
                    <a:pt x="4689" y="3589"/>
                    <a:pt x="4689" y="3446"/>
                  </a:cubicBezTo>
                  <a:lnTo>
                    <a:pt x="4689" y="2374"/>
                  </a:lnTo>
                  <a:cubicBezTo>
                    <a:pt x="4689" y="2077"/>
                    <a:pt x="4517" y="1809"/>
                    <a:pt x="4259" y="1675"/>
                  </a:cubicBezTo>
                  <a:lnTo>
                    <a:pt x="3417" y="1254"/>
                  </a:lnTo>
                  <a:cubicBezTo>
                    <a:pt x="3244" y="1168"/>
                    <a:pt x="3130" y="986"/>
                    <a:pt x="3130" y="785"/>
                  </a:cubicBezTo>
                  <a:lnTo>
                    <a:pt x="313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45"/>
            <p:cNvSpPr/>
            <p:nvPr/>
          </p:nvSpPr>
          <p:spPr>
            <a:xfrm>
              <a:off x="5476622" y="3607014"/>
              <a:ext cx="61032" cy="40460"/>
            </a:xfrm>
            <a:custGeom>
              <a:avLst/>
              <a:gdLst/>
              <a:ahLst/>
              <a:cxnLst/>
              <a:rect l="l" t="t" r="r" b="b"/>
              <a:pathLst>
                <a:path w="1590" h="1054" extrusionOk="0">
                  <a:moveTo>
                    <a:pt x="10" y="0"/>
                  </a:moveTo>
                  <a:lnTo>
                    <a:pt x="10" y="785"/>
                  </a:lnTo>
                  <a:cubicBezTo>
                    <a:pt x="10" y="814"/>
                    <a:pt x="0" y="852"/>
                    <a:pt x="0" y="881"/>
                  </a:cubicBezTo>
                  <a:cubicBezTo>
                    <a:pt x="249" y="986"/>
                    <a:pt x="517" y="1044"/>
                    <a:pt x="795" y="1053"/>
                  </a:cubicBezTo>
                  <a:cubicBezTo>
                    <a:pt x="1063" y="1044"/>
                    <a:pt x="1340" y="996"/>
                    <a:pt x="1589" y="891"/>
                  </a:cubicBezTo>
                  <a:cubicBezTo>
                    <a:pt x="1580" y="852"/>
                    <a:pt x="1580" y="824"/>
                    <a:pt x="1580" y="785"/>
                  </a:cubicBezTo>
                  <a:lnTo>
                    <a:pt x="1580" y="0"/>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45"/>
            <p:cNvSpPr/>
            <p:nvPr/>
          </p:nvSpPr>
          <p:spPr>
            <a:xfrm>
              <a:off x="5417127" y="3659909"/>
              <a:ext cx="180026" cy="89673"/>
            </a:xfrm>
            <a:custGeom>
              <a:avLst/>
              <a:gdLst/>
              <a:ahLst/>
              <a:cxnLst/>
              <a:rect l="l" t="t" r="r" b="b"/>
              <a:pathLst>
                <a:path w="4690" h="2336" extrusionOk="0">
                  <a:moveTo>
                    <a:pt x="1034" y="1"/>
                  </a:moveTo>
                  <a:lnTo>
                    <a:pt x="440" y="297"/>
                  </a:lnTo>
                  <a:cubicBezTo>
                    <a:pt x="172" y="431"/>
                    <a:pt x="0" y="699"/>
                    <a:pt x="0" y="996"/>
                  </a:cubicBezTo>
                  <a:lnTo>
                    <a:pt x="0" y="2077"/>
                  </a:lnTo>
                  <a:cubicBezTo>
                    <a:pt x="0" y="2221"/>
                    <a:pt x="124" y="2336"/>
                    <a:pt x="268" y="2336"/>
                  </a:cubicBezTo>
                  <a:lnTo>
                    <a:pt x="4431" y="2336"/>
                  </a:lnTo>
                  <a:cubicBezTo>
                    <a:pt x="4575" y="2336"/>
                    <a:pt x="4689" y="2221"/>
                    <a:pt x="4689" y="2077"/>
                  </a:cubicBezTo>
                  <a:lnTo>
                    <a:pt x="4689" y="996"/>
                  </a:lnTo>
                  <a:cubicBezTo>
                    <a:pt x="4689" y="699"/>
                    <a:pt x="4527" y="431"/>
                    <a:pt x="4259" y="297"/>
                  </a:cubicBezTo>
                  <a:lnTo>
                    <a:pt x="3656" y="1"/>
                  </a:lnTo>
                  <a:cubicBezTo>
                    <a:pt x="3350" y="474"/>
                    <a:pt x="2847" y="711"/>
                    <a:pt x="2345" y="711"/>
                  </a:cubicBezTo>
                  <a:cubicBezTo>
                    <a:pt x="1842" y="711"/>
                    <a:pt x="1340" y="474"/>
                    <a:pt x="10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45"/>
            <p:cNvSpPr/>
            <p:nvPr/>
          </p:nvSpPr>
          <p:spPr>
            <a:xfrm>
              <a:off x="5446874" y="3528860"/>
              <a:ext cx="120145" cy="98387"/>
            </a:xfrm>
            <a:custGeom>
              <a:avLst/>
              <a:gdLst/>
              <a:ahLst/>
              <a:cxnLst/>
              <a:rect l="l" t="t" r="r" b="b"/>
              <a:pathLst>
                <a:path w="3130" h="2563" extrusionOk="0">
                  <a:moveTo>
                    <a:pt x="1201" y="0"/>
                  </a:moveTo>
                  <a:cubicBezTo>
                    <a:pt x="1102" y="0"/>
                    <a:pt x="1016" y="56"/>
                    <a:pt x="976" y="151"/>
                  </a:cubicBezTo>
                  <a:cubicBezTo>
                    <a:pt x="881" y="333"/>
                    <a:pt x="766" y="486"/>
                    <a:pt x="613" y="620"/>
                  </a:cubicBezTo>
                  <a:cubicBezTo>
                    <a:pt x="469" y="744"/>
                    <a:pt x="316" y="850"/>
                    <a:pt x="153" y="936"/>
                  </a:cubicBezTo>
                  <a:cubicBezTo>
                    <a:pt x="58" y="984"/>
                    <a:pt x="0" y="1089"/>
                    <a:pt x="10" y="1204"/>
                  </a:cubicBezTo>
                  <a:cubicBezTo>
                    <a:pt x="115" y="1979"/>
                    <a:pt x="785" y="2563"/>
                    <a:pt x="1570" y="2563"/>
                  </a:cubicBezTo>
                  <a:cubicBezTo>
                    <a:pt x="2383" y="2563"/>
                    <a:pt x="3063" y="1931"/>
                    <a:pt x="3120" y="1118"/>
                  </a:cubicBezTo>
                  <a:cubicBezTo>
                    <a:pt x="3130" y="1041"/>
                    <a:pt x="3091" y="965"/>
                    <a:pt x="3034" y="907"/>
                  </a:cubicBezTo>
                  <a:cubicBezTo>
                    <a:pt x="2517" y="477"/>
                    <a:pt x="1914" y="170"/>
                    <a:pt x="1264" y="8"/>
                  </a:cubicBezTo>
                  <a:cubicBezTo>
                    <a:pt x="1242" y="3"/>
                    <a:pt x="1221" y="0"/>
                    <a:pt x="12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45"/>
            <p:cNvSpPr/>
            <p:nvPr/>
          </p:nvSpPr>
          <p:spPr>
            <a:xfrm>
              <a:off x="5446491" y="3528860"/>
              <a:ext cx="120529" cy="97312"/>
            </a:xfrm>
            <a:custGeom>
              <a:avLst/>
              <a:gdLst/>
              <a:ahLst/>
              <a:cxnLst/>
              <a:rect l="l" t="t" r="r" b="b"/>
              <a:pathLst>
                <a:path w="3140" h="2535" extrusionOk="0">
                  <a:moveTo>
                    <a:pt x="1213" y="0"/>
                  </a:moveTo>
                  <a:cubicBezTo>
                    <a:pt x="1118" y="0"/>
                    <a:pt x="1024" y="55"/>
                    <a:pt x="977" y="142"/>
                  </a:cubicBezTo>
                  <a:cubicBezTo>
                    <a:pt x="919" y="276"/>
                    <a:pt x="833" y="390"/>
                    <a:pt x="738" y="496"/>
                  </a:cubicBezTo>
                  <a:cubicBezTo>
                    <a:pt x="699" y="534"/>
                    <a:pt x="661" y="572"/>
                    <a:pt x="623" y="611"/>
                  </a:cubicBezTo>
                  <a:cubicBezTo>
                    <a:pt x="479" y="735"/>
                    <a:pt x="326" y="840"/>
                    <a:pt x="163" y="926"/>
                  </a:cubicBezTo>
                  <a:cubicBezTo>
                    <a:pt x="58" y="974"/>
                    <a:pt x="1" y="1079"/>
                    <a:pt x="20" y="1194"/>
                  </a:cubicBezTo>
                  <a:cubicBezTo>
                    <a:pt x="116" y="1883"/>
                    <a:pt x="651" y="2429"/>
                    <a:pt x="1341" y="2534"/>
                  </a:cubicBezTo>
                  <a:cubicBezTo>
                    <a:pt x="977" y="2314"/>
                    <a:pt x="776" y="1931"/>
                    <a:pt x="795" y="1510"/>
                  </a:cubicBezTo>
                  <a:lnTo>
                    <a:pt x="795" y="1137"/>
                  </a:lnTo>
                  <a:cubicBezTo>
                    <a:pt x="852" y="1099"/>
                    <a:pt x="910" y="1051"/>
                    <a:pt x="967" y="1003"/>
                  </a:cubicBezTo>
                  <a:cubicBezTo>
                    <a:pt x="1111" y="869"/>
                    <a:pt x="1235" y="725"/>
                    <a:pt x="1341" y="563"/>
                  </a:cubicBezTo>
                  <a:cubicBezTo>
                    <a:pt x="1838" y="716"/>
                    <a:pt x="2298" y="965"/>
                    <a:pt x="2699" y="1300"/>
                  </a:cubicBezTo>
                  <a:cubicBezTo>
                    <a:pt x="2747" y="1338"/>
                    <a:pt x="2872" y="1453"/>
                    <a:pt x="3015" y="1587"/>
                  </a:cubicBezTo>
                  <a:cubicBezTo>
                    <a:pt x="3082" y="1434"/>
                    <a:pt x="3121" y="1271"/>
                    <a:pt x="3140" y="1108"/>
                  </a:cubicBezTo>
                  <a:cubicBezTo>
                    <a:pt x="3140" y="1032"/>
                    <a:pt x="3101" y="965"/>
                    <a:pt x="3044" y="917"/>
                  </a:cubicBezTo>
                  <a:cubicBezTo>
                    <a:pt x="2537" y="486"/>
                    <a:pt x="1924" y="170"/>
                    <a:pt x="1274" y="8"/>
                  </a:cubicBezTo>
                  <a:cubicBezTo>
                    <a:pt x="1254" y="3"/>
                    <a:pt x="1233" y="0"/>
                    <a:pt x="1213" y="0"/>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45"/>
            <p:cNvSpPr/>
            <p:nvPr/>
          </p:nvSpPr>
          <p:spPr>
            <a:xfrm>
              <a:off x="5417127" y="3680100"/>
              <a:ext cx="40074" cy="69481"/>
            </a:xfrm>
            <a:custGeom>
              <a:avLst/>
              <a:gdLst/>
              <a:ahLst/>
              <a:cxnLst/>
              <a:rect l="l" t="t" r="r" b="b"/>
              <a:pathLst>
                <a:path w="1044" h="1810" extrusionOk="0">
                  <a:moveTo>
                    <a:pt x="153" y="1"/>
                  </a:moveTo>
                  <a:cubicBezTo>
                    <a:pt x="57" y="135"/>
                    <a:pt x="0" y="298"/>
                    <a:pt x="0" y="470"/>
                  </a:cubicBezTo>
                  <a:lnTo>
                    <a:pt x="0" y="1551"/>
                  </a:lnTo>
                  <a:cubicBezTo>
                    <a:pt x="0" y="1695"/>
                    <a:pt x="115" y="1810"/>
                    <a:pt x="258" y="1810"/>
                  </a:cubicBezTo>
                  <a:lnTo>
                    <a:pt x="1043" y="1810"/>
                  </a:lnTo>
                  <a:lnTo>
                    <a:pt x="1043" y="958"/>
                  </a:lnTo>
                  <a:cubicBezTo>
                    <a:pt x="1043" y="805"/>
                    <a:pt x="967" y="652"/>
                    <a:pt x="842" y="556"/>
                  </a:cubicBezTo>
                  <a:lnTo>
                    <a:pt x="1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45"/>
            <p:cNvSpPr/>
            <p:nvPr/>
          </p:nvSpPr>
          <p:spPr>
            <a:xfrm>
              <a:off x="5557075" y="3680100"/>
              <a:ext cx="40074" cy="69481"/>
            </a:xfrm>
            <a:custGeom>
              <a:avLst/>
              <a:gdLst/>
              <a:ahLst/>
              <a:cxnLst/>
              <a:rect l="l" t="t" r="r" b="b"/>
              <a:pathLst>
                <a:path w="1044" h="1810" extrusionOk="0">
                  <a:moveTo>
                    <a:pt x="881" y="1"/>
                  </a:moveTo>
                  <a:lnTo>
                    <a:pt x="201" y="546"/>
                  </a:lnTo>
                  <a:cubicBezTo>
                    <a:pt x="77" y="652"/>
                    <a:pt x="0" y="795"/>
                    <a:pt x="0" y="958"/>
                  </a:cubicBezTo>
                  <a:lnTo>
                    <a:pt x="0" y="1810"/>
                  </a:lnTo>
                  <a:lnTo>
                    <a:pt x="785" y="1810"/>
                  </a:lnTo>
                  <a:cubicBezTo>
                    <a:pt x="929" y="1800"/>
                    <a:pt x="1043" y="1685"/>
                    <a:pt x="1043" y="1551"/>
                  </a:cubicBezTo>
                  <a:lnTo>
                    <a:pt x="1043" y="470"/>
                  </a:lnTo>
                  <a:cubicBezTo>
                    <a:pt x="1043" y="298"/>
                    <a:pt x="986" y="135"/>
                    <a:pt x="8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45"/>
            <p:cNvSpPr/>
            <p:nvPr/>
          </p:nvSpPr>
          <p:spPr>
            <a:xfrm>
              <a:off x="5757632" y="3489093"/>
              <a:ext cx="49286" cy="108061"/>
            </a:xfrm>
            <a:custGeom>
              <a:avLst/>
              <a:gdLst/>
              <a:ahLst/>
              <a:cxnLst/>
              <a:rect l="l" t="t" r="r" b="b"/>
              <a:pathLst>
                <a:path w="1284" h="2815" extrusionOk="0">
                  <a:moveTo>
                    <a:pt x="776" y="0"/>
                  </a:moveTo>
                  <a:cubicBezTo>
                    <a:pt x="345" y="0"/>
                    <a:pt x="1" y="345"/>
                    <a:pt x="1" y="776"/>
                  </a:cubicBezTo>
                  <a:lnTo>
                    <a:pt x="1" y="948"/>
                  </a:lnTo>
                  <a:cubicBezTo>
                    <a:pt x="1" y="1168"/>
                    <a:pt x="39" y="1388"/>
                    <a:pt x="106" y="1599"/>
                  </a:cubicBezTo>
                  <a:lnTo>
                    <a:pt x="518" y="2814"/>
                  </a:lnTo>
                  <a:lnTo>
                    <a:pt x="1283" y="2814"/>
                  </a:lnTo>
                  <a:lnTo>
                    <a:pt x="128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0" name="Google Shape;1840;p45"/>
            <p:cNvSpPr/>
            <p:nvPr/>
          </p:nvSpPr>
          <p:spPr>
            <a:xfrm>
              <a:off x="5796937" y="3626475"/>
              <a:ext cx="59190" cy="43762"/>
            </a:xfrm>
            <a:custGeom>
              <a:avLst/>
              <a:gdLst/>
              <a:ahLst/>
              <a:cxnLst/>
              <a:rect l="l" t="t" r="r" b="b"/>
              <a:pathLst>
                <a:path w="1542" h="1140" extrusionOk="0">
                  <a:moveTo>
                    <a:pt x="1" y="1"/>
                  </a:moveTo>
                  <a:lnTo>
                    <a:pt x="1" y="1140"/>
                  </a:lnTo>
                  <a:lnTo>
                    <a:pt x="1542" y="1140"/>
                  </a:lnTo>
                  <a:lnTo>
                    <a:pt x="154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1" name="Google Shape;1841;p45"/>
            <p:cNvSpPr/>
            <p:nvPr/>
          </p:nvSpPr>
          <p:spPr>
            <a:xfrm>
              <a:off x="5796937" y="3626859"/>
              <a:ext cx="59190" cy="23800"/>
            </a:xfrm>
            <a:custGeom>
              <a:avLst/>
              <a:gdLst/>
              <a:ahLst/>
              <a:cxnLst/>
              <a:rect l="l" t="t" r="r" b="b"/>
              <a:pathLst>
                <a:path w="1542" h="620" extrusionOk="0">
                  <a:moveTo>
                    <a:pt x="1" y="0"/>
                  </a:moveTo>
                  <a:lnTo>
                    <a:pt x="1" y="469"/>
                  </a:lnTo>
                  <a:cubicBezTo>
                    <a:pt x="250" y="570"/>
                    <a:pt x="510" y="620"/>
                    <a:pt x="771" y="620"/>
                  </a:cubicBezTo>
                  <a:cubicBezTo>
                    <a:pt x="1032" y="620"/>
                    <a:pt x="1293" y="570"/>
                    <a:pt x="1542" y="469"/>
                  </a:cubicBezTo>
                  <a:lnTo>
                    <a:pt x="1542" y="0"/>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45"/>
            <p:cNvSpPr/>
            <p:nvPr/>
          </p:nvSpPr>
          <p:spPr>
            <a:xfrm>
              <a:off x="5728268" y="3650351"/>
              <a:ext cx="196570" cy="99232"/>
            </a:xfrm>
            <a:custGeom>
              <a:avLst/>
              <a:gdLst/>
              <a:ahLst/>
              <a:cxnLst/>
              <a:rect l="l" t="t" r="r" b="b"/>
              <a:pathLst>
                <a:path w="5121" h="2585" extrusionOk="0">
                  <a:moveTo>
                    <a:pt x="1790" y="1"/>
                  </a:moveTo>
                  <a:lnTo>
                    <a:pt x="555" y="355"/>
                  </a:lnTo>
                  <a:cubicBezTo>
                    <a:pt x="230" y="451"/>
                    <a:pt x="0" y="757"/>
                    <a:pt x="0" y="1092"/>
                  </a:cubicBezTo>
                  <a:lnTo>
                    <a:pt x="0" y="2326"/>
                  </a:lnTo>
                  <a:cubicBezTo>
                    <a:pt x="0" y="2470"/>
                    <a:pt x="115" y="2585"/>
                    <a:pt x="258" y="2585"/>
                  </a:cubicBezTo>
                  <a:lnTo>
                    <a:pt x="4862" y="2585"/>
                  </a:lnTo>
                  <a:cubicBezTo>
                    <a:pt x="5005" y="2585"/>
                    <a:pt x="5120" y="2470"/>
                    <a:pt x="5120" y="2326"/>
                  </a:cubicBezTo>
                  <a:lnTo>
                    <a:pt x="5120" y="1092"/>
                  </a:lnTo>
                  <a:cubicBezTo>
                    <a:pt x="5120" y="757"/>
                    <a:pt x="4891" y="451"/>
                    <a:pt x="4565" y="355"/>
                  </a:cubicBezTo>
                  <a:lnTo>
                    <a:pt x="3331" y="1"/>
                  </a:lnTo>
                  <a:lnTo>
                    <a:pt x="2555" y="518"/>
                  </a:lnTo>
                  <a:lnTo>
                    <a:pt x="179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45"/>
            <p:cNvSpPr/>
            <p:nvPr/>
          </p:nvSpPr>
          <p:spPr>
            <a:xfrm>
              <a:off x="5816782" y="3670197"/>
              <a:ext cx="19500" cy="79385"/>
            </a:xfrm>
            <a:custGeom>
              <a:avLst/>
              <a:gdLst/>
              <a:ahLst/>
              <a:cxnLst/>
              <a:rect l="l" t="t" r="r" b="b"/>
              <a:pathLst>
                <a:path w="508" h="2068" extrusionOk="0">
                  <a:moveTo>
                    <a:pt x="125" y="1"/>
                  </a:moveTo>
                  <a:lnTo>
                    <a:pt x="1" y="2068"/>
                  </a:lnTo>
                  <a:lnTo>
                    <a:pt x="508" y="2068"/>
                  </a:lnTo>
                  <a:lnTo>
                    <a:pt x="38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45"/>
            <p:cNvSpPr/>
            <p:nvPr/>
          </p:nvSpPr>
          <p:spPr>
            <a:xfrm>
              <a:off x="5767574" y="3528707"/>
              <a:ext cx="117957" cy="107754"/>
            </a:xfrm>
            <a:custGeom>
              <a:avLst/>
              <a:gdLst/>
              <a:ahLst/>
              <a:cxnLst/>
              <a:rect l="l" t="t" r="r" b="b"/>
              <a:pathLst>
                <a:path w="3073" h="2807" extrusionOk="0">
                  <a:moveTo>
                    <a:pt x="955" y="1"/>
                  </a:moveTo>
                  <a:cubicBezTo>
                    <a:pt x="823" y="1"/>
                    <a:pt x="701" y="57"/>
                    <a:pt x="613" y="155"/>
                  </a:cubicBezTo>
                  <a:lnTo>
                    <a:pt x="153" y="615"/>
                  </a:lnTo>
                  <a:cubicBezTo>
                    <a:pt x="58" y="710"/>
                    <a:pt x="0" y="835"/>
                    <a:pt x="0" y="978"/>
                  </a:cubicBezTo>
                  <a:lnTo>
                    <a:pt x="0" y="1275"/>
                  </a:lnTo>
                  <a:cubicBezTo>
                    <a:pt x="0" y="2117"/>
                    <a:pt x="689" y="2806"/>
                    <a:pt x="1531" y="2806"/>
                  </a:cubicBezTo>
                  <a:cubicBezTo>
                    <a:pt x="2383" y="2806"/>
                    <a:pt x="3072" y="2117"/>
                    <a:pt x="3072" y="1275"/>
                  </a:cubicBezTo>
                  <a:lnTo>
                    <a:pt x="3072" y="949"/>
                  </a:lnTo>
                  <a:cubicBezTo>
                    <a:pt x="3072" y="815"/>
                    <a:pt x="3015" y="682"/>
                    <a:pt x="2919" y="586"/>
                  </a:cubicBezTo>
                  <a:cubicBezTo>
                    <a:pt x="2527" y="203"/>
                    <a:pt x="1799" y="31"/>
                    <a:pt x="986" y="2"/>
                  </a:cubicBezTo>
                  <a:cubicBezTo>
                    <a:pt x="975" y="1"/>
                    <a:pt x="965" y="1"/>
                    <a:pt x="9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45"/>
            <p:cNvSpPr/>
            <p:nvPr/>
          </p:nvSpPr>
          <p:spPr>
            <a:xfrm>
              <a:off x="5767574" y="3528707"/>
              <a:ext cx="117573" cy="105527"/>
            </a:xfrm>
            <a:custGeom>
              <a:avLst/>
              <a:gdLst/>
              <a:ahLst/>
              <a:cxnLst/>
              <a:rect l="l" t="t" r="r" b="b"/>
              <a:pathLst>
                <a:path w="3063" h="2749" extrusionOk="0">
                  <a:moveTo>
                    <a:pt x="955" y="1"/>
                  </a:moveTo>
                  <a:cubicBezTo>
                    <a:pt x="823" y="1"/>
                    <a:pt x="701" y="57"/>
                    <a:pt x="613" y="146"/>
                  </a:cubicBezTo>
                  <a:lnTo>
                    <a:pt x="153" y="615"/>
                  </a:lnTo>
                  <a:cubicBezTo>
                    <a:pt x="58" y="710"/>
                    <a:pt x="0" y="835"/>
                    <a:pt x="0" y="969"/>
                  </a:cubicBezTo>
                  <a:lnTo>
                    <a:pt x="0" y="1275"/>
                  </a:lnTo>
                  <a:cubicBezTo>
                    <a:pt x="0" y="1954"/>
                    <a:pt x="450" y="2557"/>
                    <a:pt x="1110" y="2749"/>
                  </a:cubicBezTo>
                  <a:cubicBezTo>
                    <a:pt x="890" y="2471"/>
                    <a:pt x="766" y="2136"/>
                    <a:pt x="766" y="1792"/>
                  </a:cubicBezTo>
                  <a:lnTo>
                    <a:pt x="766" y="1036"/>
                  </a:lnTo>
                  <a:cubicBezTo>
                    <a:pt x="766" y="751"/>
                    <a:pt x="996" y="527"/>
                    <a:pt x="1277" y="527"/>
                  </a:cubicBezTo>
                  <a:cubicBezTo>
                    <a:pt x="1288" y="527"/>
                    <a:pt x="1300" y="528"/>
                    <a:pt x="1311" y="528"/>
                  </a:cubicBezTo>
                  <a:cubicBezTo>
                    <a:pt x="1828" y="557"/>
                    <a:pt x="2594" y="643"/>
                    <a:pt x="3063" y="873"/>
                  </a:cubicBezTo>
                  <a:cubicBezTo>
                    <a:pt x="3053" y="768"/>
                    <a:pt x="2996" y="662"/>
                    <a:pt x="2919" y="586"/>
                  </a:cubicBezTo>
                  <a:cubicBezTo>
                    <a:pt x="2527" y="203"/>
                    <a:pt x="1799" y="21"/>
                    <a:pt x="986" y="2"/>
                  </a:cubicBezTo>
                  <a:cubicBezTo>
                    <a:pt x="975" y="1"/>
                    <a:pt x="965" y="1"/>
                    <a:pt x="955"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45"/>
            <p:cNvSpPr/>
            <p:nvPr/>
          </p:nvSpPr>
          <p:spPr>
            <a:xfrm>
              <a:off x="5728268" y="3675724"/>
              <a:ext cx="39345" cy="73858"/>
            </a:xfrm>
            <a:custGeom>
              <a:avLst/>
              <a:gdLst/>
              <a:ahLst/>
              <a:cxnLst/>
              <a:rect l="l" t="t" r="r" b="b"/>
              <a:pathLst>
                <a:path w="1025" h="1924" extrusionOk="0">
                  <a:moveTo>
                    <a:pt x="144" y="0"/>
                  </a:moveTo>
                  <a:cubicBezTo>
                    <a:pt x="48" y="125"/>
                    <a:pt x="0" y="278"/>
                    <a:pt x="0" y="440"/>
                  </a:cubicBezTo>
                  <a:lnTo>
                    <a:pt x="0" y="1665"/>
                  </a:lnTo>
                  <a:cubicBezTo>
                    <a:pt x="0" y="1809"/>
                    <a:pt x="115" y="1924"/>
                    <a:pt x="258" y="1924"/>
                  </a:cubicBezTo>
                  <a:lnTo>
                    <a:pt x="1024" y="1924"/>
                  </a:lnTo>
                  <a:lnTo>
                    <a:pt x="1024" y="1206"/>
                  </a:lnTo>
                  <a:cubicBezTo>
                    <a:pt x="1024" y="995"/>
                    <a:pt x="948" y="804"/>
                    <a:pt x="804" y="660"/>
                  </a:cubicBezTo>
                  <a:lnTo>
                    <a:pt x="14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45"/>
            <p:cNvSpPr/>
            <p:nvPr/>
          </p:nvSpPr>
          <p:spPr>
            <a:xfrm>
              <a:off x="5885490" y="3675724"/>
              <a:ext cx="39345" cy="73858"/>
            </a:xfrm>
            <a:custGeom>
              <a:avLst/>
              <a:gdLst/>
              <a:ahLst/>
              <a:cxnLst/>
              <a:rect l="l" t="t" r="r" b="b"/>
              <a:pathLst>
                <a:path w="1025" h="1924" extrusionOk="0">
                  <a:moveTo>
                    <a:pt x="881" y="0"/>
                  </a:moveTo>
                  <a:lnTo>
                    <a:pt x="220" y="660"/>
                  </a:lnTo>
                  <a:cubicBezTo>
                    <a:pt x="77" y="804"/>
                    <a:pt x="0" y="995"/>
                    <a:pt x="0" y="1206"/>
                  </a:cubicBezTo>
                  <a:lnTo>
                    <a:pt x="0" y="1924"/>
                  </a:lnTo>
                  <a:lnTo>
                    <a:pt x="766" y="1924"/>
                  </a:lnTo>
                  <a:cubicBezTo>
                    <a:pt x="909" y="1924"/>
                    <a:pt x="1024" y="1809"/>
                    <a:pt x="1024" y="1665"/>
                  </a:cubicBezTo>
                  <a:lnTo>
                    <a:pt x="1024" y="440"/>
                  </a:lnTo>
                  <a:cubicBezTo>
                    <a:pt x="1024" y="278"/>
                    <a:pt x="976" y="125"/>
                    <a:pt x="88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45"/>
            <p:cNvSpPr/>
            <p:nvPr/>
          </p:nvSpPr>
          <p:spPr>
            <a:xfrm>
              <a:off x="5816782" y="3670197"/>
              <a:ext cx="19500" cy="19501"/>
            </a:xfrm>
            <a:custGeom>
              <a:avLst/>
              <a:gdLst/>
              <a:ahLst/>
              <a:cxnLst/>
              <a:rect l="l" t="t" r="r" b="b"/>
              <a:pathLst>
                <a:path w="508" h="508" extrusionOk="0">
                  <a:moveTo>
                    <a:pt x="1" y="1"/>
                  </a:moveTo>
                  <a:lnTo>
                    <a:pt x="1" y="403"/>
                  </a:lnTo>
                  <a:cubicBezTo>
                    <a:pt x="1" y="460"/>
                    <a:pt x="48" y="508"/>
                    <a:pt x="106" y="508"/>
                  </a:cubicBezTo>
                  <a:lnTo>
                    <a:pt x="402" y="508"/>
                  </a:lnTo>
                  <a:cubicBezTo>
                    <a:pt x="460" y="508"/>
                    <a:pt x="508" y="460"/>
                    <a:pt x="508" y="403"/>
                  </a:cubicBezTo>
                  <a:lnTo>
                    <a:pt x="50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45"/>
            <p:cNvSpPr/>
            <p:nvPr/>
          </p:nvSpPr>
          <p:spPr>
            <a:xfrm>
              <a:off x="5786305" y="3642713"/>
              <a:ext cx="40074" cy="41267"/>
            </a:xfrm>
            <a:custGeom>
              <a:avLst/>
              <a:gdLst/>
              <a:ahLst/>
              <a:cxnLst/>
              <a:rect l="l" t="t" r="r" b="b"/>
              <a:pathLst>
                <a:path w="1044" h="1075" extrusionOk="0">
                  <a:moveTo>
                    <a:pt x="235" y="1"/>
                  </a:moveTo>
                  <a:cubicBezTo>
                    <a:pt x="204" y="1"/>
                    <a:pt x="174" y="15"/>
                    <a:pt x="153" y="47"/>
                  </a:cubicBezTo>
                  <a:lnTo>
                    <a:pt x="0" y="286"/>
                  </a:lnTo>
                  <a:lnTo>
                    <a:pt x="383" y="994"/>
                  </a:lnTo>
                  <a:cubicBezTo>
                    <a:pt x="412" y="1047"/>
                    <a:pt x="464" y="1075"/>
                    <a:pt x="517" y="1075"/>
                  </a:cubicBezTo>
                  <a:cubicBezTo>
                    <a:pt x="550" y="1075"/>
                    <a:pt x="583" y="1064"/>
                    <a:pt x="613" y="1042"/>
                  </a:cubicBezTo>
                  <a:lnTo>
                    <a:pt x="1043" y="717"/>
                  </a:lnTo>
                  <a:lnTo>
                    <a:pt x="306" y="28"/>
                  </a:lnTo>
                  <a:cubicBezTo>
                    <a:pt x="285" y="10"/>
                    <a:pt x="260" y="1"/>
                    <a:pt x="2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45"/>
            <p:cNvSpPr/>
            <p:nvPr/>
          </p:nvSpPr>
          <p:spPr>
            <a:xfrm>
              <a:off x="5826340" y="3642713"/>
              <a:ext cx="40458" cy="41267"/>
            </a:xfrm>
            <a:custGeom>
              <a:avLst/>
              <a:gdLst/>
              <a:ahLst/>
              <a:cxnLst/>
              <a:rect l="l" t="t" r="r" b="b"/>
              <a:pathLst>
                <a:path w="1054" h="1075" extrusionOk="0">
                  <a:moveTo>
                    <a:pt x="813" y="1"/>
                  </a:moveTo>
                  <a:cubicBezTo>
                    <a:pt x="786" y="1"/>
                    <a:pt x="759" y="10"/>
                    <a:pt x="737" y="28"/>
                  </a:cubicBezTo>
                  <a:lnTo>
                    <a:pt x="0" y="717"/>
                  </a:lnTo>
                  <a:lnTo>
                    <a:pt x="441" y="1042"/>
                  </a:lnTo>
                  <a:cubicBezTo>
                    <a:pt x="466" y="1064"/>
                    <a:pt x="499" y="1075"/>
                    <a:pt x="532" y="1075"/>
                  </a:cubicBezTo>
                  <a:cubicBezTo>
                    <a:pt x="585" y="1075"/>
                    <a:pt x="637" y="1047"/>
                    <a:pt x="661" y="994"/>
                  </a:cubicBezTo>
                  <a:lnTo>
                    <a:pt x="1053" y="286"/>
                  </a:lnTo>
                  <a:lnTo>
                    <a:pt x="900" y="47"/>
                  </a:lnTo>
                  <a:cubicBezTo>
                    <a:pt x="879" y="15"/>
                    <a:pt x="846" y="1"/>
                    <a:pt x="8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45"/>
            <p:cNvSpPr/>
            <p:nvPr/>
          </p:nvSpPr>
          <p:spPr>
            <a:xfrm>
              <a:off x="5498655" y="3240737"/>
              <a:ext cx="278483" cy="239960"/>
            </a:xfrm>
            <a:custGeom>
              <a:avLst/>
              <a:gdLst/>
              <a:ahLst/>
              <a:cxnLst/>
              <a:rect l="l" t="t" r="r" b="b"/>
              <a:pathLst>
                <a:path w="7255" h="6251" extrusionOk="0">
                  <a:moveTo>
                    <a:pt x="642" y="1"/>
                  </a:moveTo>
                  <a:cubicBezTo>
                    <a:pt x="288" y="1"/>
                    <a:pt x="1" y="288"/>
                    <a:pt x="1" y="642"/>
                  </a:cubicBezTo>
                  <a:lnTo>
                    <a:pt x="1" y="4059"/>
                  </a:lnTo>
                  <a:cubicBezTo>
                    <a:pt x="1" y="4413"/>
                    <a:pt x="288" y="4700"/>
                    <a:pt x="642" y="4700"/>
                  </a:cubicBezTo>
                  <a:lnTo>
                    <a:pt x="2987" y="4700"/>
                  </a:lnTo>
                  <a:lnTo>
                    <a:pt x="2632" y="6116"/>
                  </a:lnTo>
                  <a:cubicBezTo>
                    <a:pt x="2611" y="6189"/>
                    <a:pt x="2672" y="6251"/>
                    <a:pt x="2736" y="6251"/>
                  </a:cubicBezTo>
                  <a:cubicBezTo>
                    <a:pt x="2756" y="6251"/>
                    <a:pt x="2777" y="6245"/>
                    <a:pt x="2795" y="6231"/>
                  </a:cubicBezTo>
                  <a:lnTo>
                    <a:pt x="4901" y="4700"/>
                  </a:lnTo>
                  <a:lnTo>
                    <a:pt x="6614" y="4700"/>
                  </a:lnTo>
                  <a:cubicBezTo>
                    <a:pt x="6968" y="4700"/>
                    <a:pt x="7255" y="4413"/>
                    <a:pt x="7255" y="4059"/>
                  </a:cubicBezTo>
                  <a:lnTo>
                    <a:pt x="7255" y="642"/>
                  </a:lnTo>
                  <a:cubicBezTo>
                    <a:pt x="7255" y="288"/>
                    <a:pt x="6968" y="1"/>
                    <a:pt x="66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45"/>
            <p:cNvSpPr/>
            <p:nvPr/>
          </p:nvSpPr>
          <p:spPr>
            <a:xfrm>
              <a:off x="5545330" y="3281886"/>
              <a:ext cx="46292" cy="16200"/>
            </a:xfrm>
            <a:custGeom>
              <a:avLst/>
              <a:gdLst/>
              <a:ahLst/>
              <a:cxnLst/>
              <a:rect l="l" t="t" r="r" b="b"/>
              <a:pathLst>
                <a:path w="1206" h="422" extrusionOk="0">
                  <a:moveTo>
                    <a:pt x="287" y="1"/>
                  </a:moveTo>
                  <a:cubicBezTo>
                    <a:pt x="0" y="1"/>
                    <a:pt x="0" y="422"/>
                    <a:pt x="287" y="422"/>
                  </a:cubicBezTo>
                  <a:lnTo>
                    <a:pt x="919" y="422"/>
                  </a:lnTo>
                  <a:cubicBezTo>
                    <a:pt x="1206" y="422"/>
                    <a:pt x="1206" y="1"/>
                    <a:pt x="9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45"/>
            <p:cNvSpPr/>
            <p:nvPr/>
          </p:nvSpPr>
          <p:spPr>
            <a:xfrm>
              <a:off x="5602637" y="3281886"/>
              <a:ext cx="128244" cy="16200"/>
            </a:xfrm>
            <a:custGeom>
              <a:avLst/>
              <a:gdLst/>
              <a:ahLst/>
              <a:cxnLst/>
              <a:rect l="l" t="t" r="r" b="b"/>
              <a:pathLst>
                <a:path w="3341" h="422" extrusionOk="0">
                  <a:moveTo>
                    <a:pt x="278" y="1"/>
                  </a:moveTo>
                  <a:cubicBezTo>
                    <a:pt x="0" y="1"/>
                    <a:pt x="0" y="422"/>
                    <a:pt x="278" y="422"/>
                  </a:cubicBezTo>
                  <a:lnTo>
                    <a:pt x="3053" y="422"/>
                  </a:lnTo>
                  <a:cubicBezTo>
                    <a:pt x="3340" y="422"/>
                    <a:pt x="3340" y="1"/>
                    <a:pt x="30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45"/>
            <p:cNvSpPr/>
            <p:nvPr/>
          </p:nvSpPr>
          <p:spPr>
            <a:xfrm>
              <a:off x="5545330" y="3322690"/>
              <a:ext cx="185553" cy="16545"/>
            </a:xfrm>
            <a:custGeom>
              <a:avLst/>
              <a:gdLst/>
              <a:ahLst/>
              <a:cxnLst/>
              <a:rect l="l" t="t" r="r" b="b"/>
              <a:pathLst>
                <a:path w="4834" h="431" extrusionOk="0">
                  <a:moveTo>
                    <a:pt x="287" y="0"/>
                  </a:moveTo>
                  <a:cubicBezTo>
                    <a:pt x="0" y="0"/>
                    <a:pt x="0" y="431"/>
                    <a:pt x="287" y="431"/>
                  </a:cubicBezTo>
                  <a:lnTo>
                    <a:pt x="4546" y="431"/>
                  </a:lnTo>
                  <a:cubicBezTo>
                    <a:pt x="4833" y="431"/>
                    <a:pt x="4833" y="0"/>
                    <a:pt x="45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45"/>
            <p:cNvSpPr/>
            <p:nvPr/>
          </p:nvSpPr>
          <p:spPr>
            <a:xfrm>
              <a:off x="5545330" y="3363801"/>
              <a:ext cx="128244" cy="16238"/>
            </a:xfrm>
            <a:custGeom>
              <a:avLst/>
              <a:gdLst/>
              <a:ahLst/>
              <a:cxnLst/>
              <a:rect l="l" t="t" r="r" b="b"/>
              <a:pathLst>
                <a:path w="3341" h="423" extrusionOk="0">
                  <a:moveTo>
                    <a:pt x="287" y="1"/>
                  </a:moveTo>
                  <a:cubicBezTo>
                    <a:pt x="0" y="1"/>
                    <a:pt x="0" y="422"/>
                    <a:pt x="287" y="422"/>
                  </a:cubicBezTo>
                  <a:lnTo>
                    <a:pt x="3053" y="422"/>
                  </a:lnTo>
                  <a:cubicBezTo>
                    <a:pt x="3340" y="422"/>
                    <a:pt x="3340" y="1"/>
                    <a:pt x="30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45"/>
            <p:cNvSpPr/>
            <p:nvPr/>
          </p:nvSpPr>
          <p:spPr>
            <a:xfrm>
              <a:off x="5684165" y="3363801"/>
              <a:ext cx="46715" cy="16238"/>
            </a:xfrm>
            <a:custGeom>
              <a:avLst/>
              <a:gdLst/>
              <a:ahLst/>
              <a:cxnLst/>
              <a:rect l="l" t="t" r="r" b="b"/>
              <a:pathLst>
                <a:path w="1217" h="423" extrusionOk="0">
                  <a:moveTo>
                    <a:pt x="288" y="1"/>
                  </a:moveTo>
                  <a:cubicBezTo>
                    <a:pt x="1" y="1"/>
                    <a:pt x="1" y="422"/>
                    <a:pt x="288" y="422"/>
                  </a:cubicBezTo>
                  <a:lnTo>
                    <a:pt x="929" y="422"/>
                  </a:lnTo>
                  <a:cubicBezTo>
                    <a:pt x="1216" y="422"/>
                    <a:pt x="1216" y="1"/>
                    <a:pt x="9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857" name="Google Shape;1857;p45"/>
          <p:cNvCxnSpPr/>
          <p:nvPr/>
        </p:nvCxnSpPr>
        <p:spPr>
          <a:xfrm rot="10800000" flipV="1">
            <a:off x="3302537" y="1699197"/>
            <a:ext cx="1141815" cy="233806"/>
          </a:xfrm>
          <a:prstGeom prst="bentConnector3">
            <a:avLst>
              <a:gd name="adj1" fmla="val 50000"/>
            </a:avLst>
          </a:prstGeom>
          <a:noFill/>
          <a:ln w="28575" cap="flat" cmpd="sng">
            <a:solidFill>
              <a:schemeClr val="accent1">
                <a:lumMod val="50000"/>
              </a:schemeClr>
            </a:solidFill>
            <a:prstDash val="solid"/>
            <a:round/>
            <a:headEnd type="oval" w="med" len="med"/>
            <a:tailEnd type="oval" w="med" len="med"/>
          </a:ln>
        </p:spPr>
      </p:cxnSp>
      <p:cxnSp>
        <p:nvCxnSpPr>
          <p:cNvPr id="1858" name="Google Shape;1858;p45"/>
          <p:cNvCxnSpPr>
            <a:stCxn id="1790" idx="2"/>
          </p:cNvCxnSpPr>
          <p:nvPr/>
        </p:nvCxnSpPr>
        <p:spPr>
          <a:xfrm flipH="1">
            <a:off x="2907363" y="3249436"/>
            <a:ext cx="738600" cy="348000"/>
          </a:xfrm>
          <a:prstGeom prst="bentConnector3">
            <a:avLst>
              <a:gd name="adj1" fmla="val 50003"/>
            </a:avLst>
          </a:prstGeom>
          <a:noFill/>
          <a:ln w="28575" cap="flat" cmpd="sng">
            <a:solidFill>
              <a:schemeClr val="bg2">
                <a:lumMod val="50000"/>
              </a:schemeClr>
            </a:solidFill>
            <a:prstDash val="solid"/>
            <a:round/>
            <a:headEnd type="oval" w="med" len="med"/>
            <a:tailEnd type="oval" w="med" len="med"/>
          </a:ln>
        </p:spPr>
      </p:cxnSp>
      <p:cxnSp>
        <p:nvCxnSpPr>
          <p:cNvPr id="1859" name="Google Shape;1859;p45"/>
          <p:cNvCxnSpPr>
            <a:endCxn id="1793" idx="2"/>
          </p:cNvCxnSpPr>
          <p:nvPr/>
        </p:nvCxnSpPr>
        <p:spPr>
          <a:xfrm rot="5400000">
            <a:off x="6697305" y="2324850"/>
            <a:ext cx="494671" cy="1385751"/>
          </a:xfrm>
          <a:prstGeom prst="bentConnector2">
            <a:avLst/>
          </a:prstGeom>
          <a:noFill/>
          <a:ln w="28575" cap="flat" cmpd="sng">
            <a:solidFill>
              <a:schemeClr val="accent4"/>
            </a:solidFill>
            <a:prstDash val="solid"/>
            <a:round/>
            <a:headEnd type="oval" w="med" len="med"/>
            <a:tailEnd type="oval" w="med" len="med"/>
          </a:ln>
        </p:spPr>
      </p:cxnSp>
      <p:sp>
        <p:nvSpPr>
          <p:cNvPr id="11" name="Rectangle 10"/>
          <p:cNvSpPr/>
          <p:nvPr/>
        </p:nvSpPr>
        <p:spPr>
          <a:xfrm>
            <a:off x="428051" y="594600"/>
            <a:ext cx="3094099" cy="1754326"/>
          </a:xfrm>
          <a:prstGeom prst="rect">
            <a:avLst/>
          </a:prstGeom>
        </p:spPr>
        <p:txBody>
          <a:bodyPr wrap="square">
            <a:spAutoFit/>
          </a:bodyPr>
          <a:lstStyle/>
          <a:p>
            <a:pPr algn="just">
              <a:lnSpc>
                <a:spcPct val="150000"/>
              </a:lnSpc>
            </a:pPr>
            <a:r>
              <a:rPr lang="vi-VN" sz="1800" dirty="0" smtClean="0"/>
              <a:t>Mỗi cá nhân đều có thể tham gia đóng góp cho hoạt động thiện nguyện, nhân đạo ở cộng đồng, xã hội.</a:t>
            </a:r>
            <a:endParaRPr lang="en-US" sz="1800" dirty="0"/>
          </a:p>
        </p:txBody>
      </p:sp>
      <p:sp>
        <p:nvSpPr>
          <p:cNvPr id="12" name="Rectangle 11"/>
          <p:cNvSpPr/>
          <p:nvPr/>
        </p:nvSpPr>
        <p:spPr>
          <a:xfrm>
            <a:off x="450475" y="2367649"/>
            <a:ext cx="2716640" cy="2585323"/>
          </a:xfrm>
          <a:prstGeom prst="rect">
            <a:avLst/>
          </a:prstGeom>
        </p:spPr>
        <p:txBody>
          <a:bodyPr wrap="square">
            <a:spAutoFit/>
          </a:bodyPr>
          <a:lstStyle/>
          <a:p>
            <a:pPr algn="just">
              <a:lnSpc>
                <a:spcPct val="150000"/>
              </a:lnSpc>
            </a:pPr>
            <a:r>
              <a:rPr lang="vi-VN" sz="1800" dirty="0" smtClean="0"/>
              <a:t>Những hành động thiện nguyện dù nhỏ nhưng đều mang ý nghĩa lớn vì nó giúp cho người đang gặp khó khăn có thêm sức mạnh để vượt qua.</a:t>
            </a:r>
            <a:endParaRPr lang="en-US" sz="1800" dirty="0"/>
          </a:p>
        </p:txBody>
      </p:sp>
      <p:sp>
        <p:nvSpPr>
          <p:cNvPr id="13" name="Rectangle 12"/>
          <p:cNvSpPr/>
          <p:nvPr/>
        </p:nvSpPr>
        <p:spPr>
          <a:xfrm>
            <a:off x="5953408" y="1418876"/>
            <a:ext cx="2988672" cy="1338828"/>
          </a:xfrm>
          <a:prstGeom prst="rect">
            <a:avLst/>
          </a:prstGeom>
        </p:spPr>
        <p:txBody>
          <a:bodyPr wrap="square">
            <a:spAutoFit/>
          </a:bodyPr>
          <a:lstStyle/>
          <a:p>
            <a:pPr algn="just">
              <a:lnSpc>
                <a:spcPct val="150000"/>
              </a:lnSpc>
            </a:pPr>
            <a:r>
              <a:rPr lang="vi-VN" sz="1800" dirty="0" smtClean="0"/>
              <a:t>Khi làm thiện nguyện, mỗi chúng ta đã truyền đi thông điệp tích cực về cuộc sống</a:t>
            </a:r>
            <a:r>
              <a:rPr lang="en-US" sz="1800" dirty="0" smtClean="0"/>
              <a:t>. </a:t>
            </a:r>
            <a:endParaRPr lang="en-US" sz="1800" dirty="0"/>
          </a:p>
        </p:txBody>
      </p:sp>
      <p:sp>
        <p:nvSpPr>
          <p:cNvPr id="69" name="Google Shape;1795;p45"/>
          <p:cNvSpPr txBox="1">
            <a:spLocks noGrp="1"/>
          </p:cNvSpPr>
          <p:nvPr>
            <p:ph type="title"/>
          </p:nvPr>
        </p:nvSpPr>
        <p:spPr>
          <a:xfrm>
            <a:off x="872812" y="209979"/>
            <a:ext cx="7550700" cy="569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b="1" dirty="0" smtClean="0">
                <a:solidFill>
                  <a:srgbClr val="C00000"/>
                </a:solidFill>
                <a:latin typeface="Arial" panose="020B0604020202020204" pitchFamily="34" charset="0"/>
                <a:cs typeface="Arial" panose="020B0604020202020204" pitchFamily="34" charset="0"/>
              </a:rPr>
              <a:t>KẾT LUẬN</a:t>
            </a:r>
            <a:endParaRPr b="1" dirty="0">
              <a:solidFill>
                <a:srgbClr val="C00000"/>
              </a:solidFill>
              <a:latin typeface="Arial" panose="020B0604020202020204" pitchFamily="34" charset="0"/>
              <a:cs typeface="Arial" panose="020B0604020202020204" pitchFamily="34" charset="0"/>
            </a:endParaRPr>
          </a:p>
        </p:txBody>
      </p:sp>
      <p:sp>
        <p:nvSpPr>
          <p:cNvPr id="3" name="Rectangle 2"/>
          <p:cNvSpPr/>
          <p:nvPr/>
        </p:nvSpPr>
        <p:spPr>
          <a:xfrm>
            <a:off x="3334661" y="3987960"/>
            <a:ext cx="5397042" cy="872034"/>
          </a:xfrm>
          <a:prstGeom prst="rect">
            <a:avLst/>
          </a:prstGeom>
        </p:spPr>
        <p:txBody>
          <a:bodyPr wrap="square">
            <a:spAutoFit/>
          </a:bodyPr>
          <a:lstStyle/>
          <a:p>
            <a:pPr algn="ctr">
              <a:lnSpc>
                <a:spcPct val="150000"/>
              </a:lnSpc>
            </a:pP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Đó</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là</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sức</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mạnh</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của</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sự</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kết</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nối</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cộng</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đồng</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và</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lan</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toả</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yêu</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thương</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trở</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thành</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người</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có</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ích</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cho</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xã</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 </a:t>
            </a:r>
            <a:r>
              <a:rPr lang="en-US" sz="1800" i="1" dirty="0" err="1">
                <a:solidFill>
                  <a:srgbClr val="FF0000"/>
                </a:solidFill>
                <a:latin typeface="Arial" panose="020B0604020202020204" pitchFamily="34" charset="0"/>
                <a:ea typeface="Calibri" panose="020F0502020204030204" pitchFamily="34" charset="0"/>
                <a:cs typeface="Arial" panose="020B0604020202020204" pitchFamily="34" charset="0"/>
              </a:rPr>
              <a:t>hội</a:t>
            </a:r>
            <a:r>
              <a:rPr lang="en-US" sz="1800" i="1" dirty="0">
                <a:solidFill>
                  <a:srgbClr val="FF0000"/>
                </a:solidFill>
                <a:latin typeface="Arial" panose="020B0604020202020204" pitchFamily="34" charset="0"/>
                <a:ea typeface="Calibri" panose="020F0502020204030204" pitchFamily="34" charset="0"/>
                <a:cs typeface="Arial" panose="020B0604020202020204" pitchFamily="34" charset="0"/>
              </a:rPr>
              <a:t>.</a:t>
            </a:r>
            <a:endParaRPr lang="en-US" sz="1800" i="1"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802"/>
                                        </p:tgtEl>
                                        <p:attrNameLst>
                                          <p:attrName>style.visibility</p:attrName>
                                        </p:attrNameLst>
                                      </p:cBhvr>
                                      <p:to>
                                        <p:strVal val="visible"/>
                                      </p:to>
                                    </p:set>
                                    <p:animEffect transition="in" filter="barn(inVertical)">
                                      <p:cBhvr>
                                        <p:cTn id="7" dur="500"/>
                                        <p:tgtEl>
                                          <p:spTgt spid="1802"/>
                                        </p:tgtEl>
                                      </p:cBhvr>
                                    </p:animEffect>
                                  </p:childTnLst>
                                </p:cTn>
                              </p:par>
                              <p:par>
                                <p:cTn id="8" presetID="16" presetClass="entr" presetSubtype="21" fill="hold" nodeType="withEffect">
                                  <p:stCondLst>
                                    <p:cond delay="0"/>
                                  </p:stCondLst>
                                  <p:childTnLst>
                                    <p:set>
                                      <p:cBhvr>
                                        <p:cTn id="9" dur="1" fill="hold">
                                          <p:stCondLst>
                                            <p:cond delay="0"/>
                                          </p:stCondLst>
                                        </p:cTn>
                                        <p:tgtEl>
                                          <p:spTgt spid="1789"/>
                                        </p:tgtEl>
                                        <p:attrNameLst>
                                          <p:attrName>style.visibility</p:attrName>
                                        </p:attrNameLst>
                                      </p:cBhvr>
                                      <p:to>
                                        <p:strVal val="visible"/>
                                      </p:to>
                                    </p:set>
                                    <p:animEffect transition="in" filter="barn(inVertical)">
                                      <p:cBhvr>
                                        <p:cTn id="10" dur="500"/>
                                        <p:tgtEl>
                                          <p:spTgt spid="1789"/>
                                        </p:tgtEl>
                                      </p:cBhvr>
                                    </p:animEffect>
                                  </p:childTnLst>
                                </p:cTn>
                              </p:par>
                              <p:par>
                                <p:cTn id="11" presetID="16" presetClass="entr" presetSubtype="21" fill="hold" nodeType="withEffect">
                                  <p:stCondLst>
                                    <p:cond delay="0"/>
                                  </p:stCondLst>
                                  <p:childTnLst>
                                    <p:set>
                                      <p:cBhvr>
                                        <p:cTn id="12" dur="1" fill="hold">
                                          <p:stCondLst>
                                            <p:cond delay="0"/>
                                          </p:stCondLst>
                                        </p:cTn>
                                        <p:tgtEl>
                                          <p:spTgt spid="1811"/>
                                        </p:tgtEl>
                                        <p:attrNameLst>
                                          <p:attrName>style.visibility</p:attrName>
                                        </p:attrNameLst>
                                      </p:cBhvr>
                                      <p:to>
                                        <p:strVal val="visible"/>
                                      </p:to>
                                    </p:set>
                                    <p:animEffect transition="in" filter="barn(inVertical)">
                                      <p:cBhvr>
                                        <p:cTn id="13" dur="500"/>
                                        <p:tgtEl>
                                          <p:spTgt spid="1811"/>
                                        </p:tgtEl>
                                      </p:cBhvr>
                                    </p:animEffect>
                                  </p:childTnLst>
                                </p:cTn>
                              </p:par>
                              <p:par>
                                <p:cTn id="14" presetID="16" presetClass="entr" presetSubtype="21" fill="hold" nodeType="withEffect">
                                  <p:stCondLst>
                                    <p:cond delay="0"/>
                                  </p:stCondLst>
                                  <p:childTnLst>
                                    <p:set>
                                      <p:cBhvr>
                                        <p:cTn id="15" dur="1" fill="hold">
                                          <p:stCondLst>
                                            <p:cond delay="0"/>
                                          </p:stCondLst>
                                        </p:cTn>
                                        <p:tgtEl>
                                          <p:spTgt spid="1808"/>
                                        </p:tgtEl>
                                        <p:attrNameLst>
                                          <p:attrName>style.visibility</p:attrName>
                                        </p:attrNameLst>
                                      </p:cBhvr>
                                      <p:to>
                                        <p:strVal val="visible"/>
                                      </p:to>
                                    </p:set>
                                    <p:animEffect transition="in" filter="barn(inVertical)">
                                      <p:cBhvr>
                                        <p:cTn id="16" dur="500"/>
                                        <p:tgtEl>
                                          <p:spTgt spid="1808"/>
                                        </p:tgtEl>
                                      </p:cBhvr>
                                    </p:animEffect>
                                  </p:childTnLst>
                                </p:cTn>
                              </p:par>
                              <p:par>
                                <p:cTn id="17" presetID="16" presetClass="entr" presetSubtype="21" fill="hold" nodeType="withEffect">
                                  <p:stCondLst>
                                    <p:cond delay="0"/>
                                  </p:stCondLst>
                                  <p:childTnLst>
                                    <p:set>
                                      <p:cBhvr>
                                        <p:cTn id="18" dur="1" fill="hold">
                                          <p:stCondLst>
                                            <p:cond delay="0"/>
                                          </p:stCondLst>
                                        </p:cTn>
                                        <p:tgtEl>
                                          <p:spTgt spid="1804"/>
                                        </p:tgtEl>
                                        <p:attrNameLst>
                                          <p:attrName>style.visibility</p:attrName>
                                        </p:attrNameLst>
                                      </p:cBhvr>
                                      <p:to>
                                        <p:strVal val="visible"/>
                                      </p:to>
                                    </p:set>
                                    <p:animEffect transition="in" filter="barn(inVertical)">
                                      <p:cBhvr>
                                        <p:cTn id="19" dur="500"/>
                                        <p:tgtEl>
                                          <p:spTgt spid="1804"/>
                                        </p:tgtEl>
                                      </p:cBhvr>
                                    </p:animEffect>
                                  </p:childTnLst>
                                </p:cTn>
                              </p:par>
                              <p:par>
                                <p:cTn id="20" presetID="16" presetClass="entr" presetSubtype="21" fill="hold" nodeType="withEffect">
                                  <p:stCondLst>
                                    <p:cond delay="0"/>
                                  </p:stCondLst>
                                  <p:childTnLst>
                                    <p:set>
                                      <p:cBhvr>
                                        <p:cTn id="21" dur="1" fill="hold">
                                          <p:stCondLst>
                                            <p:cond delay="0"/>
                                          </p:stCondLst>
                                        </p:cTn>
                                        <p:tgtEl>
                                          <p:spTgt spid="1794"/>
                                        </p:tgtEl>
                                        <p:attrNameLst>
                                          <p:attrName>style.visibility</p:attrName>
                                        </p:attrNameLst>
                                      </p:cBhvr>
                                      <p:to>
                                        <p:strVal val="visible"/>
                                      </p:to>
                                    </p:set>
                                    <p:animEffect transition="in" filter="barn(inVertical)">
                                      <p:cBhvr>
                                        <p:cTn id="22" dur="500"/>
                                        <p:tgtEl>
                                          <p:spTgt spid="1794"/>
                                        </p:tgtEl>
                                      </p:cBhvr>
                                    </p:animEffect>
                                  </p:childTnLst>
                                </p:cTn>
                              </p:par>
                              <p:par>
                                <p:cTn id="23" presetID="16" presetClass="entr" presetSubtype="21" fill="hold" nodeType="withEffect">
                                  <p:stCondLst>
                                    <p:cond delay="0"/>
                                  </p:stCondLst>
                                  <p:childTnLst>
                                    <p:set>
                                      <p:cBhvr>
                                        <p:cTn id="24" dur="1" fill="hold">
                                          <p:stCondLst>
                                            <p:cond delay="0"/>
                                          </p:stCondLst>
                                        </p:cTn>
                                        <p:tgtEl>
                                          <p:spTgt spid="1806"/>
                                        </p:tgtEl>
                                        <p:attrNameLst>
                                          <p:attrName>style.visibility</p:attrName>
                                        </p:attrNameLst>
                                      </p:cBhvr>
                                      <p:to>
                                        <p:strVal val="visible"/>
                                      </p:to>
                                    </p:set>
                                    <p:animEffect transition="in" filter="barn(inVertical)">
                                      <p:cBhvr>
                                        <p:cTn id="25" dur="500"/>
                                        <p:tgtEl>
                                          <p:spTgt spid="1806"/>
                                        </p:tgtEl>
                                      </p:cBhvr>
                                    </p:animEffect>
                                  </p:childTnLst>
                                </p:cTn>
                              </p:par>
                              <p:par>
                                <p:cTn id="26" presetID="16" presetClass="entr" presetSubtype="21" fill="hold" nodeType="withEffect">
                                  <p:stCondLst>
                                    <p:cond delay="0"/>
                                  </p:stCondLst>
                                  <p:childTnLst>
                                    <p:set>
                                      <p:cBhvr>
                                        <p:cTn id="27" dur="1" fill="hold">
                                          <p:stCondLst>
                                            <p:cond delay="0"/>
                                          </p:stCondLst>
                                        </p:cTn>
                                        <p:tgtEl>
                                          <p:spTgt spid="1826"/>
                                        </p:tgtEl>
                                        <p:attrNameLst>
                                          <p:attrName>style.visibility</p:attrName>
                                        </p:attrNameLst>
                                      </p:cBhvr>
                                      <p:to>
                                        <p:strVal val="visible"/>
                                      </p:to>
                                    </p:set>
                                    <p:animEffect transition="in" filter="barn(inVertical)">
                                      <p:cBhvr>
                                        <p:cTn id="28" dur="500"/>
                                        <p:tgtEl>
                                          <p:spTgt spid="1826"/>
                                        </p:tgtEl>
                                      </p:cBhvr>
                                    </p:animEffect>
                                  </p:childTnLst>
                                </p:cTn>
                              </p:par>
                              <p:par>
                                <p:cTn id="29" presetID="16" presetClass="entr" presetSubtype="21" fill="hold" nodeType="withEffect">
                                  <p:stCondLst>
                                    <p:cond delay="0"/>
                                  </p:stCondLst>
                                  <p:childTnLst>
                                    <p:set>
                                      <p:cBhvr>
                                        <p:cTn id="30" dur="1" fill="hold">
                                          <p:stCondLst>
                                            <p:cond delay="0"/>
                                          </p:stCondLst>
                                        </p:cTn>
                                        <p:tgtEl>
                                          <p:spTgt spid="1792"/>
                                        </p:tgtEl>
                                        <p:attrNameLst>
                                          <p:attrName>style.visibility</p:attrName>
                                        </p:attrNameLst>
                                      </p:cBhvr>
                                      <p:to>
                                        <p:strVal val="visible"/>
                                      </p:to>
                                    </p:set>
                                    <p:animEffect transition="in" filter="barn(inVertical)">
                                      <p:cBhvr>
                                        <p:cTn id="31" dur="500"/>
                                        <p:tgtEl>
                                          <p:spTgt spid="1792"/>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1857"/>
                                        </p:tgtEl>
                                        <p:attrNameLst>
                                          <p:attrName>style.visibility</p:attrName>
                                        </p:attrNameLst>
                                      </p:cBhvr>
                                      <p:to>
                                        <p:strVal val="visible"/>
                                      </p:to>
                                    </p:set>
                                    <p:animEffect transition="in" filter="wipe(right)">
                                      <p:cBhvr>
                                        <p:cTn id="36" dur="500"/>
                                        <p:tgtEl>
                                          <p:spTgt spid="185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right)">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2" fill="hold" nodeType="clickEffect">
                                  <p:stCondLst>
                                    <p:cond delay="0"/>
                                  </p:stCondLst>
                                  <p:childTnLst>
                                    <p:set>
                                      <p:cBhvr>
                                        <p:cTn id="45" dur="1" fill="hold">
                                          <p:stCondLst>
                                            <p:cond delay="0"/>
                                          </p:stCondLst>
                                        </p:cTn>
                                        <p:tgtEl>
                                          <p:spTgt spid="1858"/>
                                        </p:tgtEl>
                                        <p:attrNameLst>
                                          <p:attrName>style.visibility</p:attrName>
                                        </p:attrNameLst>
                                      </p:cBhvr>
                                      <p:to>
                                        <p:strVal val="visible"/>
                                      </p:to>
                                    </p:set>
                                    <p:animEffect transition="in" filter="wipe(right)">
                                      <p:cBhvr>
                                        <p:cTn id="46" dur="500"/>
                                        <p:tgtEl>
                                          <p:spTgt spid="1858"/>
                                        </p:tgtEl>
                                      </p:cBhvr>
                                    </p:animEffect>
                                  </p:childTnLst>
                                </p:cTn>
                              </p:par>
                              <p:par>
                                <p:cTn id="47" presetID="22" presetClass="entr" presetSubtype="2"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wipe(right)">
                                      <p:cBhvr>
                                        <p:cTn id="49" dur="500"/>
                                        <p:tgtEl>
                                          <p:spTgt spid="1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1859"/>
                                        </p:tgtEl>
                                        <p:attrNameLst>
                                          <p:attrName>style.visibility</p:attrName>
                                        </p:attrNameLst>
                                      </p:cBhvr>
                                      <p:to>
                                        <p:strVal val="visible"/>
                                      </p:to>
                                    </p:set>
                                    <p:animEffect transition="in" filter="wipe(down)">
                                      <p:cBhvr>
                                        <p:cTn id="54" dur="500"/>
                                        <p:tgtEl>
                                          <p:spTgt spid="1859"/>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wipe(down)">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
                                        </p:tgtEl>
                                        <p:attrNameLst>
                                          <p:attrName>style.visibility</p:attrName>
                                        </p:attrNameLst>
                                      </p:cBhvr>
                                      <p:to>
                                        <p:strVal val="visible"/>
                                      </p:to>
                                    </p:set>
                                    <p:animEffect transition="in" filter="barn(inVertical)">
                                      <p:cBhvr>
                                        <p:cTn id="6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8">
            <a:extLst>
              <a:ext uri="{FF2B5EF4-FFF2-40B4-BE49-F238E27FC236}">
                <a16:creationId xmlns:a16="http://schemas.microsoft.com/office/drawing/2014/main" id="{A19ECB77-B032-4E88-B15F-FDAE0101D1A8}"/>
              </a:ext>
            </a:extLst>
          </p:cNvPr>
          <p:cNvSpPr txBox="1"/>
          <p:nvPr/>
        </p:nvSpPr>
        <p:spPr>
          <a:xfrm>
            <a:off x="2271769" y="427952"/>
            <a:ext cx="4600463" cy="512961"/>
          </a:xfrm>
          <a:prstGeom prst="rect">
            <a:avLst/>
          </a:prstGeom>
        </p:spPr>
        <p:txBody>
          <a:bodyPr wrap="square" lIns="0" tIns="0" rIns="0" bIns="0" rtlCol="0" anchor="t">
            <a:spAutoFit/>
          </a:bodyPr>
          <a:lstStyle/>
          <a:p>
            <a:pPr algn="ctr" defTabSz="457223">
              <a:lnSpc>
                <a:spcPts val="4001"/>
              </a:lnSpc>
              <a:spcBef>
                <a:spcPct val="0"/>
              </a:spcBef>
            </a:pPr>
            <a:r>
              <a:rPr lang="en-US" sz="3000" b="1" spc="-40" dirty="0">
                <a:latin typeface="Arial" panose="020B0604020202020204" pitchFamily="34" charset="0"/>
                <a:cs typeface="Arial" panose="020B0604020202020204" pitchFamily="34" charset="0"/>
              </a:rPr>
              <a:t>TRÒ CHƠI TRẮC NGHIỆM</a:t>
            </a:r>
          </a:p>
        </p:txBody>
      </p:sp>
      <p:sp>
        <p:nvSpPr>
          <p:cNvPr id="2" name="Câu hỏi">
            <a:extLst>
              <a:ext uri="{FF2B5EF4-FFF2-40B4-BE49-F238E27FC236}">
                <a16:creationId xmlns:a16="http://schemas.microsoft.com/office/drawing/2014/main" id="{4ADFFF1A-F500-CC57-185E-00F4826D0836}"/>
              </a:ext>
            </a:extLst>
          </p:cNvPr>
          <p:cNvSpPr/>
          <p:nvPr/>
        </p:nvSpPr>
        <p:spPr>
          <a:xfrm>
            <a:off x="910936" y="1049482"/>
            <a:ext cx="7322128" cy="149629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2200" b="1" noProof="1">
                <a:solidFill>
                  <a:srgbClr val="FF0000"/>
                </a:solidFill>
                <a:latin typeface="Arial" panose="020B0604020202020204" pitchFamily="34" charset="0"/>
                <a:cs typeface="Arial" panose="020B0604020202020204" pitchFamily="34" charset="0"/>
              </a:rPr>
              <a:t>Câu hỏi </a:t>
            </a:r>
            <a:r>
              <a:rPr lang="vi-VN" sz="2200" b="1" noProof="1" smtClean="0">
                <a:solidFill>
                  <a:srgbClr val="FF0000"/>
                </a:solidFill>
                <a:latin typeface="Arial" panose="020B0604020202020204" pitchFamily="34" charset="0"/>
                <a:cs typeface="Arial" panose="020B0604020202020204" pitchFamily="34" charset="0"/>
              </a:rPr>
              <a:t>1</a:t>
            </a:r>
            <a:r>
              <a:rPr lang="en-US" sz="2200" b="1" noProof="1" smtClean="0">
                <a:solidFill>
                  <a:srgbClr val="FF0000"/>
                </a:solidFill>
                <a:latin typeface="Arial" panose="020B0604020202020204" pitchFamily="34" charset="0"/>
                <a:cs typeface="Arial" panose="020B0604020202020204" pitchFamily="34" charset="0"/>
              </a:rPr>
              <a:t>: </a:t>
            </a:r>
            <a:r>
              <a:rPr lang="vi-VN" sz="2200" noProof="1" smtClean="0">
                <a:solidFill>
                  <a:schemeClr val="tx1"/>
                </a:solidFill>
                <a:latin typeface="Arial" panose="020B0604020202020204" pitchFamily="34" charset="0"/>
                <a:cs typeface="Arial" panose="020B0604020202020204" pitchFamily="34" charset="0"/>
              </a:rPr>
              <a:t>Việc em có thể làm khi tham gia hoạt động thiện nguyện “Ủng hộ Tết vì người nghèo”</a:t>
            </a:r>
            <a:endParaRPr lang="vi-VN" sz="2200" noProof="1">
              <a:solidFill>
                <a:schemeClr val="tx1"/>
              </a:solidFill>
              <a:latin typeface="Arial" panose="020B0604020202020204" pitchFamily="34" charset="0"/>
              <a:cs typeface="Arial" panose="020B0604020202020204" pitchFamily="34" charset="0"/>
            </a:endParaRPr>
          </a:p>
        </p:txBody>
      </p:sp>
      <p:sp>
        <p:nvSpPr>
          <p:cNvPr id="5" name="Đáp án đúng">
            <a:extLst>
              <a:ext uri="{FF2B5EF4-FFF2-40B4-BE49-F238E27FC236}">
                <a16:creationId xmlns:a16="http://schemas.microsoft.com/office/drawing/2014/main" id="{8B66CBE4-2DB9-BCF7-D1C4-281B894BFE17}"/>
              </a:ext>
            </a:extLst>
          </p:cNvPr>
          <p:cNvSpPr/>
          <p:nvPr/>
        </p:nvSpPr>
        <p:spPr>
          <a:xfrm>
            <a:off x="910936" y="2774374"/>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A. </a:t>
            </a:r>
            <a:r>
              <a:rPr lang="vi-VN" sz="2000" noProof="1" smtClean="0">
                <a:solidFill>
                  <a:schemeClr val="tx1"/>
                </a:solidFill>
                <a:latin typeface="Arial" panose="020B0604020202020204" pitchFamily="34" charset="0"/>
                <a:cs typeface="Arial" panose="020B0604020202020204" pitchFamily="34" charset="0"/>
              </a:rPr>
              <a:t>Ủng hộ quần áo ấm</a:t>
            </a:r>
            <a:endParaRPr lang="vi-VN" sz="2000" noProof="1">
              <a:solidFill>
                <a:schemeClr val="tx1"/>
              </a:solidFill>
              <a:latin typeface="Arial" panose="020B0604020202020204" pitchFamily="34" charset="0"/>
              <a:cs typeface="Arial" panose="020B0604020202020204" pitchFamily="34" charset="0"/>
            </a:endParaRPr>
          </a:p>
        </p:txBody>
      </p:sp>
      <p:sp>
        <p:nvSpPr>
          <p:cNvPr id="6" name="Đáp án sai 1">
            <a:extLst>
              <a:ext uri="{FF2B5EF4-FFF2-40B4-BE49-F238E27FC236}">
                <a16:creationId xmlns:a16="http://schemas.microsoft.com/office/drawing/2014/main" id="{3FCD9830-5FD1-BD44-878B-228BD96CE996}"/>
              </a:ext>
            </a:extLst>
          </p:cNvPr>
          <p:cNvSpPr/>
          <p:nvPr/>
        </p:nvSpPr>
        <p:spPr>
          <a:xfrm>
            <a:off x="910936" y="4000499"/>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B. </a:t>
            </a:r>
            <a:r>
              <a:rPr lang="vi-VN" sz="2000" noProof="1" smtClean="0">
                <a:solidFill>
                  <a:schemeClr val="tx1"/>
                </a:solidFill>
                <a:latin typeface="Arial" panose="020B0604020202020204" pitchFamily="34" charset="0"/>
                <a:cs typeface="Arial" panose="020B0604020202020204" pitchFamily="34" charset="0"/>
              </a:rPr>
              <a:t>Tới chụp hình sống ảo</a:t>
            </a:r>
            <a:endParaRPr lang="vi-VN" sz="2000" noProof="1">
              <a:solidFill>
                <a:schemeClr val="tx1"/>
              </a:solidFill>
              <a:latin typeface="Arial" panose="020B0604020202020204" pitchFamily="34" charset="0"/>
              <a:cs typeface="Arial" panose="020B0604020202020204" pitchFamily="34" charset="0"/>
            </a:endParaRPr>
          </a:p>
        </p:txBody>
      </p:sp>
      <p:sp>
        <p:nvSpPr>
          <p:cNvPr id="7" name="Đáp án sai 2">
            <a:extLst>
              <a:ext uri="{FF2B5EF4-FFF2-40B4-BE49-F238E27FC236}">
                <a16:creationId xmlns:a16="http://schemas.microsoft.com/office/drawing/2014/main" id="{6A919885-0285-0403-1E09-FA94D8BC080B}"/>
              </a:ext>
            </a:extLst>
          </p:cNvPr>
          <p:cNvSpPr/>
          <p:nvPr/>
        </p:nvSpPr>
        <p:spPr>
          <a:xfrm>
            <a:off x="4831773" y="2774374"/>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C. </a:t>
            </a:r>
            <a:r>
              <a:rPr lang="vi-VN" sz="2000" noProof="1" smtClean="0">
                <a:solidFill>
                  <a:schemeClr val="tx1"/>
                </a:solidFill>
                <a:latin typeface="Arial" panose="020B0604020202020204" pitchFamily="34" charset="0"/>
                <a:cs typeface="Arial" panose="020B0604020202020204" pitchFamily="34" charset="0"/>
              </a:rPr>
              <a:t>Không tham gia</a:t>
            </a:r>
            <a:endParaRPr lang="vi-VN" sz="2000" noProof="1">
              <a:solidFill>
                <a:schemeClr val="tx1"/>
              </a:solidFill>
              <a:latin typeface="Arial" panose="020B0604020202020204" pitchFamily="34" charset="0"/>
              <a:cs typeface="Arial" panose="020B0604020202020204" pitchFamily="34" charset="0"/>
            </a:endParaRPr>
          </a:p>
        </p:txBody>
      </p:sp>
      <p:sp>
        <p:nvSpPr>
          <p:cNvPr id="8" name="Đáp án sai 3">
            <a:extLst>
              <a:ext uri="{FF2B5EF4-FFF2-40B4-BE49-F238E27FC236}">
                <a16:creationId xmlns:a16="http://schemas.microsoft.com/office/drawing/2014/main" id="{2E7D83A4-3758-8699-4DD0-010A80780539}"/>
              </a:ext>
            </a:extLst>
          </p:cNvPr>
          <p:cNvSpPr/>
          <p:nvPr/>
        </p:nvSpPr>
        <p:spPr>
          <a:xfrm>
            <a:off x="4831772" y="4000499"/>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D. </a:t>
            </a:r>
            <a:r>
              <a:rPr lang="vi-VN" sz="2000" noProof="1" smtClean="0">
                <a:solidFill>
                  <a:schemeClr val="tx1"/>
                </a:solidFill>
                <a:latin typeface="Arial" panose="020B0604020202020204" pitchFamily="34" charset="0"/>
                <a:cs typeface="Arial" panose="020B0604020202020204" pitchFamily="34" charset="0"/>
              </a:rPr>
              <a:t>Bán hàng kiếm lợi</a:t>
            </a:r>
            <a:endParaRPr lang="vi-VN" sz="2000" noProof="1">
              <a:solidFill>
                <a:schemeClr val="tx1"/>
              </a:solidFill>
              <a:latin typeface="Arial" panose="020B0604020202020204" pitchFamily="34" charset="0"/>
              <a:cs typeface="Arial" panose="020B0604020202020204" pitchFamily="34" charset="0"/>
            </a:endParaRPr>
          </a:p>
        </p:txBody>
      </p:sp>
      <p:pic>
        <p:nvPicPr>
          <p:cNvPr id="3" name="Correct sound effect and wrong sound effect (mp3cut.net)">
            <a:hlinkClick r:id="" action="ppaction://media"/>
            <a:extLst>
              <a:ext uri="{FF2B5EF4-FFF2-40B4-BE49-F238E27FC236}">
                <a16:creationId xmlns:a16="http://schemas.microsoft.com/office/drawing/2014/main" id="{5A2AB5BE-5BE4-FB71-44F9-94D2D0B0CEAE}"/>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4831772" y="-477949"/>
            <a:ext cx="365522" cy="365522"/>
          </a:xfrm>
          <a:prstGeom prst="rect">
            <a:avLst/>
          </a:prstGeom>
        </p:spPr>
      </p:pic>
      <p:pic>
        <p:nvPicPr>
          <p:cNvPr id="10" name="Picture 5">
            <a:extLst>
              <a:ext uri="{FF2B5EF4-FFF2-40B4-BE49-F238E27FC236}">
                <a16:creationId xmlns:a16="http://schemas.microsoft.com/office/drawing/2014/main" id="{31EA41D2-9796-7E4F-2882-9DC49D5A8C0A}"/>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rcRect/>
          <a:stretch>
            <a:fillRect/>
          </a:stretch>
        </p:blipFill>
        <p:spPr>
          <a:xfrm>
            <a:off x="3612323" y="2994700"/>
            <a:ext cx="639785" cy="556871"/>
          </a:xfrm>
          <a:prstGeom prst="rect">
            <a:avLst/>
          </a:prstGeom>
        </p:spPr>
      </p:pic>
      <p:pic>
        <p:nvPicPr>
          <p:cNvPr id="11" name="Picture 10">
            <a:extLst>
              <a:ext uri="{FF2B5EF4-FFF2-40B4-BE49-F238E27FC236}">
                <a16:creationId xmlns:a16="http://schemas.microsoft.com/office/drawing/2014/main" id="{4B31FD67-694B-8D1E-89C7-5C3C61578F6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7595471" y="2977861"/>
            <a:ext cx="637592" cy="568036"/>
          </a:xfrm>
          <a:prstGeom prst="rect">
            <a:avLst/>
          </a:prstGeom>
        </p:spPr>
      </p:pic>
      <p:pic>
        <p:nvPicPr>
          <p:cNvPr id="12" name="Picture 10">
            <a:extLst>
              <a:ext uri="{FF2B5EF4-FFF2-40B4-BE49-F238E27FC236}">
                <a16:creationId xmlns:a16="http://schemas.microsoft.com/office/drawing/2014/main" id="{A47525BE-8DC6-1E4E-AED4-3C6DAB364AF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7595471" y="4215243"/>
            <a:ext cx="637592" cy="568036"/>
          </a:xfrm>
          <a:prstGeom prst="rect">
            <a:avLst/>
          </a:prstGeom>
        </p:spPr>
      </p:pic>
      <p:pic>
        <p:nvPicPr>
          <p:cNvPr id="13" name="Picture 10">
            <a:extLst>
              <a:ext uri="{FF2B5EF4-FFF2-40B4-BE49-F238E27FC236}">
                <a16:creationId xmlns:a16="http://schemas.microsoft.com/office/drawing/2014/main" id="{65C423E0-743C-7316-FEF3-4CE8613F3E0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3614516" y="4215243"/>
            <a:ext cx="637592" cy="568036"/>
          </a:xfrm>
          <a:prstGeom prst="rect">
            <a:avLst/>
          </a:prstGeom>
        </p:spPr>
      </p:pic>
      <p:pic>
        <p:nvPicPr>
          <p:cNvPr id="4" name="Correct sound effect and wrong sound effect (mp3cut.net) (1)">
            <a:hlinkClick r:id="" action="ppaction://media"/>
            <a:extLst>
              <a:ext uri="{FF2B5EF4-FFF2-40B4-BE49-F238E27FC236}">
                <a16:creationId xmlns:a16="http://schemas.microsoft.com/office/drawing/2014/main" id="{8D0C2BA9-FCBA-B751-461E-B7A707743057}"/>
              </a:ext>
            </a:extLst>
          </p:cNvPr>
          <p:cNvPicPr>
            <a:picLocks noChangeAspect="1"/>
          </p:cNvPicPr>
          <p:nvPr>
            <a:audioFile r:link="rId4"/>
            <p:extLst>
              <p:ext uri="{DAA4B4D4-6D71-4841-9C94-3DE7FCFB9230}">
                <p14:media xmlns:p14="http://schemas.microsoft.com/office/powerpoint/2010/main" r:embed="rId3"/>
              </p:ext>
            </p:extLst>
          </p:nvPr>
        </p:nvPicPr>
        <p:blipFill>
          <a:blip r:embed="rId6"/>
          <a:stretch>
            <a:fillRect/>
          </a:stretch>
        </p:blipFill>
        <p:spPr>
          <a:xfrm>
            <a:off x="5826919" y="-477949"/>
            <a:ext cx="365522" cy="365522"/>
          </a:xfrm>
          <a:prstGeom prst="rect">
            <a:avLst/>
          </a:prstGeom>
        </p:spPr>
      </p:pic>
    </p:spTree>
    <p:extLst>
      <p:ext uri="{BB962C8B-B14F-4D97-AF65-F5344CB8AC3E}">
        <p14:creationId xmlns:p14="http://schemas.microsoft.com/office/powerpoint/2010/main" val="16120392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strips(downLeft)">
                                      <p:cBhvr>
                                        <p:cTn id="15" dur="500"/>
                                        <p:tgtEl>
                                          <p:spTgt spid="6"/>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2" restart="whenNotActive" fill="hold" evtFilter="cancelBubble" nodeType="interactiveSeq">
                <p:stCondLst>
                  <p:cond evt="onClick" delay="0">
                    <p:tgtEl>
                      <p:spTgt spid="5"/>
                    </p:tgtEl>
                  </p:cond>
                </p:stCondLst>
                <p:endSync evt="end" delay="0">
                  <p:rtn val="all"/>
                </p:endSync>
                <p:childTnLst>
                  <p:par>
                    <p:cTn id="23" fill="hold">
                      <p:stCondLst>
                        <p:cond delay="0"/>
                      </p:stCondLst>
                      <p:childTnLst>
                        <p:par>
                          <p:cTn id="24" fill="hold">
                            <p:stCondLst>
                              <p:cond delay="0"/>
                            </p:stCondLst>
                            <p:childTnLst>
                              <p:par>
                                <p:cTn id="25" presetID="1" presetClass="emph" presetSubtype="2" fill="hold" nodeType="clickEffect">
                                  <p:stCondLst>
                                    <p:cond delay="0"/>
                                  </p:stCondLst>
                                  <p:childTnLst>
                                    <p:animClr clrSpc="rgb" dir="cw">
                                      <p:cBhvr>
                                        <p:cTn id="26" dur="500" fill="hold"/>
                                        <p:tgtEl>
                                          <p:spTgt spid="5"/>
                                        </p:tgtEl>
                                        <p:attrNameLst>
                                          <p:attrName>fillcolor</p:attrName>
                                        </p:attrNameLst>
                                      </p:cBhvr>
                                      <p:to>
                                        <a:srgbClr val="92D050"/>
                                      </p:to>
                                    </p:animClr>
                                    <p:set>
                                      <p:cBhvr>
                                        <p:cTn id="27" dur="500" fill="hold"/>
                                        <p:tgtEl>
                                          <p:spTgt spid="5"/>
                                        </p:tgtEl>
                                        <p:attrNameLst>
                                          <p:attrName>fill.type</p:attrName>
                                        </p:attrNameLst>
                                      </p:cBhvr>
                                      <p:to>
                                        <p:strVal val="solid"/>
                                      </p:to>
                                    </p:set>
                                    <p:set>
                                      <p:cBhvr>
                                        <p:cTn id="28" dur="500" fill="hold"/>
                                        <p:tgtEl>
                                          <p:spTgt spid="5"/>
                                        </p:tgtEl>
                                        <p:attrNameLst>
                                          <p:attrName>fill.on</p:attrName>
                                        </p:attrNameLst>
                                      </p:cBhvr>
                                      <p:to>
                                        <p:strVal val="true"/>
                                      </p:to>
                                    </p:set>
                                  </p:childTnLst>
                                </p:cTn>
                              </p:par>
                              <p:par>
                                <p:cTn id="29" presetID="1" presetClass="mediacall" presetSubtype="0" fill="hold" nodeType="withEffect">
                                  <p:stCondLst>
                                    <p:cond delay="0"/>
                                  </p:stCondLst>
                                  <p:childTnLst>
                                    <p:cmd type="call" cmd="playFrom(0.0)">
                                      <p:cBhvr>
                                        <p:cTn id="30" dur="835" fill="hold"/>
                                        <p:tgtEl>
                                          <p:spTgt spid="3"/>
                                        </p:tgtEl>
                                      </p:cBhvr>
                                    </p:cmd>
                                  </p:childTnLst>
                                </p:cTn>
                              </p:par>
                              <p:par>
                                <p:cTn id="31" presetID="1" presetClass="entr" presetSubtype="0" fill="hold" nodeType="withEffect">
                                  <p:stCondLst>
                                    <p:cond delay="0"/>
                                  </p:stCondLst>
                                  <p:childTnLst>
                                    <p:set>
                                      <p:cBhvr>
                                        <p:cTn id="32" dur="1" fill="hold">
                                          <p:stCondLst>
                                            <p:cond delay="9"/>
                                          </p:stCondLst>
                                        </p:cTn>
                                        <p:tgtEl>
                                          <p:spTgt spid="10"/>
                                        </p:tgtEl>
                                        <p:attrNameLst>
                                          <p:attrName>style.visibility</p:attrName>
                                        </p:attrNameLst>
                                      </p:cBhvr>
                                      <p:to>
                                        <p:strVal val="visible"/>
                                      </p:to>
                                    </p:set>
                                  </p:childTnLst>
                                </p:cTn>
                              </p:par>
                              <p:par>
                                <p:cTn id="33" presetID="26" presetClass="emph" presetSubtype="0" repeatCount="2000" fill="hold" grpId="1" nodeType="withEffect">
                                  <p:stCondLst>
                                    <p:cond delay="0"/>
                                  </p:stCondLst>
                                  <p:childTnLst>
                                    <p:animEffect transition="out" filter="fade">
                                      <p:cBhvr>
                                        <p:cTn id="34" dur="500" tmFilter="0, 0; .2, .5; .8, .5; 1, 0"/>
                                        <p:tgtEl>
                                          <p:spTgt spid="5"/>
                                        </p:tgtEl>
                                      </p:cBhvr>
                                    </p:animEffect>
                                    <p:animScale>
                                      <p:cBhvr>
                                        <p:cTn id="35" dur="250" autoRev="1" fill="hold"/>
                                        <p:tgtEl>
                                          <p:spTgt spid="5"/>
                                        </p:tgtEl>
                                      </p:cBhvr>
                                      <p:by x="105000" y="105000"/>
                                    </p:animScale>
                                  </p:childTnLst>
                                </p:cTn>
                              </p:par>
                            </p:childTnLst>
                          </p:cTn>
                        </p:par>
                      </p:childTnLst>
                    </p:cTn>
                  </p:par>
                </p:childTnLst>
              </p:cTn>
              <p:nextCondLst>
                <p:cond evt="onClick" delay="0">
                  <p:tgtEl>
                    <p:spTgt spid="5"/>
                  </p:tgtEl>
                </p:cond>
              </p:nextCondLst>
            </p:seq>
            <p:audio>
              <p:cMediaNode vol="80000">
                <p:cTn id="36" fill="hold" display="0">
                  <p:stCondLst>
                    <p:cond delay="indefinite"/>
                  </p:stCondLst>
                  <p:endCondLst>
                    <p:cond evt="onStopAudio" delay="0">
                      <p:tgtEl>
                        <p:sldTgt/>
                      </p:tgtEl>
                    </p:cond>
                  </p:endCondLst>
                </p:cTn>
                <p:tgtEl>
                  <p:spTgt spid="3"/>
                </p:tgtEl>
              </p:cMediaNode>
            </p:audio>
            <p:seq concurrent="1" nextAc="seek">
              <p:cTn id="37" restart="whenNotActive" fill="hold" evtFilter="cancelBubble" nodeType="interactiveSeq">
                <p:stCondLst>
                  <p:cond evt="onClick" delay="0">
                    <p:tgtEl>
                      <p:spTgt spid="6"/>
                    </p:tgtEl>
                  </p:cond>
                </p:stCondLst>
                <p:endSync evt="end" delay="0">
                  <p:rtn val="all"/>
                </p:endSync>
                <p:childTnLst>
                  <p:par>
                    <p:cTn id="38" fill="hold">
                      <p:stCondLst>
                        <p:cond delay="0"/>
                      </p:stCondLst>
                      <p:childTnLst>
                        <p:par>
                          <p:cTn id="39" fill="hold">
                            <p:stCondLst>
                              <p:cond delay="0"/>
                            </p:stCondLst>
                            <p:childTnLst>
                              <p:par>
                                <p:cTn id="40" presetID="1" presetClass="emph" presetSubtype="2" fill="hold" nodeType="clickEffect">
                                  <p:stCondLst>
                                    <p:cond delay="0"/>
                                  </p:stCondLst>
                                  <p:childTnLst>
                                    <p:animClr clrSpc="rgb" dir="cw">
                                      <p:cBhvr>
                                        <p:cTn id="41" dur="500" fill="hold"/>
                                        <p:tgtEl>
                                          <p:spTgt spid="6"/>
                                        </p:tgtEl>
                                        <p:attrNameLst>
                                          <p:attrName>fillcolor</p:attrName>
                                        </p:attrNameLst>
                                      </p:cBhvr>
                                      <p:to>
                                        <a:srgbClr val="D99694"/>
                                      </p:to>
                                    </p:animClr>
                                    <p:set>
                                      <p:cBhvr>
                                        <p:cTn id="42" dur="500" fill="hold"/>
                                        <p:tgtEl>
                                          <p:spTgt spid="6"/>
                                        </p:tgtEl>
                                        <p:attrNameLst>
                                          <p:attrName>fill.type</p:attrName>
                                        </p:attrNameLst>
                                      </p:cBhvr>
                                      <p:to>
                                        <p:strVal val="solid"/>
                                      </p:to>
                                    </p:set>
                                    <p:set>
                                      <p:cBhvr>
                                        <p:cTn id="43" dur="500" fill="hold"/>
                                        <p:tgtEl>
                                          <p:spTgt spid="6"/>
                                        </p:tgtEl>
                                        <p:attrNameLst>
                                          <p:attrName>fill.on</p:attrName>
                                        </p:attrNameLst>
                                      </p:cBhvr>
                                      <p:to>
                                        <p:strVal val="true"/>
                                      </p:to>
                                    </p:set>
                                  </p:childTnLst>
                                </p:cTn>
                              </p:par>
                              <p:par>
                                <p:cTn id="44" presetID="1" presetClass="mediacall" presetSubtype="0" fill="hold" nodeType="withEffect">
                                  <p:stCondLst>
                                    <p:cond delay="0"/>
                                  </p:stCondLst>
                                  <p:childTnLst>
                                    <p:cmd type="call" cmd="playFrom(0.0)">
                                      <p:cBhvr>
                                        <p:cTn id="45" dur="862" fill="hold"/>
                                        <p:tgtEl>
                                          <p:spTgt spid="4"/>
                                        </p:tgtEl>
                                      </p:cBhvr>
                                    </p:cmd>
                                  </p:childTnLst>
                                </p:cTn>
                              </p:par>
                              <p:par>
                                <p:cTn id="46" presetID="1" presetClass="entr" presetSubtype="0" fill="hold" nodeType="withEffect">
                                  <p:stCondLst>
                                    <p:cond delay="0"/>
                                  </p:stCondLst>
                                  <p:childTnLst>
                                    <p:set>
                                      <p:cBhvr>
                                        <p:cTn id="47" dur="1" fill="hold">
                                          <p:stCondLst>
                                            <p:cond delay="0"/>
                                          </p:stCondLst>
                                        </p:cTn>
                                        <p:tgtEl>
                                          <p:spTgt spid="13"/>
                                        </p:tgtEl>
                                        <p:attrNameLst>
                                          <p:attrName>style.visibility</p:attrName>
                                        </p:attrNameLst>
                                      </p:cBhvr>
                                      <p:to>
                                        <p:strVal val="visible"/>
                                      </p:to>
                                    </p:set>
                                  </p:childTnLst>
                                </p:cTn>
                              </p:par>
                              <p:par>
                                <p:cTn id="48" presetID="26" presetClass="emph" presetSubtype="0" repeatCount="2000" fill="hold" grpId="1" nodeType="withEffect">
                                  <p:stCondLst>
                                    <p:cond delay="0"/>
                                  </p:stCondLst>
                                  <p:childTnLst>
                                    <p:animEffect transition="out" filter="fade">
                                      <p:cBhvr>
                                        <p:cTn id="49" dur="500" tmFilter="0, 0; .2, .5; .8, .5; 1, 0"/>
                                        <p:tgtEl>
                                          <p:spTgt spid="6"/>
                                        </p:tgtEl>
                                      </p:cBhvr>
                                    </p:animEffect>
                                    <p:animScale>
                                      <p:cBhvr>
                                        <p:cTn id="50" dur="250" autoRev="1" fill="hold"/>
                                        <p:tgtEl>
                                          <p:spTgt spid="6"/>
                                        </p:tgtEl>
                                      </p:cBhvr>
                                      <p:by x="105000" y="105000"/>
                                    </p:animScale>
                                  </p:childTnLst>
                                </p:cTn>
                              </p:par>
                            </p:childTnLst>
                          </p:cTn>
                        </p:par>
                      </p:childTnLst>
                    </p:cTn>
                  </p:par>
                </p:childTnLst>
              </p:cTn>
              <p:nextCondLst>
                <p:cond evt="onClick" delay="0">
                  <p:tgtEl>
                    <p:spTgt spid="6"/>
                  </p:tgtEl>
                </p:cond>
              </p:nextCondLst>
            </p:seq>
            <p:audio>
              <p:cMediaNode vol="80000">
                <p:cTn id="51" fill="hold" display="0">
                  <p:stCondLst>
                    <p:cond delay="indefinite"/>
                  </p:stCondLst>
                  <p:endCondLst>
                    <p:cond evt="onStopAudio" delay="0">
                      <p:tgtEl>
                        <p:sldTgt/>
                      </p:tgtEl>
                    </p:cond>
                  </p:endCondLst>
                </p:cTn>
                <p:tgtEl>
                  <p:spTgt spid="4"/>
                </p:tgtEl>
              </p:cMediaNode>
            </p:audio>
            <p:seq concurrent="1" nextAc="seek">
              <p:cTn id="52" restart="whenNotActive" fill="hold" evtFilter="cancelBubble" nodeType="interactiveSeq">
                <p:stCondLst>
                  <p:cond evt="onClick" delay="0">
                    <p:tgtEl>
                      <p:spTgt spid="7"/>
                    </p:tgtEl>
                  </p:cond>
                </p:stCondLst>
                <p:endSync evt="end" delay="0">
                  <p:rtn val="all"/>
                </p:endSync>
                <p:childTnLst>
                  <p:par>
                    <p:cTn id="53" fill="hold">
                      <p:stCondLst>
                        <p:cond delay="0"/>
                      </p:stCondLst>
                      <p:childTnLst>
                        <p:par>
                          <p:cTn id="54" fill="hold">
                            <p:stCondLst>
                              <p:cond delay="0"/>
                            </p:stCondLst>
                            <p:childTnLst>
                              <p:par>
                                <p:cTn id="55" presetID="1" presetClass="emph" presetSubtype="2" fill="hold" nodeType="clickEffect">
                                  <p:stCondLst>
                                    <p:cond delay="0"/>
                                  </p:stCondLst>
                                  <p:childTnLst>
                                    <p:animClr clrSpc="rgb" dir="cw">
                                      <p:cBhvr>
                                        <p:cTn id="56" dur="500" fill="hold"/>
                                        <p:tgtEl>
                                          <p:spTgt spid="7"/>
                                        </p:tgtEl>
                                        <p:attrNameLst>
                                          <p:attrName>fillcolor</p:attrName>
                                        </p:attrNameLst>
                                      </p:cBhvr>
                                      <p:to>
                                        <a:srgbClr val="D99694"/>
                                      </p:to>
                                    </p:animClr>
                                    <p:set>
                                      <p:cBhvr>
                                        <p:cTn id="57" dur="500" fill="hold"/>
                                        <p:tgtEl>
                                          <p:spTgt spid="7"/>
                                        </p:tgtEl>
                                        <p:attrNameLst>
                                          <p:attrName>fill.type</p:attrName>
                                        </p:attrNameLst>
                                      </p:cBhvr>
                                      <p:to>
                                        <p:strVal val="solid"/>
                                      </p:to>
                                    </p:set>
                                    <p:set>
                                      <p:cBhvr>
                                        <p:cTn id="58" dur="500" fill="hold"/>
                                        <p:tgtEl>
                                          <p:spTgt spid="7"/>
                                        </p:tgtEl>
                                        <p:attrNameLst>
                                          <p:attrName>fill.on</p:attrName>
                                        </p:attrNameLst>
                                      </p:cBhvr>
                                      <p:to>
                                        <p:strVal val="true"/>
                                      </p:to>
                                    </p:set>
                                  </p:childTnLst>
                                </p:cTn>
                              </p:par>
                              <p:par>
                                <p:cTn id="59" presetID="1" presetClass="mediacall" presetSubtype="0" fill="hold" nodeType="withEffect">
                                  <p:stCondLst>
                                    <p:cond delay="0"/>
                                  </p:stCondLst>
                                  <p:childTnLst>
                                    <p:cmd type="call" cmd="playFrom(0.0)">
                                      <p:cBhvr>
                                        <p:cTn id="60" dur="862" fill="hold"/>
                                        <p:tgtEl>
                                          <p:spTgt spid="4"/>
                                        </p:tgtEl>
                                      </p:cBhvr>
                                    </p:cmd>
                                  </p:childTnLst>
                                </p:cTn>
                              </p:par>
                              <p:par>
                                <p:cTn id="61" presetID="1" presetClass="entr" presetSubtype="0" fill="hold" nodeType="withEffect">
                                  <p:stCondLst>
                                    <p:cond delay="0"/>
                                  </p:stCondLst>
                                  <p:childTnLst>
                                    <p:set>
                                      <p:cBhvr>
                                        <p:cTn id="62" dur="1" fill="hold">
                                          <p:stCondLst>
                                            <p:cond delay="9"/>
                                          </p:stCondLst>
                                        </p:cTn>
                                        <p:tgtEl>
                                          <p:spTgt spid="11"/>
                                        </p:tgtEl>
                                        <p:attrNameLst>
                                          <p:attrName>style.visibility</p:attrName>
                                        </p:attrNameLst>
                                      </p:cBhvr>
                                      <p:to>
                                        <p:strVal val="visible"/>
                                      </p:to>
                                    </p:set>
                                  </p:childTnLst>
                                </p:cTn>
                              </p:par>
                              <p:par>
                                <p:cTn id="63" presetID="26" presetClass="emph" presetSubtype="0" repeatCount="2000" fill="hold" grpId="1" nodeType="withEffect">
                                  <p:stCondLst>
                                    <p:cond delay="0"/>
                                  </p:stCondLst>
                                  <p:childTnLst>
                                    <p:animEffect transition="out" filter="fade">
                                      <p:cBhvr>
                                        <p:cTn id="64" dur="500" tmFilter="0, 0; .2, .5; .8, .5; 1, 0"/>
                                        <p:tgtEl>
                                          <p:spTgt spid="7"/>
                                        </p:tgtEl>
                                      </p:cBhvr>
                                    </p:animEffect>
                                    <p:animScale>
                                      <p:cBhvr>
                                        <p:cTn id="65" dur="250" autoRev="1" fill="hold"/>
                                        <p:tgtEl>
                                          <p:spTgt spid="7"/>
                                        </p:tgtEl>
                                      </p:cBhvr>
                                      <p:by x="105000" y="105000"/>
                                    </p:animScale>
                                  </p:childTnLst>
                                </p:cTn>
                              </p:par>
                            </p:childTnLst>
                          </p:cTn>
                        </p:par>
                      </p:childTnLst>
                    </p:cTn>
                  </p:par>
                </p:childTnLst>
              </p:cTn>
              <p:nextCondLst>
                <p:cond evt="onClick" delay="0">
                  <p:tgtEl>
                    <p:spTgt spid="7"/>
                  </p:tgtEl>
                </p:cond>
              </p:nextCondLst>
            </p:seq>
            <p:seq concurrent="1" nextAc="seek">
              <p:cTn id="66" restart="whenNotActive" fill="hold" evtFilter="cancelBubble" nodeType="interactiveSeq">
                <p:stCondLst>
                  <p:cond evt="onClick" delay="0">
                    <p:tgtEl>
                      <p:spTgt spid="8"/>
                    </p:tgtEl>
                  </p:cond>
                </p:stCondLst>
                <p:endSync evt="end" delay="0">
                  <p:rtn val="all"/>
                </p:endSync>
                <p:childTnLst>
                  <p:par>
                    <p:cTn id="67" fill="hold">
                      <p:stCondLst>
                        <p:cond delay="0"/>
                      </p:stCondLst>
                      <p:childTnLst>
                        <p:par>
                          <p:cTn id="68" fill="hold">
                            <p:stCondLst>
                              <p:cond delay="0"/>
                            </p:stCondLst>
                            <p:childTnLst>
                              <p:par>
                                <p:cTn id="69" presetID="1" presetClass="emph" presetSubtype="2" fill="hold" nodeType="clickEffect">
                                  <p:stCondLst>
                                    <p:cond delay="0"/>
                                  </p:stCondLst>
                                  <p:childTnLst>
                                    <p:animClr clrSpc="rgb" dir="cw">
                                      <p:cBhvr>
                                        <p:cTn id="70" dur="500" fill="hold"/>
                                        <p:tgtEl>
                                          <p:spTgt spid="8"/>
                                        </p:tgtEl>
                                        <p:attrNameLst>
                                          <p:attrName>fillcolor</p:attrName>
                                        </p:attrNameLst>
                                      </p:cBhvr>
                                      <p:to>
                                        <a:srgbClr val="D99694"/>
                                      </p:to>
                                    </p:animClr>
                                    <p:set>
                                      <p:cBhvr>
                                        <p:cTn id="71" dur="500" fill="hold"/>
                                        <p:tgtEl>
                                          <p:spTgt spid="8"/>
                                        </p:tgtEl>
                                        <p:attrNameLst>
                                          <p:attrName>fill.type</p:attrName>
                                        </p:attrNameLst>
                                      </p:cBhvr>
                                      <p:to>
                                        <p:strVal val="solid"/>
                                      </p:to>
                                    </p:set>
                                    <p:set>
                                      <p:cBhvr>
                                        <p:cTn id="72" dur="500" fill="hold"/>
                                        <p:tgtEl>
                                          <p:spTgt spid="8"/>
                                        </p:tgtEl>
                                        <p:attrNameLst>
                                          <p:attrName>fill.on</p:attrName>
                                        </p:attrNameLst>
                                      </p:cBhvr>
                                      <p:to>
                                        <p:strVal val="true"/>
                                      </p:to>
                                    </p:set>
                                  </p:childTnLst>
                                </p:cTn>
                              </p:par>
                              <p:par>
                                <p:cTn id="73" presetID="1" presetClass="mediacall" presetSubtype="0" fill="hold" nodeType="withEffect">
                                  <p:stCondLst>
                                    <p:cond delay="0"/>
                                  </p:stCondLst>
                                  <p:childTnLst>
                                    <p:cmd type="call" cmd="playFrom(0.0)">
                                      <p:cBhvr>
                                        <p:cTn id="74" dur="862" fill="hold"/>
                                        <p:tgtEl>
                                          <p:spTgt spid="4"/>
                                        </p:tgtEl>
                                      </p:cBhvr>
                                    </p:cmd>
                                  </p:childTnLst>
                                </p:cTn>
                              </p:par>
                              <p:par>
                                <p:cTn id="75" presetID="1" presetClass="entr" presetSubtype="0" fill="hold" nodeType="withEffect">
                                  <p:stCondLst>
                                    <p:cond delay="0"/>
                                  </p:stCondLst>
                                  <p:childTnLst>
                                    <p:set>
                                      <p:cBhvr>
                                        <p:cTn id="76" dur="1" fill="hold">
                                          <p:stCondLst>
                                            <p:cond delay="9"/>
                                          </p:stCondLst>
                                        </p:cTn>
                                        <p:tgtEl>
                                          <p:spTgt spid="12"/>
                                        </p:tgtEl>
                                        <p:attrNameLst>
                                          <p:attrName>style.visibility</p:attrName>
                                        </p:attrNameLst>
                                      </p:cBhvr>
                                      <p:to>
                                        <p:strVal val="visible"/>
                                      </p:to>
                                    </p:set>
                                  </p:childTnLst>
                                </p:cTn>
                              </p:par>
                              <p:par>
                                <p:cTn id="77" presetID="26" presetClass="emph" presetSubtype="0" repeatCount="2000" fill="hold" grpId="1" nodeType="withEffect">
                                  <p:stCondLst>
                                    <p:cond delay="0"/>
                                  </p:stCondLst>
                                  <p:childTnLst>
                                    <p:animEffect transition="out" filter="fade">
                                      <p:cBhvr>
                                        <p:cTn id="78" dur="500" tmFilter="0, 0; .2, .5; .8, .5; 1, 0"/>
                                        <p:tgtEl>
                                          <p:spTgt spid="8"/>
                                        </p:tgtEl>
                                      </p:cBhvr>
                                    </p:animEffect>
                                    <p:animScale>
                                      <p:cBhvr>
                                        <p:cTn id="79" dur="250" autoRev="1" fill="hold"/>
                                        <p:tgtEl>
                                          <p:spTgt spid="8"/>
                                        </p:tgtEl>
                                      </p:cBhvr>
                                      <p:by x="105000" y="105000"/>
                                    </p:animScale>
                                  </p:childTnLst>
                                </p:cTn>
                              </p:par>
                            </p:childTnLst>
                          </p:cTn>
                        </p:par>
                      </p:childTnLst>
                    </p:cTn>
                  </p:par>
                </p:childTnLst>
              </p:cTn>
              <p:nextCondLst>
                <p:cond evt="onClick" delay="0">
                  <p:tgtEl>
                    <p:spTgt spid="8"/>
                  </p:tgtEl>
                </p:cond>
              </p:nextCondLst>
            </p:seq>
          </p:childTnLst>
        </p:cTn>
      </p:par>
    </p:tnLst>
    <p:bldLst>
      <p:bldP spid="2" grpId="0" animBg="1"/>
      <p:bldP spid="5" grpId="0" animBg="1"/>
      <p:bldP spid="5" grpId="1" animBg="1"/>
      <p:bldP spid="6" grpId="0" animBg="1"/>
      <p:bldP spid="6" grpId="1" animBg="1"/>
      <p:bldP spid="7" grpId="0" animBg="1"/>
      <p:bldP spid="7" grpId="1" animBg="1"/>
      <p:bldP spid="8" grpId="0" animBg="1"/>
      <p:bldP spid="8"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âu hỏi">
            <a:extLst>
              <a:ext uri="{FF2B5EF4-FFF2-40B4-BE49-F238E27FC236}">
                <a16:creationId xmlns:a16="http://schemas.microsoft.com/office/drawing/2014/main" id="{4ADFFF1A-F500-CC57-185E-00F4826D0836}"/>
              </a:ext>
            </a:extLst>
          </p:cNvPr>
          <p:cNvSpPr/>
          <p:nvPr/>
        </p:nvSpPr>
        <p:spPr>
          <a:xfrm>
            <a:off x="910936" y="582757"/>
            <a:ext cx="7322128" cy="149629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2200" b="1" noProof="1">
                <a:solidFill>
                  <a:srgbClr val="FF0000"/>
                </a:solidFill>
                <a:latin typeface="Arial" panose="020B0604020202020204" pitchFamily="34" charset="0"/>
                <a:cs typeface="Arial" panose="020B0604020202020204" pitchFamily="34" charset="0"/>
              </a:rPr>
              <a:t>Câu hỏi </a:t>
            </a:r>
            <a:r>
              <a:rPr lang="vi-VN" sz="2200" b="1" noProof="1" smtClean="0">
                <a:solidFill>
                  <a:srgbClr val="FF0000"/>
                </a:solidFill>
                <a:latin typeface="Arial" panose="020B0604020202020204" pitchFamily="34" charset="0"/>
                <a:cs typeface="Arial" panose="020B0604020202020204" pitchFamily="34" charset="0"/>
              </a:rPr>
              <a:t>2: </a:t>
            </a:r>
            <a:r>
              <a:rPr lang="vi-VN" sz="2200" noProof="1" smtClean="0">
                <a:solidFill>
                  <a:schemeClr val="tx1"/>
                </a:solidFill>
                <a:latin typeface="Arial" panose="020B0604020202020204" pitchFamily="34" charset="0"/>
                <a:cs typeface="Arial" panose="020B0604020202020204" pitchFamily="34" charset="0"/>
              </a:rPr>
              <a:t>Việc em có thể làm khi tham gia hoạt động thiện nguyện “Hỗ trợ người khiếm thị, khiếm thính” </a:t>
            </a:r>
            <a:endParaRPr lang="vi-VN" sz="2200" noProof="1">
              <a:solidFill>
                <a:schemeClr val="tx1"/>
              </a:solidFill>
              <a:latin typeface="Arial" panose="020B0604020202020204" pitchFamily="34" charset="0"/>
              <a:cs typeface="Arial" panose="020B0604020202020204" pitchFamily="34" charset="0"/>
            </a:endParaRPr>
          </a:p>
        </p:txBody>
      </p:sp>
      <p:sp>
        <p:nvSpPr>
          <p:cNvPr id="5" name="Đáp án đúng">
            <a:extLst>
              <a:ext uri="{FF2B5EF4-FFF2-40B4-BE49-F238E27FC236}">
                <a16:creationId xmlns:a16="http://schemas.microsoft.com/office/drawing/2014/main" id="{8B66CBE4-2DB9-BCF7-D1C4-281B894BFE17}"/>
              </a:ext>
            </a:extLst>
          </p:cNvPr>
          <p:cNvSpPr/>
          <p:nvPr/>
        </p:nvSpPr>
        <p:spPr>
          <a:xfrm>
            <a:off x="910938" y="3533774"/>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000" noProof="1">
                <a:solidFill>
                  <a:schemeClr val="tx1"/>
                </a:solidFill>
                <a:latin typeface="Arial" panose="020B0604020202020204" pitchFamily="34" charset="0"/>
                <a:cs typeface="Arial" panose="020B0604020202020204" pitchFamily="34" charset="0"/>
              </a:rPr>
              <a:t>B. </a:t>
            </a:r>
            <a:r>
              <a:rPr lang="vi-VN" sz="2000" noProof="1" smtClean="0">
                <a:solidFill>
                  <a:schemeClr val="tx1"/>
                </a:solidFill>
                <a:latin typeface="Arial" panose="020B0604020202020204" pitchFamily="34" charset="0"/>
                <a:cs typeface="Arial" panose="020B0604020202020204" pitchFamily="34" charset="0"/>
              </a:rPr>
              <a:t>Giúp đỡ họ khi qua đường, xem bảng tin </a:t>
            </a:r>
            <a:endParaRPr lang="vi-VN" sz="2000" noProof="1">
              <a:solidFill>
                <a:schemeClr val="tx1"/>
              </a:solidFill>
              <a:latin typeface="Arial" panose="020B0604020202020204" pitchFamily="34" charset="0"/>
              <a:cs typeface="Arial" panose="020B0604020202020204" pitchFamily="34" charset="0"/>
            </a:endParaRPr>
          </a:p>
        </p:txBody>
      </p:sp>
      <p:sp>
        <p:nvSpPr>
          <p:cNvPr id="6" name="Đáp án sai 1">
            <a:extLst>
              <a:ext uri="{FF2B5EF4-FFF2-40B4-BE49-F238E27FC236}">
                <a16:creationId xmlns:a16="http://schemas.microsoft.com/office/drawing/2014/main" id="{3FCD9830-5FD1-BD44-878B-228BD96CE996}"/>
              </a:ext>
            </a:extLst>
          </p:cNvPr>
          <p:cNvSpPr/>
          <p:nvPr/>
        </p:nvSpPr>
        <p:spPr>
          <a:xfrm>
            <a:off x="910936" y="2307649"/>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A. </a:t>
            </a:r>
            <a:r>
              <a:rPr lang="vi-VN" sz="2000" noProof="1" smtClean="0">
                <a:solidFill>
                  <a:schemeClr val="tx1"/>
                </a:solidFill>
                <a:latin typeface="Arial" panose="020B0604020202020204" pitchFamily="34" charset="0"/>
                <a:cs typeface="Arial" panose="020B0604020202020204" pitchFamily="34" charset="0"/>
              </a:rPr>
              <a:t>Tặng kính cận</a:t>
            </a:r>
            <a:endParaRPr lang="vi-VN" sz="2000" noProof="1">
              <a:solidFill>
                <a:schemeClr val="tx1"/>
              </a:solidFill>
              <a:latin typeface="Arial" panose="020B0604020202020204" pitchFamily="34" charset="0"/>
              <a:cs typeface="Arial" panose="020B0604020202020204" pitchFamily="34" charset="0"/>
            </a:endParaRPr>
          </a:p>
        </p:txBody>
      </p:sp>
      <p:sp>
        <p:nvSpPr>
          <p:cNvPr id="7" name="Đáp án sai 2">
            <a:extLst>
              <a:ext uri="{FF2B5EF4-FFF2-40B4-BE49-F238E27FC236}">
                <a16:creationId xmlns:a16="http://schemas.microsoft.com/office/drawing/2014/main" id="{6A919885-0285-0403-1E09-FA94D8BC080B}"/>
              </a:ext>
            </a:extLst>
          </p:cNvPr>
          <p:cNvSpPr/>
          <p:nvPr/>
        </p:nvSpPr>
        <p:spPr>
          <a:xfrm>
            <a:off x="4831773" y="2307649"/>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C</a:t>
            </a:r>
            <a:r>
              <a:rPr lang="en-US" sz="2000" noProof="1" smtClean="0">
                <a:solidFill>
                  <a:schemeClr val="tx1"/>
                </a:solidFill>
                <a:latin typeface="Arial" panose="020B0604020202020204" pitchFamily="34" charset="0"/>
                <a:cs typeface="Arial" panose="020B0604020202020204" pitchFamily="34" charset="0"/>
              </a:rPr>
              <a:t>.</a:t>
            </a:r>
            <a:r>
              <a:rPr lang="vi-VN" sz="2000" noProof="1" smtClean="0">
                <a:solidFill>
                  <a:schemeClr val="tx1"/>
                </a:solidFill>
                <a:latin typeface="Arial" panose="020B0604020202020204" pitchFamily="34" charset="0"/>
                <a:cs typeface="Arial" panose="020B0604020202020204" pitchFamily="34" charset="0"/>
              </a:rPr>
              <a:t> Cho họ xem tivi</a:t>
            </a:r>
            <a:endParaRPr lang="vi-VN" sz="2000" noProof="1">
              <a:solidFill>
                <a:schemeClr val="tx1"/>
              </a:solidFill>
              <a:latin typeface="Arial" panose="020B0604020202020204" pitchFamily="34" charset="0"/>
              <a:cs typeface="Arial" panose="020B0604020202020204" pitchFamily="34" charset="0"/>
            </a:endParaRPr>
          </a:p>
        </p:txBody>
      </p:sp>
      <p:sp>
        <p:nvSpPr>
          <p:cNvPr id="8" name="Đáp án sai 3">
            <a:extLst>
              <a:ext uri="{FF2B5EF4-FFF2-40B4-BE49-F238E27FC236}">
                <a16:creationId xmlns:a16="http://schemas.microsoft.com/office/drawing/2014/main" id="{2E7D83A4-3758-8699-4DD0-010A80780539}"/>
              </a:ext>
            </a:extLst>
          </p:cNvPr>
          <p:cNvSpPr/>
          <p:nvPr/>
        </p:nvSpPr>
        <p:spPr>
          <a:xfrm>
            <a:off x="4831772" y="3533774"/>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D. </a:t>
            </a:r>
            <a:r>
              <a:rPr lang="vi-VN" sz="2000" noProof="1" smtClean="0">
                <a:solidFill>
                  <a:schemeClr val="tx1"/>
                </a:solidFill>
                <a:latin typeface="Arial" panose="020B0604020202020204" pitchFamily="34" charset="0"/>
                <a:cs typeface="Arial" panose="020B0604020202020204" pitchFamily="34" charset="0"/>
              </a:rPr>
              <a:t>Không tham gia</a:t>
            </a:r>
            <a:endParaRPr lang="vi-VN" sz="2000" noProof="1">
              <a:solidFill>
                <a:schemeClr val="tx1"/>
              </a:solidFill>
              <a:latin typeface="Arial" panose="020B0604020202020204" pitchFamily="34" charset="0"/>
              <a:cs typeface="Arial" panose="020B0604020202020204" pitchFamily="34" charset="0"/>
            </a:endParaRPr>
          </a:p>
        </p:txBody>
      </p:sp>
      <p:pic>
        <p:nvPicPr>
          <p:cNvPr id="3" name="Correct sound effect and wrong sound effect (mp3cut.net)">
            <a:hlinkClick r:id="" action="ppaction://media"/>
            <a:extLst>
              <a:ext uri="{FF2B5EF4-FFF2-40B4-BE49-F238E27FC236}">
                <a16:creationId xmlns:a16="http://schemas.microsoft.com/office/drawing/2014/main" id="{5A2AB5BE-5BE4-FB71-44F9-94D2D0B0CEAE}"/>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4831772" y="-477949"/>
            <a:ext cx="365522" cy="365522"/>
          </a:xfrm>
          <a:prstGeom prst="rect">
            <a:avLst/>
          </a:prstGeom>
        </p:spPr>
      </p:pic>
      <p:pic>
        <p:nvPicPr>
          <p:cNvPr id="10" name="Picture 5">
            <a:extLst>
              <a:ext uri="{FF2B5EF4-FFF2-40B4-BE49-F238E27FC236}">
                <a16:creationId xmlns:a16="http://schemas.microsoft.com/office/drawing/2014/main" id="{31EA41D2-9796-7E4F-2882-9DC49D5A8C0A}"/>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rcRect/>
          <a:stretch>
            <a:fillRect/>
          </a:stretch>
        </p:blipFill>
        <p:spPr>
          <a:xfrm>
            <a:off x="3612325" y="3754101"/>
            <a:ext cx="639785" cy="556871"/>
          </a:xfrm>
          <a:prstGeom prst="rect">
            <a:avLst/>
          </a:prstGeom>
        </p:spPr>
      </p:pic>
      <p:pic>
        <p:nvPicPr>
          <p:cNvPr id="11" name="Picture 10">
            <a:extLst>
              <a:ext uri="{FF2B5EF4-FFF2-40B4-BE49-F238E27FC236}">
                <a16:creationId xmlns:a16="http://schemas.microsoft.com/office/drawing/2014/main" id="{4B31FD67-694B-8D1E-89C7-5C3C61578F6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7595471" y="2511136"/>
            <a:ext cx="637592" cy="568036"/>
          </a:xfrm>
          <a:prstGeom prst="rect">
            <a:avLst/>
          </a:prstGeom>
        </p:spPr>
      </p:pic>
      <p:pic>
        <p:nvPicPr>
          <p:cNvPr id="12" name="Picture 10">
            <a:extLst>
              <a:ext uri="{FF2B5EF4-FFF2-40B4-BE49-F238E27FC236}">
                <a16:creationId xmlns:a16="http://schemas.microsoft.com/office/drawing/2014/main" id="{A47525BE-8DC6-1E4E-AED4-3C6DAB364AF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7595471" y="3748518"/>
            <a:ext cx="637592" cy="568036"/>
          </a:xfrm>
          <a:prstGeom prst="rect">
            <a:avLst/>
          </a:prstGeom>
        </p:spPr>
      </p:pic>
      <p:pic>
        <p:nvPicPr>
          <p:cNvPr id="13" name="Picture 10">
            <a:extLst>
              <a:ext uri="{FF2B5EF4-FFF2-40B4-BE49-F238E27FC236}">
                <a16:creationId xmlns:a16="http://schemas.microsoft.com/office/drawing/2014/main" id="{65C423E0-743C-7316-FEF3-4CE8613F3E0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3614518" y="2511136"/>
            <a:ext cx="637592" cy="568036"/>
          </a:xfrm>
          <a:prstGeom prst="rect">
            <a:avLst/>
          </a:prstGeom>
        </p:spPr>
      </p:pic>
      <p:pic>
        <p:nvPicPr>
          <p:cNvPr id="4" name="Correct sound effect and wrong sound effect (mp3cut.net) (1)">
            <a:hlinkClick r:id="" action="ppaction://media"/>
            <a:extLst>
              <a:ext uri="{FF2B5EF4-FFF2-40B4-BE49-F238E27FC236}">
                <a16:creationId xmlns:a16="http://schemas.microsoft.com/office/drawing/2014/main" id="{8D0C2BA9-FCBA-B751-461E-B7A707743057}"/>
              </a:ext>
            </a:extLst>
          </p:cNvPr>
          <p:cNvPicPr>
            <a:picLocks noChangeAspect="1"/>
          </p:cNvPicPr>
          <p:nvPr>
            <a:audioFile r:link="rId4"/>
            <p:extLst>
              <p:ext uri="{DAA4B4D4-6D71-4841-9C94-3DE7FCFB9230}">
                <p14:media xmlns:p14="http://schemas.microsoft.com/office/powerpoint/2010/main" r:embed="rId3"/>
              </p:ext>
            </p:extLst>
          </p:nvPr>
        </p:nvPicPr>
        <p:blipFill>
          <a:blip r:embed="rId6"/>
          <a:stretch>
            <a:fillRect/>
          </a:stretch>
        </p:blipFill>
        <p:spPr>
          <a:xfrm>
            <a:off x="5826919" y="-477949"/>
            <a:ext cx="365522" cy="365522"/>
          </a:xfrm>
          <a:prstGeom prst="rect">
            <a:avLst/>
          </a:prstGeom>
        </p:spPr>
      </p:pic>
    </p:spTree>
    <p:extLst>
      <p:ext uri="{BB962C8B-B14F-4D97-AF65-F5344CB8AC3E}">
        <p14:creationId xmlns:p14="http://schemas.microsoft.com/office/powerpoint/2010/main" val="10831119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Left)">
                                      <p:cBhvr>
                                        <p:cTn id="12" dur="500"/>
                                        <p:tgtEl>
                                          <p:spTgt spid="6"/>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trips(downLeft)">
                                      <p:cBhvr>
                                        <p:cTn id="15" dur="500"/>
                                        <p:tgtEl>
                                          <p:spTgt spid="5"/>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trips(downLeft)">
                                      <p:cBhvr>
                                        <p:cTn id="18" dur="500"/>
                                        <p:tgtEl>
                                          <p:spTgt spid="7"/>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2" restart="whenNotActive" fill="hold" evtFilter="cancelBubble" nodeType="interactiveSeq">
                <p:stCondLst>
                  <p:cond evt="onClick" delay="0">
                    <p:tgtEl>
                      <p:spTgt spid="5"/>
                    </p:tgtEl>
                  </p:cond>
                </p:stCondLst>
                <p:endSync evt="end" delay="0">
                  <p:rtn val="all"/>
                </p:endSync>
                <p:childTnLst>
                  <p:par>
                    <p:cTn id="23" fill="hold">
                      <p:stCondLst>
                        <p:cond delay="0"/>
                      </p:stCondLst>
                      <p:childTnLst>
                        <p:par>
                          <p:cTn id="24" fill="hold">
                            <p:stCondLst>
                              <p:cond delay="0"/>
                            </p:stCondLst>
                            <p:childTnLst>
                              <p:par>
                                <p:cTn id="25" presetID="1" presetClass="emph" presetSubtype="2" fill="hold" nodeType="clickEffect">
                                  <p:stCondLst>
                                    <p:cond delay="0"/>
                                  </p:stCondLst>
                                  <p:childTnLst>
                                    <p:animClr clrSpc="rgb" dir="cw">
                                      <p:cBhvr>
                                        <p:cTn id="26" dur="500" fill="hold"/>
                                        <p:tgtEl>
                                          <p:spTgt spid="5"/>
                                        </p:tgtEl>
                                        <p:attrNameLst>
                                          <p:attrName>fillcolor</p:attrName>
                                        </p:attrNameLst>
                                      </p:cBhvr>
                                      <p:to>
                                        <a:srgbClr val="92D050"/>
                                      </p:to>
                                    </p:animClr>
                                    <p:set>
                                      <p:cBhvr>
                                        <p:cTn id="27" dur="500" fill="hold"/>
                                        <p:tgtEl>
                                          <p:spTgt spid="5"/>
                                        </p:tgtEl>
                                        <p:attrNameLst>
                                          <p:attrName>fill.type</p:attrName>
                                        </p:attrNameLst>
                                      </p:cBhvr>
                                      <p:to>
                                        <p:strVal val="solid"/>
                                      </p:to>
                                    </p:set>
                                    <p:set>
                                      <p:cBhvr>
                                        <p:cTn id="28" dur="500" fill="hold"/>
                                        <p:tgtEl>
                                          <p:spTgt spid="5"/>
                                        </p:tgtEl>
                                        <p:attrNameLst>
                                          <p:attrName>fill.on</p:attrName>
                                        </p:attrNameLst>
                                      </p:cBhvr>
                                      <p:to>
                                        <p:strVal val="true"/>
                                      </p:to>
                                    </p:set>
                                  </p:childTnLst>
                                </p:cTn>
                              </p:par>
                              <p:par>
                                <p:cTn id="29" presetID="1" presetClass="mediacall" presetSubtype="0" fill="hold" nodeType="withEffect">
                                  <p:stCondLst>
                                    <p:cond delay="0"/>
                                  </p:stCondLst>
                                  <p:childTnLst>
                                    <p:cmd type="call" cmd="playFrom(0.0)">
                                      <p:cBhvr>
                                        <p:cTn id="30" dur="835" fill="hold"/>
                                        <p:tgtEl>
                                          <p:spTgt spid="3"/>
                                        </p:tgtEl>
                                      </p:cBhvr>
                                    </p:cmd>
                                  </p:childTnLst>
                                </p:cTn>
                              </p:par>
                              <p:par>
                                <p:cTn id="31" presetID="1" presetClass="entr" presetSubtype="0" fill="hold" nodeType="withEffect">
                                  <p:stCondLst>
                                    <p:cond delay="0"/>
                                  </p:stCondLst>
                                  <p:childTnLst>
                                    <p:set>
                                      <p:cBhvr>
                                        <p:cTn id="32" dur="1" fill="hold">
                                          <p:stCondLst>
                                            <p:cond delay="9"/>
                                          </p:stCondLst>
                                        </p:cTn>
                                        <p:tgtEl>
                                          <p:spTgt spid="10"/>
                                        </p:tgtEl>
                                        <p:attrNameLst>
                                          <p:attrName>style.visibility</p:attrName>
                                        </p:attrNameLst>
                                      </p:cBhvr>
                                      <p:to>
                                        <p:strVal val="visible"/>
                                      </p:to>
                                    </p:set>
                                  </p:childTnLst>
                                </p:cTn>
                              </p:par>
                              <p:par>
                                <p:cTn id="33" presetID="26" presetClass="emph" presetSubtype="0" repeatCount="2000" fill="hold" grpId="1" nodeType="withEffect">
                                  <p:stCondLst>
                                    <p:cond delay="0"/>
                                  </p:stCondLst>
                                  <p:childTnLst>
                                    <p:animEffect transition="out" filter="fade">
                                      <p:cBhvr>
                                        <p:cTn id="34" dur="500" tmFilter="0, 0; .2, .5; .8, .5; 1, 0"/>
                                        <p:tgtEl>
                                          <p:spTgt spid="5"/>
                                        </p:tgtEl>
                                      </p:cBhvr>
                                    </p:animEffect>
                                    <p:animScale>
                                      <p:cBhvr>
                                        <p:cTn id="35" dur="250" autoRev="1" fill="hold"/>
                                        <p:tgtEl>
                                          <p:spTgt spid="5"/>
                                        </p:tgtEl>
                                      </p:cBhvr>
                                      <p:by x="105000" y="105000"/>
                                    </p:animScale>
                                  </p:childTnLst>
                                </p:cTn>
                              </p:par>
                            </p:childTnLst>
                          </p:cTn>
                        </p:par>
                      </p:childTnLst>
                    </p:cTn>
                  </p:par>
                </p:childTnLst>
              </p:cTn>
              <p:nextCondLst>
                <p:cond evt="onClick" delay="0">
                  <p:tgtEl>
                    <p:spTgt spid="5"/>
                  </p:tgtEl>
                </p:cond>
              </p:nextCondLst>
            </p:seq>
            <p:audio>
              <p:cMediaNode vol="80000">
                <p:cTn id="36" fill="hold" display="0">
                  <p:stCondLst>
                    <p:cond delay="indefinite"/>
                  </p:stCondLst>
                  <p:endCondLst>
                    <p:cond evt="onStopAudio" delay="0">
                      <p:tgtEl>
                        <p:sldTgt/>
                      </p:tgtEl>
                    </p:cond>
                  </p:endCondLst>
                </p:cTn>
                <p:tgtEl>
                  <p:spTgt spid="3"/>
                </p:tgtEl>
              </p:cMediaNode>
            </p:audio>
            <p:seq concurrent="1" nextAc="seek">
              <p:cTn id="37" restart="whenNotActive" fill="hold" evtFilter="cancelBubble" nodeType="interactiveSeq">
                <p:stCondLst>
                  <p:cond evt="onClick" delay="0">
                    <p:tgtEl>
                      <p:spTgt spid="6"/>
                    </p:tgtEl>
                  </p:cond>
                </p:stCondLst>
                <p:endSync evt="end" delay="0">
                  <p:rtn val="all"/>
                </p:endSync>
                <p:childTnLst>
                  <p:par>
                    <p:cTn id="38" fill="hold">
                      <p:stCondLst>
                        <p:cond delay="0"/>
                      </p:stCondLst>
                      <p:childTnLst>
                        <p:par>
                          <p:cTn id="39" fill="hold">
                            <p:stCondLst>
                              <p:cond delay="0"/>
                            </p:stCondLst>
                            <p:childTnLst>
                              <p:par>
                                <p:cTn id="40" presetID="1" presetClass="emph" presetSubtype="2" fill="hold" nodeType="clickEffect">
                                  <p:stCondLst>
                                    <p:cond delay="0"/>
                                  </p:stCondLst>
                                  <p:childTnLst>
                                    <p:animClr clrSpc="rgb" dir="cw">
                                      <p:cBhvr>
                                        <p:cTn id="41" dur="500" fill="hold"/>
                                        <p:tgtEl>
                                          <p:spTgt spid="6"/>
                                        </p:tgtEl>
                                        <p:attrNameLst>
                                          <p:attrName>fillcolor</p:attrName>
                                        </p:attrNameLst>
                                      </p:cBhvr>
                                      <p:to>
                                        <a:srgbClr val="D99694"/>
                                      </p:to>
                                    </p:animClr>
                                    <p:set>
                                      <p:cBhvr>
                                        <p:cTn id="42" dur="500" fill="hold"/>
                                        <p:tgtEl>
                                          <p:spTgt spid="6"/>
                                        </p:tgtEl>
                                        <p:attrNameLst>
                                          <p:attrName>fill.type</p:attrName>
                                        </p:attrNameLst>
                                      </p:cBhvr>
                                      <p:to>
                                        <p:strVal val="solid"/>
                                      </p:to>
                                    </p:set>
                                    <p:set>
                                      <p:cBhvr>
                                        <p:cTn id="43" dur="500" fill="hold"/>
                                        <p:tgtEl>
                                          <p:spTgt spid="6"/>
                                        </p:tgtEl>
                                        <p:attrNameLst>
                                          <p:attrName>fill.on</p:attrName>
                                        </p:attrNameLst>
                                      </p:cBhvr>
                                      <p:to>
                                        <p:strVal val="true"/>
                                      </p:to>
                                    </p:set>
                                  </p:childTnLst>
                                </p:cTn>
                              </p:par>
                              <p:par>
                                <p:cTn id="44" presetID="1" presetClass="mediacall" presetSubtype="0" fill="hold" nodeType="withEffect">
                                  <p:stCondLst>
                                    <p:cond delay="0"/>
                                  </p:stCondLst>
                                  <p:childTnLst>
                                    <p:cmd type="call" cmd="playFrom(0.0)">
                                      <p:cBhvr>
                                        <p:cTn id="45" dur="862" fill="hold"/>
                                        <p:tgtEl>
                                          <p:spTgt spid="4"/>
                                        </p:tgtEl>
                                      </p:cBhvr>
                                    </p:cmd>
                                  </p:childTnLst>
                                </p:cTn>
                              </p:par>
                              <p:par>
                                <p:cTn id="46" presetID="1" presetClass="entr" presetSubtype="0" fill="hold" nodeType="withEffect">
                                  <p:stCondLst>
                                    <p:cond delay="0"/>
                                  </p:stCondLst>
                                  <p:childTnLst>
                                    <p:set>
                                      <p:cBhvr>
                                        <p:cTn id="47" dur="1" fill="hold">
                                          <p:stCondLst>
                                            <p:cond delay="0"/>
                                          </p:stCondLst>
                                        </p:cTn>
                                        <p:tgtEl>
                                          <p:spTgt spid="13"/>
                                        </p:tgtEl>
                                        <p:attrNameLst>
                                          <p:attrName>style.visibility</p:attrName>
                                        </p:attrNameLst>
                                      </p:cBhvr>
                                      <p:to>
                                        <p:strVal val="visible"/>
                                      </p:to>
                                    </p:set>
                                  </p:childTnLst>
                                </p:cTn>
                              </p:par>
                              <p:par>
                                <p:cTn id="48" presetID="26" presetClass="emph" presetSubtype="0" repeatCount="2000" fill="hold" grpId="1" nodeType="withEffect">
                                  <p:stCondLst>
                                    <p:cond delay="0"/>
                                  </p:stCondLst>
                                  <p:childTnLst>
                                    <p:animEffect transition="out" filter="fade">
                                      <p:cBhvr>
                                        <p:cTn id="49" dur="500" tmFilter="0, 0; .2, .5; .8, .5; 1, 0"/>
                                        <p:tgtEl>
                                          <p:spTgt spid="6"/>
                                        </p:tgtEl>
                                      </p:cBhvr>
                                    </p:animEffect>
                                    <p:animScale>
                                      <p:cBhvr>
                                        <p:cTn id="50" dur="250" autoRev="1" fill="hold"/>
                                        <p:tgtEl>
                                          <p:spTgt spid="6"/>
                                        </p:tgtEl>
                                      </p:cBhvr>
                                      <p:by x="105000" y="105000"/>
                                    </p:animScale>
                                  </p:childTnLst>
                                </p:cTn>
                              </p:par>
                            </p:childTnLst>
                          </p:cTn>
                        </p:par>
                      </p:childTnLst>
                    </p:cTn>
                  </p:par>
                </p:childTnLst>
              </p:cTn>
              <p:nextCondLst>
                <p:cond evt="onClick" delay="0">
                  <p:tgtEl>
                    <p:spTgt spid="6"/>
                  </p:tgtEl>
                </p:cond>
              </p:nextCondLst>
            </p:seq>
            <p:audio>
              <p:cMediaNode vol="80000">
                <p:cTn id="51" fill="hold" display="0">
                  <p:stCondLst>
                    <p:cond delay="indefinite"/>
                  </p:stCondLst>
                  <p:endCondLst>
                    <p:cond evt="onStopAudio" delay="0">
                      <p:tgtEl>
                        <p:sldTgt/>
                      </p:tgtEl>
                    </p:cond>
                  </p:endCondLst>
                </p:cTn>
                <p:tgtEl>
                  <p:spTgt spid="4"/>
                </p:tgtEl>
              </p:cMediaNode>
            </p:audio>
            <p:seq concurrent="1" nextAc="seek">
              <p:cTn id="52" restart="whenNotActive" fill="hold" evtFilter="cancelBubble" nodeType="interactiveSeq">
                <p:stCondLst>
                  <p:cond evt="onClick" delay="0">
                    <p:tgtEl>
                      <p:spTgt spid="7"/>
                    </p:tgtEl>
                  </p:cond>
                </p:stCondLst>
                <p:endSync evt="end" delay="0">
                  <p:rtn val="all"/>
                </p:endSync>
                <p:childTnLst>
                  <p:par>
                    <p:cTn id="53" fill="hold">
                      <p:stCondLst>
                        <p:cond delay="0"/>
                      </p:stCondLst>
                      <p:childTnLst>
                        <p:par>
                          <p:cTn id="54" fill="hold">
                            <p:stCondLst>
                              <p:cond delay="0"/>
                            </p:stCondLst>
                            <p:childTnLst>
                              <p:par>
                                <p:cTn id="55" presetID="1" presetClass="emph" presetSubtype="2" fill="hold" nodeType="clickEffect">
                                  <p:stCondLst>
                                    <p:cond delay="0"/>
                                  </p:stCondLst>
                                  <p:childTnLst>
                                    <p:animClr clrSpc="rgb" dir="cw">
                                      <p:cBhvr>
                                        <p:cTn id="56" dur="500" fill="hold"/>
                                        <p:tgtEl>
                                          <p:spTgt spid="7"/>
                                        </p:tgtEl>
                                        <p:attrNameLst>
                                          <p:attrName>fillcolor</p:attrName>
                                        </p:attrNameLst>
                                      </p:cBhvr>
                                      <p:to>
                                        <a:srgbClr val="D99694"/>
                                      </p:to>
                                    </p:animClr>
                                    <p:set>
                                      <p:cBhvr>
                                        <p:cTn id="57" dur="500" fill="hold"/>
                                        <p:tgtEl>
                                          <p:spTgt spid="7"/>
                                        </p:tgtEl>
                                        <p:attrNameLst>
                                          <p:attrName>fill.type</p:attrName>
                                        </p:attrNameLst>
                                      </p:cBhvr>
                                      <p:to>
                                        <p:strVal val="solid"/>
                                      </p:to>
                                    </p:set>
                                    <p:set>
                                      <p:cBhvr>
                                        <p:cTn id="58" dur="500" fill="hold"/>
                                        <p:tgtEl>
                                          <p:spTgt spid="7"/>
                                        </p:tgtEl>
                                        <p:attrNameLst>
                                          <p:attrName>fill.on</p:attrName>
                                        </p:attrNameLst>
                                      </p:cBhvr>
                                      <p:to>
                                        <p:strVal val="true"/>
                                      </p:to>
                                    </p:set>
                                  </p:childTnLst>
                                </p:cTn>
                              </p:par>
                              <p:par>
                                <p:cTn id="59" presetID="1" presetClass="mediacall" presetSubtype="0" fill="hold" nodeType="withEffect">
                                  <p:stCondLst>
                                    <p:cond delay="0"/>
                                  </p:stCondLst>
                                  <p:childTnLst>
                                    <p:cmd type="call" cmd="playFrom(0.0)">
                                      <p:cBhvr>
                                        <p:cTn id="60" dur="862" fill="hold"/>
                                        <p:tgtEl>
                                          <p:spTgt spid="4"/>
                                        </p:tgtEl>
                                      </p:cBhvr>
                                    </p:cmd>
                                  </p:childTnLst>
                                </p:cTn>
                              </p:par>
                              <p:par>
                                <p:cTn id="61" presetID="1" presetClass="entr" presetSubtype="0" fill="hold" nodeType="withEffect">
                                  <p:stCondLst>
                                    <p:cond delay="0"/>
                                  </p:stCondLst>
                                  <p:childTnLst>
                                    <p:set>
                                      <p:cBhvr>
                                        <p:cTn id="62" dur="1" fill="hold">
                                          <p:stCondLst>
                                            <p:cond delay="9"/>
                                          </p:stCondLst>
                                        </p:cTn>
                                        <p:tgtEl>
                                          <p:spTgt spid="11"/>
                                        </p:tgtEl>
                                        <p:attrNameLst>
                                          <p:attrName>style.visibility</p:attrName>
                                        </p:attrNameLst>
                                      </p:cBhvr>
                                      <p:to>
                                        <p:strVal val="visible"/>
                                      </p:to>
                                    </p:set>
                                  </p:childTnLst>
                                </p:cTn>
                              </p:par>
                              <p:par>
                                <p:cTn id="63" presetID="26" presetClass="emph" presetSubtype="0" repeatCount="2000" fill="hold" grpId="1" nodeType="withEffect">
                                  <p:stCondLst>
                                    <p:cond delay="0"/>
                                  </p:stCondLst>
                                  <p:childTnLst>
                                    <p:animEffect transition="out" filter="fade">
                                      <p:cBhvr>
                                        <p:cTn id="64" dur="500" tmFilter="0, 0; .2, .5; .8, .5; 1, 0"/>
                                        <p:tgtEl>
                                          <p:spTgt spid="7"/>
                                        </p:tgtEl>
                                      </p:cBhvr>
                                    </p:animEffect>
                                    <p:animScale>
                                      <p:cBhvr>
                                        <p:cTn id="65" dur="250" autoRev="1" fill="hold"/>
                                        <p:tgtEl>
                                          <p:spTgt spid="7"/>
                                        </p:tgtEl>
                                      </p:cBhvr>
                                      <p:by x="105000" y="105000"/>
                                    </p:animScale>
                                  </p:childTnLst>
                                </p:cTn>
                              </p:par>
                            </p:childTnLst>
                          </p:cTn>
                        </p:par>
                      </p:childTnLst>
                    </p:cTn>
                  </p:par>
                </p:childTnLst>
              </p:cTn>
              <p:nextCondLst>
                <p:cond evt="onClick" delay="0">
                  <p:tgtEl>
                    <p:spTgt spid="7"/>
                  </p:tgtEl>
                </p:cond>
              </p:nextCondLst>
            </p:seq>
            <p:seq concurrent="1" nextAc="seek">
              <p:cTn id="66" restart="whenNotActive" fill="hold" evtFilter="cancelBubble" nodeType="interactiveSeq">
                <p:stCondLst>
                  <p:cond evt="onClick" delay="0">
                    <p:tgtEl>
                      <p:spTgt spid="8"/>
                    </p:tgtEl>
                  </p:cond>
                </p:stCondLst>
                <p:endSync evt="end" delay="0">
                  <p:rtn val="all"/>
                </p:endSync>
                <p:childTnLst>
                  <p:par>
                    <p:cTn id="67" fill="hold">
                      <p:stCondLst>
                        <p:cond delay="0"/>
                      </p:stCondLst>
                      <p:childTnLst>
                        <p:par>
                          <p:cTn id="68" fill="hold">
                            <p:stCondLst>
                              <p:cond delay="0"/>
                            </p:stCondLst>
                            <p:childTnLst>
                              <p:par>
                                <p:cTn id="69" presetID="1" presetClass="emph" presetSubtype="2" fill="hold" nodeType="clickEffect">
                                  <p:stCondLst>
                                    <p:cond delay="0"/>
                                  </p:stCondLst>
                                  <p:childTnLst>
                                    <p:animClr clrSpc="rgb" dir="cw">
                                      <p:cBhvr>
                                        <p:cTn id="70" dur="500" fill="hold"/>
                                        <p:tgtEl>
                                          <p:spTgt spid="8"/>
                                        </p:tgtEl>
                                        <p:attrNameLst>
                                          <p:attrName>fillcolor</p:attrName>
                                        </p:attrNameLst>
                                      </p:cBhvr>
                                      <p:to>
                                        <a:srgbClr val="D99694"/>
                                      </p:to>
                                    </p:animClr>
                                    <p:set>
                                      <p:cBhvr>
                                        <p:cTn id="71" dur="500" fill="hold"/>
                                        <p:tgtEl>
                                          <p:spTgt spid="8"/>
                                        </p:tgtEl>
                                        <p:attrNameLst>
                                          <p:attrName>fill.type</p:attrName>
                                        </p:attrNameLst>
                                      </p:cBhvr>
                                      <p:to>
                                        <p:strVal val="solid"/>
                                      </p:to>
                                    </p:set>
                                    <p:set>
                                      <p:cBhvr>
                                        <p:cTn id="72" dur="500" fill="hold"/>
                                        <p:tgtEl>
                                          <p:spTgt spid="8"/>
                                        </p:tgtEl>
                                        <p:attrNameLst>
                                          <p:attrName>fill.on</p:attrName>
                                        </p:attrNameLst>
                                      </p:cBhvr>
                                      <p:to>
                                        <p:strVal val="true"/>
                                      </p:to>
                                    </p:set>
                                  </p:childTnLst>
                                </p:cTn>
                              </p:par>
                              <p:par>
                                <p:cTn id="73" presetID="1" presetClass="mediacall" presetSubtype="0" fill="hold" nodeType="withEffect">
                                  <p:stCondLst>
                                    <p:cond delay="0"/>
                                  </p:stCondLst>
                                  <p:childTnLst>
                                    <p:cmd type="call" cmd="playFrom(0.0)">
                                      <p:cBhvr>
                                        <p:cTn id="74" dur="862" fill="hold"/>
                                        <p:tgtEl>
                                          <p:spTgt spid="4"/>
                                        </p:tgtEl>
                                      </p:cBhvr>
                                    </p:cmd>
                                  </p:childTnLst>
                                </p:cTn>
                              </p:par>
                              <p:par>
                                <p:cTn id="75" presetID="1" presetClass="entr" presetSubtype="0" fill="hold" nodeType="withEffect">
                                  <p:stCondLst>
                                    <p:cond delay="0"/>
                                  </p:stCondLst>
                                  <p:childTnLst>
                                    <p:set>
                                      <p:cBhvr>
                                        <p:cTn id="76" dur="1" fill="hold">
                                          <p:stCondLst>
                                            <p:cond delay="9"/>
                                          </p:stCondLst>
                                        </p:cTn>
                                        <p:tgtEl>
                                          <p:spTgt spid="12"/>
                                        </p:tgtEl>
                                        <p:attrNameLst>
                                          <p:attrName>style.visibility</p:attrName>
                                        </p:attrNameLst>
                                      </p:cBhvr>
                                      <p:to>
                                        <p:strVal val="visible"/>
                                      </p:to>
                                    </p:set>
                                  </p:childTnLst>
                                </p:cTn>
                              </p:par>
                              <p:par>
                                <p:cTn id="77" presetID="26" presetClass="emph" presetSubtype="0" repeatCount="2000" fill="hold" grpId="1" nodeType="withEffect">
                                  <p:stCondLst>
                                    <p:cond delay="0"/>
                                  </p:stCondLst>
                                  <p:childTnLst>
                                    <p:animEffect transition="out" filter="fade">
                                      <p:cBhvr>
                                        <p:cTn id="78" dur="500" tmFilter="0, 0; .2, .5; .8, .5; 1, 0"/>
                                        <p:tgtEl>
                                          <p:spTgt spid="8"/>
                                        </p:tgtEl>
                                      </p:cBhvr>
                                    </p:animEffect>
                                    <p:animScale>
                                      <p:cBhvr>
                                        <p:cTn id="79" dur="250" autoRev="1" fill="hold"/>
                                        <p:tgtEl>
                                          <p:spTgt spid="8"/>
                                        </p:tgtEl>
                                      </p:cBhvr>
                                      <p:by x="105000" y="105000"/>
                                    </p:animScale>
                                  </p:childTnLst>
                                </p:cTn>
                              </p:par>
                            </p:childTnLst>
                          </p:cTn>
                        </p:par>
                      </p:childTnLst>
                    </p:cTn>
                  </p:par>
                </p:childTnLst>
              </p:cTn>
              <p:nextCondLst>
                <p:cond evt="onClick" delay="0">
                  <p:tgtEl>
                    <p:spTgt spid="8"/>
                  </p:tgtEl>
                </p:cond>
              </p:nextCondLst>
            </p:seq>
          </p:childTnLst>
        </p:cTn>
      </p:par>
    </p:tnLst>
    <p:bldLst>
      <p:bldP spid="2" grpId="0" animBg="1"/>
      <p:bldP spid="5" grpId="0" animBg="1"/>
      <p:bldP spid="5" grpId="1" animBg="1"/>
      <p:bldP spid="6" grpId="0" animBg="1"/>
      <p:bldP spid="6" grpId="1" animBg="1"/>
      <p:bldP spid="7" grpId="0" animBg="1"/>
      <p:bldP spid="7" grpId="1" animBg="1"/>
      <p:bldP spid="8" grpId="0" animBg="1"/>
      <p:bldP spid="8"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âu hỏi">
            <a:extLst>
              <a:ext uri="{FF2B5EF4-FFF2-40B4-BE49-F238E27FC236}">
                <a16:creationId xmlns:a16="http://schemas.microsoft.com/office/drawing/2014/main" id="{4ADFFF1A-F500-CC57-185E-00F4826D0836}"/>
              </a:ext>
            </a:extLst>
          </p:cNvPr>
          <p:cNvSpPr/>
          <p:nvPr/>
        </p:nvSpPr>
        <p:spPr>
          <a:xfrm>
            <a:off x="910936" y="582757"/>
            <a:ext cx="7322128" cy="149629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2200" b="1" noProof="1">
                <a:solidFill>
                  <a:srgbClr val="FF0000"/>
                </a:solidFill>
                <a:latin typeface="Arial" panose="020B0604020202020204" pitchFamily="34" charset="0"/>
                <a:cs typeface="Arial" panose="020B0604020202020204" pitchFamily="34" charset="0"/>
              </a:rPr>
              <a:t>Câu hỏi </a:t>
            </a:r>
            <a:r>
              <a:rPr lang="vi-VN" sz="2200" b="1" noProof="1" smtClean="0">
                <a:solidFill>
                  <a:srgbClr val="FF0000"/>
                </a:solidFill>
                <a:latin typeface="Arial" panose="020B0604020202020204" pitchFamily="34" charset="0"/>
                <a:cs typeface="Arial" panose="020B0604020202020204" pitchFamily="34" charset="0"/>
              </a:rPr>
              <a:t>3: </a:t>
            </a:r>
            <a:r>
              <a:rPr lang="vi-VN" sz="2200" noProof="1" smtClean="0">
                <a:solidFill>
                  <a:schemeClr val="tx1"/>
                </a:solidFill>
                <a:latin typeface="Arial" panose="020B0604020202020204" pitchFamily="34" charset="0"/>
                <a:cs typeface="Arial" panose="020B0604020202020204" pitchFamily="34" charset="0"/>
              </a:rPr>
              <a:t>Trường em tổ chức hoạt động thiện nguyện “Mua tăm ủng hộ người khuyết tật”. Em  tham gia với thái độ như thế nào</a:t>
            </a:r>
            <a:endParaRPr lang="vi-VN" sz="2200" noProof="1">
              <a:solidFill>
                <a:schemeClr val="tx1"/>
              </a:solidFill>
              <a:latin typeface="Arial" panose="020B0604020202020204" pitchFamily="34" charset="0"/>
              <a:cs typeface="Arial" panose="020B0604020202020204" pitchFamily="34" charset="0"/>
            </a:endParaRPr>
          </a:p>
        </p:txBody>
      </p:sp>
      <p:sp>
        <p:nvSpPr>
          <p:cNvPr id="5" name="Đáp án đúng">
            <a:extLst>
              <a:ext uri="{FF2B5EF4-FFF2-40B4-BE49-F238E27FC236}">
                <a16:creationId xmlns:a16="http://schemas.microsoft.com/office/drawing/2014/main" id="{8B66CBE4-2DB9-BCF7-D1C4-281B894BFE17}"/>
              </a:ext>
            </a:extLst>
          </p:cNvPr>
          <p:cNvSpPr/>
          <p:nvPr/>
        </p:nvSpPr>
        <p:spPr>
          <a:xfrm>
            <a:off x="4831772" y="2307649"/>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C. </a:t>
            </a:r>
            <a:r>
              <a:rPr lang="vi-VN" sz="2000" noProof="1" smtClean="0">
                <a:solidFill>
                  <a:schemeClr val="tx1"/>
                </a:solidFill>
                <a:latin typeface="Arial" panose="020B0604020202020204" pitchFamily="34" charset="0"/>
                <a:cs typeface="Arial" panose="020B0604020202020204" pitchFamily="34" charset="0"/>
              </a:rPr>
              <a:t>Vui vẻ, hào hứng</a:t>
            </a:r>
            <a:endParaRPr lang="vi-VN" sz="2000" noProof="1">
              <a:solidFill>
                <a:schemeClr val="tx1"/>
              </a:solidFill>
              <a:latin typeface="Arial" panose="020B0604020202020204" pitchFamily="34" charset="0"/>
              <a:cs typeface="Arial" panose="020B0604020202020204" pitchFamily="34" charset="0"/>
            </a:endParaRPr>
          </a:p>
        </p:txBody>
      </p:sp>
      <p:sp>
        <p:nvSpPr>
          <p:cNvPr id="6" name="Đáp án sai 1">
            <a:extLst>
              <a:ext uri="{FF2B5EF4-FFF2-40B4-BE49-F238E27FC236}">
                <a16:creationId xmlns:a16="http://schemas.microsoft.com/office/drawing/2014/main" id="{3FCD9830-5FD1-BD44-878B-228BD96CE996}"/>
              </a:ext>
            </a:extLst>
          </p:cNvPr>
          <p:cNvSpPr/>
          <p:nvPr/>
        </p:nvSpPr>
        <p:spPr>
          <a:xfrm>
            <a:off x="910936" y="2307649"/>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A. </a:t>
            </a:r>
            <a:r>
              <a:rPr lang="vi-VN" sz="2000" noProof="1" smtClean="0">
                <a:solidFill>
                  <a:schemeClr val="tx1"/>
                </a:solidFill>
                <a:latin typeface="Arial" panose="020B0604020202020204" pitchFamily="34" charset="0"/>
                <a:cs typeface="Arial" panose="020B0604020202020204" pitchFamily="34" charset="0"/>
              </a:rPr>
              <a:t>Không muốn tham gia</a:t>
            </a:r>
            <a:endParaRPr lang="vi-VN" sz="2000" noProof="1">
              <a:solidFill>
                <a:schemeClr val="tx1"/>
              </a:solidFill>
              <a:latin typeface="Arial" panose="020B0604020202020204" pitchFamily="34" charset="0"/>
              <a:cs typeface="Arial" panose="020B0604020202020204" pitchFamily="34" charset="0"/>
            </a:endParaRPr>
          </a:p>
        </p:txBody>
      </p:sp>
      <p:sp>
        <p:nvSpPr>
          <p:cNvPr id="7" name="Đáp án sai 2">
            <a:extLst>
              <a:ext uri="{FF2B5EF4-FFF2-40B4-BE49-F238E27FC236}">
                <a16:creationId xmlns:a16="http://schemas.microsoft.com/office/drawing/2014/main" id="{6A919885-0285-0403-1E09-FA94D8BC080B}"/>
              </a:ext>
            </a:extLst>
          </p:cNvPr>
          <p:cNvSpPr/>
          <p:nvPr/>
        </p:nvSpPr>
        <p:spPr>
          <a:xfrm>
            <a:off x="910936" y="3538099"/>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noProof="1">
                <a:solidFill>
                  <a:schemeClr val="tx1"/>
                </a:solidFill>
                <a:latin typeface="Arial" panose="020B0604020202020204" pitchFamily="34" charset="0"/>
                <a:cs typeface="Arial" panose="020B0604020202020204" pitchFamily="34" charset="0"/>
              </a:rPr>
              <a:t>B. </a:t>
            </a:r>
            <a:r>
              <a:rPr lang="vi-VN" sz="2000" noProof="1" smtClean="0">
                <a:solidFill>
                  <a:schemeClr val="tx1"/>
                </a:solidFill>
                <a:latin typeface="Arial" panose="020B0604020202020204" pitchFamily="34" charset="0"/>
                <a:cs typeface="Arial" panose="020B0604020202020204" pitchFamily="34" charset="0"/>
              </a:rPr>
              <a:t>Cảm thấy tốn tiền</a:t>
            </a:r>
            <a:endParaRPr lang="vi-VN" sz="2000" noProof="1">
              <a:solidFill>
                <a:schemeClr val="tx1"/>
              </a:solidFill>
              <a:latin typeface="Arial" panose="020B0604020202020204" pitchFamily="34" charset="0"/>
              <a:cs typeface="Arial" panose="020B0604020202020204" pitchFamily="34" charset="0"/>
            </a:endParaRPr>
          </a:p>
        </p:txBody>
      </p:sp>
      <p:sp>
        <p:nvSpPr>
          <p:cNvPr id="8" name="Đáp án sai 3">
            <a:extLst>
              <a:ext uri="{FF2B5EF4-FFF2-40B4-BE49-F238E27FC236}">
                <a16:creationId xmlns:a16="http://schemas.microsoft.com/office/drawing/2014/main" id="{2E7D83A4-3758-8699-4DD0-010A80780539}"/>
              </a:ext>
            </a:extLst>
          </p:cNvPr>
          <p:cNvSpPr/>
          <p:nvPr/>
        </p:nvSpPr>
        <p:spPr>
          <a:xfrm>
            <a:off x="4831772" y="3533774"/>
            <a:ext cx="3401291" cy="99752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000" noProof="1">
                <a:solidFill>
                  <a:schemeClr val="tx1"/>
                </a:solidFill>
                <a:latin typeface="Arial" panose="020B0604020202020204" pitchFamily="34" charset="0"/>
                <a:cs typeface="Arial" panose="020B0604020202020204" pitchFamily="34" charset="0"/>
              </a:rPr>
              <a:t>D. </a:t>
            </a:r>
            <a:r>
              <a:rPr lang="vi-VN" sz="2000" noProof="1" smtClean="0">
                <a:solidFill>
                  <a:schemeClr val="tx1"/>
                </a:solidFill>
                <a:latin typeface="Arial" panose="020B0604020202020204" pitchFamily="34" charset="0"/>
                <a:cs typeface="Arial" panose="020B0604020202020204" pitchFamily="34" charset="0"/>
              </a:rPr>
              <a:t>Coi như không biết tới hoạt động này</a:t>
            </a:r>
            <a:endParaRPr lang="vi-VN" sz="2000" noProof="1">
              <a:solidFill>
                <a:schemeClr val="tx1"/>
              </a:solidFill>
              <a:latin typeface="Arial" panose="020B0604020202020204" pitchFamily="34" charset="0"/>
              <a:cs typeface="Arial" panose="020B0604020202020204" pitchFamily="34" charset="0"/>
            </a:endParaRPr>
          </a:p>
        </p:txBody>
      </p:sp>
      <p:pic>
        <p:nvPicPr>
          <p:cNvPr id="3" name="Correct sound effect and wrong sound effect (mp3cut.net)">
            <a:hlinkClick r:id="" action="ppaction://media"/>
            <a:extLst>
              <a:ext uri="{FF2B5EF4-FFF2-40B4-BE49-F238E27FC236}">
                <a16:creationId xmlns:a16="http://schemas.microsoft.com/office/drawing/2014/main" id="{5A2AB5BE-5BE4-FB71-44F9-94D2D0B0CEAE}"/>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4831772" y="-477949"/>
            <a:ext cx="365522" cy="365522"/>
          </a:xfrm>
          <a:prstGeom prst="rect">
            <a:avLst/>
          </a:prstGeom>
        </p:spPr>
      </p:pic>
      <p:pic>
        <p:nvPicPr>
          <p:cNvPr id="10" name="Picture 5">
            <a:extLst>
              <a:ext uri="{FF2B5EF4-FFF2-40B4-BE49-F238E27FC236}">
                <a16:creationId xmlns:a16="http://schemas.microsoft.com/office/drawing/2014/main" id="{31EA41D2-9796-7E4F-2882-9DC49D5A8C0A}"/>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rcRect/>
          <a:stretch>
            <a:fillRect/>
          </a:stretch>
        </p:blipFill>
        <p:spPr>
          <a:xfrm>
            <a:off x="7538321" y="2527975"/>
            <a:ext cx="639785" cy="556871"/>
          </a:xfrm>
          <a:prstGeom prst="rect">
            <a:avLst/>
          </a:prstGeom>
        </p:spPr>
      </p:pic>
      <p:pic>
        <p:nvPicPr>
          <p:cNvPr id="11" name="Picture 10">
            <a:extLst>
              <a:ext uri="{FF2B5EF4-FFF2-40B4-BE49-F238E27FC236}">
                <a16:creationId xmlns:a16="http://schemas.microsoft.com/office/drawing/2014/main" id="{4B31FD67-694B-8D1E-89C7-5C3C61578F6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3614518" y="3748518"/>
            <a:ext cx="637592" cy="568036"/>
          </a:xfrm>
          <a:prstGeom prst="rect">
            <a:avLst/>
          </a:prstGeom>
        </p:spPr>
      </p:pic>
      <p:pic>
        <p:nvPicPr>
          <p:cNvPr id="12" name="Picture 10">
            <a:extLst>
              <a:ext uri="{FF2B5EF4-FFF2-40B4-BE49-F238E27FC236}">
                <a16:creationId xmlns:a16="http://schemas.microsoft.com/office/drawing/2014/main" id="{A47525BE-8DC6-1E4E-AED4-3C6DAB364AF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7595471" y="3748518"/>
            <a:ext cx="637592" cy="568036"/>
          </a:xfrm>
          <a:prstGeom prst="rect">
            <a:avLst/>
          </a:prstGeom>
        </p:spPr>
      </p:pic>
      <p:pic>
        <p:nvPicPr>
          <p:cNvPr id="13" name="Picture 10">
            <a:extLst>
              <a:ext uri="{FF2B5EF4-FFF2-40B4-BE49-F238E27FC236}">
                <a16:creationId xmlns:a16="http://schemas.microsoft.com/office/drawing/2014/main" id="{65C423E0-743C-7316-FEF3-4CE8613F3E0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 xmlns:asvg="http://schemas.microsoft.com/office/drawing/2016/SVG/main" r:embed="rId10"/>
              </a:ext>
            </a:extLst>
          </a:blip>
          <a:srcRect/>
          <a:stretch>
            <a:fillRect/>
          </a:stretch>
        </p:blipFill>
        <p:spPr>
          <a:xfrm>
            <a:off x="3614518" y="2511136"/>
            <a:ext cx="637592" cy="568036"/>
          </a:xfrm>
          <a:prstGeom prst="rect">
            <a:avLst/>
          </a:prstGeom>
        </p:spPr>
      </p:pic>
      <p:pic>
        <p:nvPicPr>
          <p:cNvPr id="4" name="Correct sound effect and wrong sound effect (mp3cut.net) (1)">
            <a:hlinkClick r:id="" action="ppaction://media"/>
            <a:extLst>
              <a:ext uri="{FF2B5EF4-FFF2-40B4-BE49-F238E27FC236}">
                <a16:creationId xmlns:a16="http://schemas.microsoft.com/office/drawing/2014/main" id="{8D0C2BA9-FCBA-B751-461E-B7A707743057}"/>
              </a:ext>
            </a:extLst>
          </p:cNvPr>
          <p:cNvPicPr>
            <a:picLocks noChangeAspect="1"/>
          </p:cNvPicPr>
          <p:nvPr>
            <a:audioFile r:link="rId4"/>
            <p:extLst>
              <p:ext uri="{DAA4B4D4-6D71-4841-9C94-3DE7FCFB9230}">
                <p14:media xmlns:p14="http://schemas.microsoft.com/office/powerpoint/2010/main" r:embed="rId3"/>
              </p:ext>
            </p:extLst>
          </p:nvPr>
        </p:nvPicPr>
        <p:blipFill>
          <a:blip r:embed="rId6"/>
          <a:stretch>
            <a:fillRect/>
          </a:stretch>
        </p:blipFill>
        <p:spPr>
          <a:xfrm>
            <a:off x="5826919" y="-477949"/>
            <a:ext cx="365522" cy="365522"/>
          </a:xfrm>
          <a:prstGeom prst="rect">
            <a:avLst/>
          </a:prstGeom>
        </p:spPr>
      </p:pic>
    </p:spTree>
    <p:extLst>
      <p:ext uri="{BB962C8B-B14F-4D97-AF65-F5344CB8AC3E}">
        <p14:creationId xmlns:p14="http://schemas.microsoft.com/office/powerpoint/2010/main" val="27893951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Left)">
                                      <p:cBhvr>
                                        <p:cTn id="12" dur="500"/>
                                        <p:tgtEl>
                                          <p:spTgt spid="6"/>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strips(downLeft)">
                                      <p:cBhvr>
                                        <p:cTn id="15" dur="500"/>
                                        <p:tgtEl>
                                          <p:spTgt spid="7"/>
                                        </p:tgtEl>
                                      </p:cBhvr>
                                    </p:animEffect>
                                  </p:childTnLst>
                                </p:cTn>
                              </p:par>
                              <p:par>
                                <p:cTn id="16" presetID="18" presetClass="entr" presetSubtype="12"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strips(downLeft)">
                                      <p:cBhvr>
                                        <p:cTn id="18" dur="500"/>
                                        <p:tgtEl>
                                          <p:spTgt spid="5"/>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strips(downLeft)">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22" restart="whenNotActive" fill="hold" evtFilter="cancelBubble" nodeType="interactiveSeq">
                <p:stCondLst>
                  <p:cond evt="onClick" delay="0">
                    <p:tgtEl>
                      <p:spTgt spid="5"/>
                    </p:tgtEl>
                  </p:cond>
                </p:stCondLst>
                <p:endSync evt="end" delay="0">
                  <p:rtn val="all"/>
                </p:endSync>
                <p:childTnLst>
                  <p:par>
                    <p:cTn id="23" fill="hold">
                      <p:stCondLst>
                        <p:cond delay="0"/>
                      </p:stCondLst>
                      <p:childTnLst>
                        <p:par>
                          <p:cTn id="24" fill="hold">
                            <p:stCondLst>
                              <p:cond delay="0"/>
                            </p:stCondLst>
                            <p:childTnLst>
                              <p:par>
                                <p:cTn id="25" presetID="1" presetClass="emph" presetSubtype="2" fill="hold" nodeType="clickEffect">
                                  <p:stCondLst>
                                    <p:cond delay="0"/>
                                  </p:stCondLst>
                                  <p:childTnLst>
                                    <p:animClr clrSpc="rgb" dir="cw">
                                      <p:cBhvr>
                                        <p:cTn id="26" dur="500" fill="hold"/>
                                        <p:tgtEl>
                                          <p:spTgt spid="5"/>
                                        </p:tgtEl>
                                        <p:attrNameLst>
                                          <p:attrName>fillcolor</p:attrName>
                                        </p:attrNameLst>
                                      </p:cBhvr>
                                      <p:to>
                                        <a:srgbClr val="92D050"/>
                                      </p:to>
                                    </p:animClr>
                                    <p:set>
                                      <p:cBhvr>
                                        <p:cTn id="27" dur="500" fill="hold"/>
                                        <p:tgtEl>
                                          <p:spTgt spid="5"/>
                                        </p:tgtEl>
                                        <p:attrNameLst>
                                          <p:attrName>fill.type</p:attrName>
                                        </p:attrNameLst>
                                      </p:cBhvr>
                                      <p:to>
                                        <p:strVal val="solid"/>
                                      </p:to>
                                    </p:set>
                                    <p:set>
                                      <p:cBhvr>
                                        <p:cTn id="28" dur="500" fill="hold"/>
                                        <p:tgtEl>
                                          <p:spTgt spid="5"/>
                                        </p:tgtEl>
                                        <p:attrNameLst>
                                          <p:attrName>fill.on</p:attrName>
                                        </p:attrNameLst>
                                      </p:cBhvr>
                                      <p:to>
                                        <p:strVal val="true"/>
                                      </p:to>
                                    </p:set>
                                  </p:childTnLst>
                                </p:cTn>
                              </p:par>
                              <p:par>
                                <p:cTn id="29" presetID="1" presetClass="mediacall" presetSubtype="0" fill="hold" nodeType="withEffect">
                                  <p:stCondLst>
                                    <p:cond delay="0"/>
                                  </p:stCondLst>
                                  <p:childTnLst>
                                    <p:cmd type="call" cmd="playFrom(0.0)">
                                      <p:cBhvr>
                                        <p:cTn id="30" dur="835" fill="hold"/>
                                        <p:tgtEl>
                                          <p:spTgt spid="3"/>
                                        </p:tgtEl>
                                      </p:cBhvr>
                                    </p:cmd>
                                  </p:childTnLst>
                                </p:cTn>
                              </p:par>
                              <p:par>
                                <p:cTn id="31" presetID="1" presetClass="entr" presetSubtype="0" fill="hold" nodeType="withEffect">
                                  <p:stCondLst>
                                    <p:cond delay="0"/>
                                  </p:stCondLst>
                                  <p:childTnLst>
                                    <p:set>
                                      <p:cBhvr>
                                        <p:cTn id="32" dur="1" fill="hold">
                                          <p:stCondLst>
                                            <p:cond delay="9"/>
                                          </p:stCondLst>
                                        </p:cTn>
                                        <p:tgtEl>
                                          <p:spTgt spid="10"/>
                                        </p:tgtEl>
                                        <p:attrNameLst>
                                          <p:attrName>style.visibility</p:attrName>
                                        </p:attrNameLst>
                                      </p:cBhvr>
                                      <p:to>
                                        <p:strVal val="visible"/>
                                      </p:to>
                                    </p:set>
                                  </p:childTnLst>
                                </p:cTn>
                              </p:par>
                              <p:par>
                                <p:cTn id="33" presetID="26" presetClass="emph" presetSubtype="0" repeatCount="2000" fill="hold" grpId="1" nodeType="withEffect">
                                  <p:stCondLst>
                                    <p:cond delay="0"/>
                                  </p:stCondLst>
                                  <p:childTnLst>
                                    <p:animEffect transition="out" filter="fade">
                                      <p:cBhvr>
                                        <p:cTn id="34" dur="500" tmFilter="0, 0; .2, .5; .8, .5; 1, 0"/>
                                        <p:tgtEl>
                                          <p:spTgt spid="5"/>
                                        </p:tgtEl>
                                      </p:cBhvr>
                                    </p:animEffect>
                                    <p:animScale>
                                      <p:cBhvr>
                                        <p:cTn id="35" dur="250" autoRev="1" fill="hold"/>
                                        <p:tgtEl>
                                          <p:spTgt spid="5"/>
                                        </p:tgtEl>
                                      </p:cBhvr>
                                      <p:by x="105000" y="105000"/>
                                    </p:animScale>
                                  </p:childTnLst>
                                </p:cTn>
                              </p:par>
                            </p:childTnLst>
                          </p:cTn>
                        </p:par>
                      </p:childTnLst>
                    </p:cTn>
                  </p:par>
                </p:childTnLst>
              </p:cTn>
              <p:nextCondLst>
                <p:cond evt="onClick" delay="0">
                  <p:tgtEl>
                    <p:spTgt spid="5"/>
                  </p:tgtEl>
                </p:cond>
              </p:nextCondLst>
            </p:seq>
            <p:audio>
              <p:cMediaNode vol="80000">
                <p:cTn id="36" fill="hold" display="0">
                  <p:stCondLst>
                    <p:cond delay="indefinite"/>
                  </p:stCondLst>
                  <p:endCondLst>
                    <p:cond evt="onStopAudio" delay="0">
                      <p:tgtEl>
                        <p:sldTgt/>
                      </p:tgtEl>
                    </p:cond>
                  </p:endCondLst>
                </p:cTn>
                <p:tgtEl>
                  <p:spTgt spid="3"/>
                </p:tgtEl>
              </p:cMediaNode>
            </p:audio>
            <p:seq concurrent="1" nextAc="seek">
              <p:cTn id="37" restart="whenNotActive" fill="hold" evtFilter="cancelBubble" nodeType="interactiveSeq">
                <p:stCondLst>
                  <p:cond evt="onClick" delay="0">
                    <p:tgtEl>
                      <p:spTgt spid="6"/>
                    </p:tgtEl>
                  </p:cond>
                </p:stCondLst>
                <p:endSync evt="end" delay="0">
                  <p:rtn val="all"/>
                </p:endSync>
                <p:childTnLst>
                  <p:par>
                    <p:cTn id="38" fill="hold">
                      <p:stCondLst>
                        <p:cond delay="0"/>
                      </p:stCondLst>
                      <p:childTnLst>
                        <p:par>
                          <p:cTn id="39" fill="hold">
                            <p:stCondLst>
                              <p:cond delay="0"/>
                            </p:stCondLst>
                            <p:childTnLst>
                              <p:par>
                                <p:cTn id="40" presetID="1" presetClass="emph" presetSubtype="2" fill="hold" nodeType="clickEffect">
                                  <p:stCondLst>
                                    <p:cond delay="0"/>
                                  </p:stCondLst>
                                  <p:childTnLst>
                                    <p:animClr clrSpc="rgb" dir="cw">
                                      <p:cBhvr>
                                        <p:cTn id="41" dur="500" fill="hold"/>
                                        <p:tgtEl>
                                          <p:spTgt spid="6"/>
                                        </p:tgtEl>
                                        <p:attrNameLst>
                                          <p:attrName>fillcolor</p:attrName>
                                        </p:attrNameLst>
                                      </p:cBhvr>
                                      <p:to>
                                        <a:srgbClr val="D99694"/>
                                      </p:to>
                                    </p:animClr>
                                    <p:set>
                                      <p:cBhvr>
                                        <p:cTn id="42" dur="500" fill="hold"/>
                                        <p:tgtEl>
                                          <p:spTgt spid="6"/>
                                        </p:tgtEl>
                                        <p:attrNameLst>
                                          <p:attrName>fill.type</p:attrName>
                                        </p:attrNameLst>
                                      </p:cBhvr>
                                      <p:to>
                                        <p:strVal val="solid"/>
                                      </p:to>
                                    </p:set>
                                    <p:set>
                                      <p:cBhvr>
                                        <p:cTn id="43" dur="500" fill="hold"/>
                                        <p:tgtEl>
                                          <p:spTgt spid="6"/>
                                        </p:tgtEl>
                                        <p:attrNameLst>
                                          <p:attrName>fill.on</p:attrName>
                                        </p:attrNameLst>
                                      </p:cBhvr>
                                      <p:to>
                                        <p:strVal val="true"/>
                                      </p:to>
                                    </p:set>
                                  </p:childTnLst>
                                </p:cTn>
                              </p:par>
                              <p:par>
                                <p:cTn id="44" presetID="1" presetClass="mediacall" presetSubtype="0" fill="hold" nodeType="withEffect">
                                  <p:stCondLst>
                                    <p:cond delay="0"/>
                                  </p:stCondLst>
                                  <p:childTnLst>
                                    <p:cmd type="call" cmd="playFrom(0.0)">
                                      <p:cBhvr>
                                        <p:cTn id="45" dur="862" fill="hold"/>
                                        <p:tgtEl>
                                          <p:spTgt spid="4"/>
                                        </p:tgtEl>
                                      </p:cBhvr>
                                    </p:cmd>
                                  </p:childTnLst>
                                </p:cTn>
                              </p:par>
                              <p:par>
                                <p:cTn id="46" presetID="1" presetClass="entr" presetSubtype="0" fill="hold" nodeType="withEffect">
                                  <p:stCondLst>
                                    <p:cond delay="0"/>
                                  </p:stCondLst>
                                  <p:childTnLst>
                                    <p:set>
                                      <p:cBhvr>
                                        <p:cTn id="47" dur="1" fill="hold">
                                          <p:stCondLst>
                                            <p:cond delay="0"/>
                                          </p:stCondLst>
                                        </p:cTn>
                                        <p:tgtEl>
                                          <p:spTgt spid="13"/>
                                        </p:tgtEl>
                                        <p:attrNameLst>
                                          <p:attrName>style.visibility</p:attrName>
                                        </p:attrNameLst>
                                      </p:cBhvr>
                                      <p:to>
                                        <p:strVal val="visible"/>
                                      </p:to>
                                    </p:set>
                                  </p:childTnLst>
                                </p:cTn>
                              </p:par>
                              <p:par>
                                <p:cTn id="48" presetID="26" presetClass="emph" presetSubtype="0" repeatCount="2000" fill="hold" grpId="1" nodeType="withEffect">
                                  <p:stCondLst>
                                    <p:cond delay="0"/>
                                  </p:stCondLst>
                                  <p:childTnLst>
                                    <p:animEffect transition="out" filter="fade">
                                      <p:cBhvr>
                                        <p:cTn id="49" dur="500" tmFilter="0, 0; .2, .5; .8, .5; 1, 0"/>
                                        <p:tgtEl>
                                          <p:spTgt spid="6"/>
                                        </p:tgtEl>
                                      </p:cBhvr>
                                    </p:animEffect>
                                    <p:animScale>
                                      <p:cBhvr>
                                        <p:cTn id="50" dur="250" autoRev="1" fill="hold"/>
                                        <p:tgtEl>
                                          <p:spTgt spid="6"/>
                                        </p:tgtEl>
                                      </p:cBhvr>
                                      <p:by x="105000" y="105000"/>
                                    </p:animScale>
                                  </p:childTnLst>
                                </p:cTn>
                              </p:par>
                            </p:childTnLst>
                          </p:cTn>
                        </p:par>
                      </p:childTnLst>
                    </p:cTn>
                  </p:par>
                </p:childTnLst>
              </p:cTn>
              <p:nextCondLst>
                <p:cond evt="onClick" delay="0">
                  <p:tgtEl>
                    <p:spTgt spid="6"/>
                  </p:tgtEl>
                </p:cond>
              </p:nextCondLst>
            </p:seq>
            <p:audio>
              <p:cMediaNode vol="80000">
                <p:cTn id="51" fill="hold" display="0">
                  <p:stCondLst>
                    <p:cond delay="indefinite"/>
                  </p:stCondLst>
                  <p:endCondLst>
                    <p:cond evt="onStopAudio" delay="0">
                      <p:tgtEl>
                        <p:sldTgt/>
                      </p:tgtEl>
                    </p:cond>
                  </p:endCondLst>
                </p:cTn>
                <p:tgtEl>
                  <p:spTgt spid="4"/>
                </p:tgtEl>
              </p:cMediaNode>
            </p:audio>
            <p:seq concurrent="1" nextAc="seek">
              <p:cTn id="52" restart="whenNotActive" fill="hold" evtFilter="cancelBubble" nodeType="interactiveSeq">
                <p:stCondLst>
                  <p:cond evt="onClick" delay="0">
                    <p:tgtEl>
                      <p:spTgt spid="7"/>
                    </p:tgtEl>
                  </p:cond>
                </p:stCondLst>
                <p:endSync evt="end" delay="0">
                  <p:rtn val="all"/>
                </p:endSync>
                <p:childTnLst>
                  <p:par>
                    <p:cTn id="53" fill="hold">
                      <p:stCondLst>
                        <p:cond delay="0"/>
                      </p:stCondLst>
                      <p:childTnLst>
                        <p:par>
                          <p:cTn id="54" fill="hold">
                            <p:stCondLst>
                              <p:cond delay="0"/>
                            </p:stCondLst>
                            <p:childTnLst>
                              <p:par>
                                <p:cTn id="55" presetID="1" presetClass="emph" presetSubtype="2" fill="hold" nodeType="clickEffect">
                                  <p:stCondLst>
                                    <p:cond delay="0"/>
                                  </p:stCondLst>
                                  <p:childTnLst>
                                    <p:animClr clrSpc="rgb" dir="cw">
                                      <p:cBhvr>
                                        <p:cTn id="56" dur="500" fill="hold"/>
                                        <p:tgtEl>
                                          <p:spTgt spid="7"/>
                                        </p:tgtEl>
                                        <p:attrNameLst>
                                          <p:attrName>fillcolor</p:attrName>
                                        </p:attrNameLst>
                                      </p:cBhvr>
                                      <p:to>
                                        <a:srgbClr val="D99694"/>
                                      </p:to>
                                    </p:animClr>
                                    <p:set>
                                      <p:cBhvr>
                                        <p:cTn id="57" dur="500" fill="hold"/>
                                        <p:tgtEl>
                                          <p:spTgt spid="7"/>
                                        </p:tgtEl>
                                        <p:attrNameLst>
                                          <p:attrName>fill.type</p:attrName>
                                        </p:attrNameLst>
                                      </p:cBhvr>
                                      <p:to>
                                        <p:strVal val="solid"/>
                                      </p:to>
                                    </p:set>
                                    <p:set>
                                      <p:cBhvr>
                                        <p:cTn id="58" dur="500" fill="hold"/>
                                        <p:tgtEl>
                                          <p:spTgt spid="7"/>
                                        </p:tgtEl>
                                        <p:attrNameLst>
                                          <p:attrName>fill.on</p:attrName>
                                        </p:attrNameLst>
                                      </p:cBhvr>
                                      <p:to>
                                        <p:strVal val="true"/>
                                      </p:to>
                                    </p:set>
                                  </p:childTnLst>
                                </p:cTn>
                              </p:par>
                              <p:par>
                                <p:cTn id="59" presetID="1" presetClass="mediacall" presetSubtype="0" fill="hold" nodeType="withEffect">
                                  <p:stCondLst>
                                    <p:cond delay="0"/>
                                  </p:stCondLst>
                                  <p:childTnLst>
                                    <p:cmd type="call" cmd="playFrom(0.0)">
                                      <p:cBhvr>
                                        <p:cTn id="60" dur="862" fill="hold"/>
                                        <p:tgtEl>
                                          <p:spTgt spid="4"/>
                                        </p:tgtEl>
                                      </p:cBhvr>
                                    </p:cmd>
                                  </p:childTnLst>
                                </p:cTn>
                              </p:par>
                              <p:par>
                                <p:cTn id="61" presetID="1" presetClass="entr" presetSubtype="0" fill="hold" nodeType="withEffect">
                                  <p:stCondLst>
                                    <p:cond delay="0"/>
                                  </p:stCondLst>
                                  <p:childTnLst>
                                    <p:set>
                                      <p:cBhvr>
                                        <p:cTn id="62" dur="1" fill="hold">
                                          <p:stCondLst>
                                            <p:cond delay="9"/>
                                          </p:stCondLst>
                                        </p:cTn>
                                        <p:tgtEl>
                                          <p:spTgt spid="11"/>
                                        </p:tgtEl>
                                        <p:attrNameLst>
                                          <p:attrName>style.visibility</p:attrName>
                                        </p:attrNameLst>
                                      </p:cBhvr>
                                      <p:to>
                                        <p:strVal val="visible"/>
                                      </p:to>
                                    </p:set>
                                  </p:childTnLst>
                                </p:cTn>
                              </p:par>
                              <p:par>
                                <p:cTn id="63" presetID="26" presetClass="emph" presetSubtype="0" repeatCount="2000" fill="hold" grpId="1" nodeType="withEffect">
                                  <p:stCondLst>
                                    <p:cond delay="0"/>
                                  </p:stCondLst>
                                  <p:childTnLst>
                                    <p:animEffect transition="out" filter="fade">
                                      <p:cBhvr>
                                        <p:cTn id="64" dur="500" tmFilter="0, 0; .2, .5; .8, .5; 1, 0"/>
                                        <p:tgtEl>
                                          <p:spTgt spid="7"/>
                                        </p:tgtEl>
                                      </p:cBhvr>
                                    </p:animEffect>
                                    <p:animScale>
                                      <p:cBhvr>
                                        <p:cTn id="65" dur="250" autoRev="1" fill="hold"/>
                                        <p:tgtEl>
                                          <p:spTgt spid="7"/>
                                        </p:tgtEl>
                                      </p:cBhvr>
                                      <p:by x="105000" y="105000"/>
                                    </p:animScale>
                                  </p:childTnLst>
                                </p:cTn>
                              </p:par>
                            </p:childTnLst>
                          </p:cTn>
                        </p:par>
                      </p:childTnLst>
                    </p:cTn>
                  </p:par>
                </p:childTnLst>
              </p:cTn>
              <p:nextCondLst>
                <p:cond evt="onClick" delay="0">
                  <p:tgtEl>
                    <p:spTgt spid="7"/>
                  </p:tgtEl>
                </p:cond>
              </p:nextCondLst>
            </p:seq>
            <p:seq concurrent="1" nextAc="seek">
              <p:cTn id="66" restart="whenNotActive" fill="hold" evtFilter="cancelBubble" nodeType="interactiveSeq">
                <p:stCondLst>
                  <p:cond evt="onClick" delay="0">
                    <p:tgtEl>
                      <p:spTgt spid="8"/>
                    </p:tgtEl>
                  </p:cond>
                </p:stCondLst>
                <p:endSync evt="end" delay="0">
                  <p:rtn val="all"/>
                </p:endSync>
                <p:childTnLst>
                  <p:par>
                    <p:cTn id="67" fill="hold">
                      <p:stCondLst>
                        <p:cond delay="0"/>
                      </p:stCondLst>
                      <p:childTnLst>
                        <p:par>
                          <p:cTn id="68" fill="hold">
                            <p:stCondLst>
                              <p:cond delay="0"/>
                            </p:stCondLst>
                            <p:childTnLst>
                              <p:par>
                                <p:cTn id="69" presetID="1" presetClass="emph" presetSubtype="2" fill="hold" nodeType="clickEffect">
                                  <p:stCondLst>
                                    <p:cond delay="0"/>
                                  </p:stCondLst>
                                  <p:childTnLst>
                                    <p:animClr clrSpc="rgb" dir="cw">
                                      <p:cBhvr>
                                        <p:cTn id="70" dur="500" fill="hold"/>
                                        <p:tgtEl>
                                          <p:spTgt spid="8"/>
                                        </p:tgtEl>
                                        <p:attrNameLst>
                                          <p:attrName>fillcolor</p:attrName>
                                        </p:attrNameLst>
                                      </p:cBhvr>
                                      <p:to>
                                        <a:srgbClr val="D99694"/>
                                      </p:to>
                                    </p:animClr>
                                    <p:set>
                                      <p:cBhvr>
                                        <p:cTn id="71" dur="500" fill="hold"/>
                                        <p:tgtEl>
                                          <p:spTgt spid="8"/>
                                        </p:tgtEl>
                                        <p:attrNameLst>
                                          <p:attrName>fill.type</p:attrName>
                                        </p:attrNameLst>
                                      </p:cBhvr>
                                      <p:to>
                                        <p:strVal val="solid"/>
                                      </p:to>
                                    </p:set>
                                    <p:set>
                                      <p:cBhvr>
                                        <p:cTn id="72" dur="500" fill="hold"/>
                                        <p:tgtEl>
                                          <p:spTgt spid="8"/>
                                        </p:tgtEl>
                                        <p:attrNameLst>
                                          <p:attrName>fill.on</p:attrName>
                                        </p:attrNameLst>
                                      </p:cBhvr>
                                      <p:to>
                                        <p:strVal val="true"/>
                                      </p:to>
                                    </p:set>
                                  </p:childTnLst>
                                </p:cTn>
                              </p:par>
                              <p:par>
                                <p:cTn id="73" presetID="1" presetClass="mediacall" presetSubtype="0" fill="hold" nodeType="withEffect">
                                  <p:stCondLst>
                                    <p:cond delay="0"/>
                                  </p:stCondLst>
                                  <p:childTnLst>
                                    <p:cmd type="call" cmd="playFrom(0.0)">
                                      <p:cBhvr>
                                        <p:cTn id="74" dur="862" fill="hold"/>
                                        <p:tgtEl>
                                          <p:spTgt spid="4"/>
                                        </p:tgtEl>
                                      </p:cBhvr>
                                    </p:cmd>
                                  </p:childTnLst>
                                </p:cTn>
                              </p:par>
                              <p:par>
                                <p:cTn id="75" presetID="1" presetClass="entr" presetSubtype="0" fill="hold" nodeType="withEffect">
                                  <p:stCondLst>
                                    <p:cond delay="0"/>
                                  </p:stCondLst>
                                  <p:childTnLst>
                                    <p:set>
                                      <p:cBhvr>
                                        <p:cTn id="76" dur="1" fill="hold">
                                          <p:stCondLst>
                                            <p:cond delay="9"/>
                                          </p:stCondLst>
                                        </p:cTn>
                                        <p:tgtEl>
                                          <p:spTgt spid="12"/>
                                        </p:tgtEl>
                                        <p:attrNameLst>
                                          <p:attrName>style.visibility</p:attrName>
                                        </p:attrNameLst>
                                      </p:cBhvr>
                                      <p:to>
                                        <p:strVal val="visible"/>
                                      </p:to>
                                    </p:set>
                                  </p:childTnLst>
                                </p:cTn>
                              </p:par>
                              <p:par>
                                <p:cTn id="77" presetID="26" presetClass="emph" presetSubtype="0" repeatCount="2000" fill="hold" grpId="1" nodeType="withEffect">
                                  <p:stCondLst>
                                    <p:cond delay="0"/>
                                  </p:stCondLst>
                                  <p:childTnLst>
                                    <p:animEffect transition="out" filter="fade">
                                      <p:cBhvr>
                                        <p:cTn id="78" dur="500" tmFilter="0, 0; .2, .5; .8, .5; 1, 0"/>
                                        <p:tgtEl>
                                          <p:spTgt spid="8"/>
                                        </p:tgtEl>
                                      </p:cBhvr>
                                    </p:animEffect>
                                    <p:animScale>
                                      <p:cBhvr>
                                        <p:cTn id="79" dur="250" autoRev="1" fill="hold"/>
                                        <p:tgtEl>
                                          <p:spTgt spid="8"/>
                                        </p:tgtEl>
                                      </p:cBhvr>
                                      <p:by x="105000" y="105000"/>
                                    </p:animScale>
                                  </p:childTnLst>
                                </p:cTn>
                              </p:par>
                            </p:childTnLst>
                          </p:cTn>
                        </p:par>
                      </p:childTnLst>
                    </p:cTn>
                  </p:par>
                </p:childTnLst>
              </p:cTn>
              <p:nextCondLst>
                <p:cond evt="onClick" delay="0">
                  <p:tgtEl>
                    <p:spTgt spid="8"/>
                  </p:tgtEl>
                </p:cond>
              </p:nextCondLst>
            </p:seq>
          </p:childTnLst>
        </p:cTn>
      </p:par>
    </p:tnLst>
    <p:bldLst>
      <p:bldP spid="2" grpId="0" animBg="1"/>
      <p:bldP spid="5" grpId="0" animBg="1"/>
      <p:bldP spid="5" grpId="1" animBg="1"/>
      <p:bldP spid="6" grpId="0" animBg="1"/>
      <p:bldP spid="6" grpId="1" animBg="1"/>
      <p:bldP spid="7" grpId="0" animBg="1"/>
      <p:bldP spid="7" grpId="1" animBg="1"/>
      <p:bldP spid="8" grpId="0" animBg="1"/>
      <p:bldP spid="8"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02"/>
        <p:cNvGrpSpPr/>
        <p:nvPr/>
      </p:nvGrpSpPr>
      <p:grpSpPr>
        <a:xfrm>
          <a:off x="0" y="0"/>
          <a:ext cx="0" cy="0"/>
          <a:chOff x="0" y="0"/>
          <a:chExt cx="0" cy="0"/>
        </a:xfrm>
      </p:grpSpPr>
      <p:sp>
        <p:nvSpPr>
          <p:cNvPr id="2" name="Title 1"/>
          <p:cNvSpPr>
            <a:spLocks noGrp="1"/>
          </p:cNvSpPr>
          <p:nvPr>
            <p:ph type="title"/>
          </p:nvPr>
        </p:nvSpPr>
        <p:spPr>
          <a:xfrm>
            <a:off x="566767" y="848526"/>
            <a:ext cx="8162790" cy="569400"/>
          </a:xfrm>
        </p:spPr>
        <p:txBody>
          <a:bodyPr/>
          <a:lstStyle/>
          <a:p>
            <a:pPr algn="l">
              <a:lnSpc>
                <a:spcPct val="150000"/>
              </a:lnSpc>
            </a:pPr>
            <a:r>
              <a:rPr lang="vi-VN" sz="2000" b="1" dirty="0">
                <a:solidFill>
                  <a:schemeClr val="accent3">
                    <a:lumMod val="50000"/>
                  </a:schemeClr>
                </a:solidFill>
                <a:latin typeface="+mn-lt"/>
              </a:rPr>
              <a:t>3</a:t>
            </a:r>
            <a:r>
              <a:rPr lang="en-US" sz="2000" b="1" dirty="0" smtClean="0">
                <a:solidFill>
                  <a:schemeClr val="accent3">
                    <a:lumMod val="50000"/>
                  </a:schemeClr>
                </a:solidFill>
                <a:latin typeface="+mn-lt"/>
              </a:rPr>
              <a:t>. </a:t>
            </a:r>
            <a:r>
              <a:rPr lang="vi-VN" sz="2000" b="1" dirty="0" smtClean="0">
                <a:solidFill>
                  <a:schemeClr val="accent3">
                    <a:lumMod val="50000"/>
                  </a:schemeClr>
                </a:solidFill>
                <a:latin typeface="+mn-lt"/>
              </a:rPr>
              <a:t>Vận động người thân, bạn bè tham gia hoạt động thiện nguyện, nhân đạo</a:t>
            </a:r>
            <a:endParaRPr lang="en-US" sz="2000" b="1" dirty="0">
              <a:solidFill>
                <a:schemeClr val="accent3">
                  <a:lumMod val="50000"/>
                </a:schemeClr>
              </a:solidFill>
              <a:latin typeface="+mn-lt"/>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0449" y="2266360"/>
            <a:ext cx="2377962" cy="2714198"/>
          </a:xfrm>
          <a:prstGeom prst="rect">
            <a:avLst/>
          </a:prstGeom>
        </p:spPr>
      </p:pic>
      <p:sp>
        <p:nvSpPr>
          <p:cNvPr id="152" name="Google Shape;2068;p49"/>
          <p:cNvSpPr/>
          <p:nvPr/>
        </p:nvSpPr>
        <p:spPr>
          <a:xfrm rot="372218">
            <a:off x="3357577" y="1712249"/>
            <a:ext cx="4646836" cy="2654782"/>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5">
              <a:lumMod val="60000"/>
              <a:lumOff val="40000"/>
            </a:schemeClr>
          </a:solidFill>
          <a:ln>
            <a:noFill/>
          </a:ln>
          <a:effectLst>
            <a:outerShdw blurRad="50800" dist="38100" dir="8100000" algn="tr"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Rectangle 3"/>
          <p:cNvSpPr/>
          <p:nvPr/>
        </p:nvSpPr>
        <p:spPr>
          <a:xfrm rot="349191">
            <a:off x="3748012" y="1964854"/>
            <a:ext cx="3865967" cy="1938992"/>
          </a:xfrm>
          <a:prstGeom prst="rect">
            <a:avLst/>
          </a:prstGeom>
        </p:spPr>
        <p:txBody>
          <a:bodyPr wrap="square">
            <a:spAutoFit/>
          </a:bodyPr>
          <a:lstStyle/>
          <a:p>
            <a:pPr algn="just">
              <a:lnSpc>
                <a:spcPct val="150000"/>
              </a:lnSpc>
            </a:pPr>
            <a:r>
              <a:rPr lang="en-US" sz="2000" dirty="0" err="1" smtClean="0"/>
              <a:t>Em</a:t>
            </a:r>
            <a:r>
              <a:rPr lang="en-US" sz="2000" dirty="0" smtClean="0"/>
              <a:t> </a:t>
            </a:r>
            <a:r>
              <a:rPr lang="en-US" sz="2000" dirty="0" err="1" smtClean="0"/>
              <a:t>hãy</a:t>
            </a:r>
            <a:r>
              <a:rPr lang="en-US" sz="2000" dirty="0" smtClean="0"/>
              <a:t> </a:t>
            </a:r>
            <a:r>
              <a:rPr lang="vi-VN" sz="2000" dirty="0" smtClean="0"/>
              <a:t>vận động người thân, bạn bè cùng tham gia hoạt động thiện nguyện, nhân đạo do nà trường, địa phương tổ chức.</a:t>
            </a:r>
            <a:endParaRPr lang="en-US" sz="2000" dirty="0"/>
          </a:p>
        </p:txBody>
      </p:sp>
      <p:sp>
        <p:nvSpPr>
          <p:cNvPr id="6" name="Google Shape;1795;p45"/>
          <p:cNvSpPr txBox="1">
            <a:spLocks/>
          </p:cNvSpPr>
          <p:nvPr/>
        </p:nvSpPr>
        <p:spPr>
          <a:xfrm>
            <a:off x="872812" y="253109"/>
            <a:ext cx="7550700" cy="5694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3"/>
              </a:buClr>
              <a:buSzPts val="3600"/>
              <a:buFont typeface="Sigmar One"/>
              <a:buNone/>
              <a:defRPr sz="2800" b="0" i="0" u="none" strike="noStrike" cap="none">
                <a:solidFill>
                  <a:schemeClr val="lt2"/>
                </a:solidFill>
                <a:latin typeface="Sigmar One"/>
                <a:ea typeface="Sigmar One"/>
                <a:cs typeface="Sigmar One"/>
                <a:sym typeface="Sigmar One"/>
              </a:defRPr>
            </a:lvl1pPr>
            <a:lvl2pPr marR="0" lvl="1" algn="ctr" rtl="0">
              <a:lnSpc>
                <a:spcPct val="100000"/>
              </a:lnSpc>
              <a:spcBef>
                <a:spcPts val="0"/>
              </a:spcBef>
              <a:spcAft>
                <a:spcPts val="0"/>
              </a:spcAft>
              <a:buClr>
                <a:schemeClr val="accent3"/>
              </a:buClr>
              <a:buSzPts val="3600"/>
              <a:buFont typeface="Sigmar One"/>
              <a:buNone/>
              <a:defRPr sz="3600" b="0" i="0" u="none" strike="noStrike" cap="none">
                <a:solidFill>
                  <a:schemeClr val="accent3"/>
                </a:solidFill>
                <a:latin typeface="Sigmar One"/>
                <a:ea typeface="Sigmar One"/>
                <a:cs typeface="Sigmar One"/>
                <a:sym typeface="Sigmar One"/>
              </a:defRPr>
            </a:lvl2pPr>
            <a:lvl3pPr marR="0" lvl="2" algn="ctr" rtl="0">
              <a:lnSpc>
                <a:spcPct val="100000"/>
              </a:lnSpc>
              <a:spcBef>
                <a:spcPts val="0"/>
              </a:spcBef>
              <a:spcAft>
                <a:spcPts val="0"/>
              </a:spcAft>
              <a:buClr>
                <a:schemeClr val="accent3"/>
              </a:buClr>
              <a:buSzPts val="3600"/>
              <a:buFont typeface="Sigmar One"/>
              <a:buNone/>
              <a:defRPr sz="3600" b="0" i="0" u="none" strike="noStrike" cap="none">
                <a:solidFill>
                  <a:schemeClr val="accent3"/>
                </a:solidFill>
                <a:latin typeface="Sigmar One"/>
                <a:ea typeface="Sigmar One"/>
                <a:cs typeface="Sigmar One"/>
                <a:sym typeface="Sigmar One"/>
              </a:defRPr>
            </a:lvl3pPr>
            <a:lvl4pPr marR="0" lvl="3" algn="ctr" rtl="0">
              <a:lnSpc>
                <a:spcPct val="100000"/>
              </a:lnSpc>
              <a:spcBef>
                <a:spcPts val="0"/>
              </a:spcBef>
              <a:spcAft>
                <a:spcPts val="0"/>
              </a:spcAft>
              <a:buClr>
                <a:schemeClr val="accent3"/>
              </a:buClr>
              <a:buSzPts val="3600"/>
              <a:buFont typeface="Sigmar One"/>
              <a:buNone/>
              <a:defRPr sz="3600" b="0" i="0" u="none" strike="noStrike" cap="none">
                <a:solidFill>
                  <a:schemeClr val="accent3"/>
                </a:solidFill>
                <a:latin typeface="Sigmar One"/>
                <a:ea typeface="Sigmar One"/>
                <a:cs typeface="Sigmar One"/>
                <a:sym typeface="Sigmar One"/>
              </a:defRPr>
            </a:lvl4pPr>
            <a:lvl5pPr marR="0" lvl="4" algn="ctr" rtl="0">
              <a:lnSpc>
                <a:spcPct val="100000"/>
              </a:lnSpc>
              <a:spcBef>
                <a:spcPts val="0"/>
              </a:spcBef>
              <a:spcAft>
                <a:spcPts val="0"/>
              </a:spcAft>
              <a:buClr>
                <a:schemeClr val="accent3"/>
              </a:buClr>
              <a:buSzPts val="3600"/>
              <a:buFont typeface="Sigmar One"/>
              <a:buNone/>
              <a:defRPr sz="3600" b="0" i="0" u="none" strike="noStrike" cap="none">
                <a:solidFill>
                  <a:schemeClr val="accent3"/>
                </a:solidFill>
                <a:latin typeface="Sigmar One"/>
                <a:ea typeface="Sigmar One"/>
                <a:cs typeface="Sigmar One"/>
                <a:sym typeface="Sigmar One"/>
              </a:defRPr>
            </a:lvl5pPr>
            <a:lvl6pPr marR="0" lvl="5" algn="ctr" rtl="0">
              <a:lnSpc>
                <a:spcPct val="100000"/>
              </a:lnSpc>
              <a:spcBef>
                <a:spcPts val="0"/>
              </a:spcBef>
              <a:spcAft>
                <a:spcPts val="0"/>
              </a:spcAft>
              <a:buClr>
                <a:schemeClr val="accent3"/>
              </a:buClr>
              <a:buSzPts val="3600"/>
              <a:buFont typeface="Sigmar One"/>
              <a:buNone/>
              <a:defRPr sz="3600" b="0" i="0" u="none" strike="noStrike" cap="none">
                <a:solidFill>
                  <a:schemeClr val="accent3"/>
                </a:solidFill>
                <a:latin typeface="Sigmar One"/>
                <a:ea typeface="Sigmar One"/>
                <a:cs typeface="Sigmar One"/>
                <a:sym typeface="Sigmar One"/>
              </a:defRPr>
            </a:lvl6pPr>
            <a:lvl7pPr marR="0" lvl="6" algn="ctr" rtl="0">
              <a:lnSpc>
                <a:spcPct val="100000"/>
              </a:lnSpc>
              <a:spcBef>
                <a:spcPts val="0"/>
              </a:spcBef>
              <a:spcAft>
                <a:spcPts val="0"/>
              </a:spcAft>
              <a:buClr>
                <a:schemeClr val="accent3"/>
              </a:buClr>
              <a:buSzPts val="3600"/>
              <a:buFont typeface="Sigmar One"/>
              <a:buNone/>
              <a:defRPr sz="3600" b="0" i="0" u="none" strike="noStrike" cap="none">
                <a:solidFill>
                  <a:schemeClr val="accent3"/>
                </a:solidFill>
                <a:latin typeface="Sigmar One"/>
                <a:ea typeface="Sigmar One"/>
                <a:cs typeface="Sigmar One"/>
                <a:sym typeface="Sigmar One"/>
              </a:defRPr>
            </a:lvl7pPr>
            <a:lvl8pPr marR="0" lvl="7" algn="ctr" rtl="0">
              <a:lnSpc>
                <a:spcPct val="100000"/>
              </a:lnSpc>
              <a:spcBef>
                <a:spcPts val="0"/>
              </a:spcBef>
              <a:spcAft>
                <a:spcPts val="0"/>
              </a:spcAft>
              <a:buClr>
                <a:schemeClr val="accent3"/>
              </a:buClr>
              <a:buSzPts val="3600"/>
              <a:buFont typeface="Sigmar One"/>
              <a:buNone/>
              <a:defRPr sz="3600" b="0" i="0" u="none" strike="noStrike" cap="none">
                <a:solidFill>
                  <a:schemeClr val="accent3"/>
                </a:solidFill>
                <a:latin typeface="Sigmar One"/>
                <a:ea typeface="Sigmar One"/>
                <a:cs typeface="Sigmar One"/>
                <a:sym typeface="Sigmar One"/>
              </a:defRPr>
            </a:lvl8pPr>
            <a:lvl9pPr marR="0" lvl="8" algn="ctr" rtl="0">
              <a:lnSpc>
                <a:spcPct val="100000"/>
              </a:lnSpc>
              <a:spcBef>
                <a:spcPts val="0"/>
              </a:spcBef>
              <a:spcAft>
                <a:spcPts val="0"/>
              </a:spcAft>
              <a:buClr>
                <a:schemeClr val="accent3"/>
              </a:buClr>
              <a:buSzPts val="3600"/>
              <a:buFont typeface="Sigmar One"/>
              <a:buNone/>
              <a:defRPr sz="3600" b="0" i="0" u="none" strike="noStrike" cap="none">
                <a:solidFill>
                  <a:schemeClr val="accent3"/>
                </a:solidFill>
                <a:latin typeface="Sigmar One"/>
                <a:ea typeface="Sigmar One"/>
                <a:cs typeface="Sigmar One"/>
                <a:sym typeface="Sigmar One"/>
              </a:defRPr>
            </a:lvl9pPr>
          </a:lstStyle>
          <a:p>
            <a:r>
              <a:rPr lang="vi-VN" sz="3200" b="1" dirty="0" smtClean="0">
                <a:solidFill>
                  <a:srgbClr val="FF0000"/>
                </a:solidFill>
                <a:latin typeface="Arial" panose="020B0604020202020204" pitchFamily="34" charset="0"/>
                <a:cs typeface="Arial" panose="020B0604020202020204" pitchFamily="34" charset="0"/>
              </a:rPr>
              <a:t>VẬN DỤNG</a:t>
            </a:r>
            <a:endParaRPr lang="en-US" sz="3200" b="1" dirty="0">
              <a:solidFill>
                <a:srgbClr val="FF0000"/>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par>
                                <p:cTn id="14" presetID="12" presetClass="entr" presetSubtype="8" fill="hold" grpId="0" nodeType="withEffect">
                                  <p:stCondLst>
                                    <p:cond delay="0"/>
                                  </p:stCondLst>
                                  <p:childTnLst>
                                    <p:set>
                                      <p:cBhvr>
                                        <p:cTn id="15" dur="1" fill="hold">
                                          <p:stCondLst>
                                            <p:cond delay="0"/>
                                          </p:stCondLst>
                                        </p:cTn>
                                        <p:tgtEl>
                                          <p:spTgt spid="152"/>
                                        </p:tgtEl>
                                        <p:attrNameLst>
                                          <p:attrName>style.visibility</p:attrName>
                                        </p:attrNameLst>
                                      </p:cBhvr>
                                      <p:to>
                                        <p:strVal val="visible"/>
                                      </p:to>
                                    </p:set>
                                    <p:anim calcmode="lin" valueType="num">
                                      <p:cBhvr additive="base">
                                        <p:cTn id="16" dur="500"/>
                                        <p:tgtEl>
                                          <p:spTgt spid="152"/>
                                        </p:tgtEl>
                                        <p:attrNameLst>
                                          <p:attrName>ppt_x</p:attrName>
                                        </p:attrNameLst>
                                      </p:cBhvr>
                                      <p:tavLst>
                                        <p:tav tm="0">
                                          <p:val>
                                            <p:strVal val="#ppt_x-#ppt_w*1.125000"/>
                                          </p:val>
                                        </p:tav>
                                        <p:tav tm="100000">
                                          <p:val>
                                            <p:strVal val="#ppt_x"/>
                                          </p:val>
                                        </p:tav>
                                      </p:tavLst>
                                    </p:anim>
                                    <p:animEffect transition="in" filter="wipe(right)">
                                      <p:cBhvr>
                                        <p:cTn id="17" dur="500"/>
                                        <p:tgtEl>
                                          <p:spTgt spid="152"/>
                                        </p:tgtEl>
                                      </p:cBhvr>
                                    </p:animEffect>
                                  </p:childTnLst>
                                </p:cTn>
                              </p:par>
                              <p:par>
                                <p:cTn id="18" presetID="12" presetClass="entr" presetSubtype="8"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p:tgtEl>
                                          <p:spTgt spid="4"/>
                                        </p:tgtEl>
                                        <p:attrNameLst>
                                          <p:attrName>ppt_x</p:attrName>
                                        </p:attrNameLst>
                                      </p:cBhvr>
                                      <p:tavLst>
                                        <p:tav tm="0">
                                          <p:val>
                                            <p:strVal val="#ppt_x-#ppt_w*1.125000"/>
                                          </p:val>
                                        </p:tav>
                                        <p:tav tm="100000">
                                          <p:val>
                                            <p:strVal val="#ppt_x"/>
                                          </p:val>
                                        </p:tav>
                                      </p:tavLst>
                                    </p:anim>
                                    <p:animEffect transition="in" filter="wipe(right)">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2" grpId="0" animBg="1"/>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80"/>
        <p:cNvGrpSpPr/>
        <p:nvPr/>
      </p:nvGrpSpPr>
      <p:grpSpPr>
        <a:xfrm>
          <a:off x="0" y="0"/>
          <a:ext cx="0" cy="0"/>
          <a:chOff x="0" y="0"/>
          <a:chExt cx="0" cy="0"/>
        </a:xfrm>
      </p:grpSpPr>
      <p:grpSp>
        <p:nvGrpSpPr>
          <p:cNvPr id="2585" name="Google Shape;2585;p59"/>
          <p:cNvGrpSpPr/>
          <p:nvPr/>
        </p:nvGrpSpPr>
        <p:grpSpPr>
          <a:xfrm>
            <a:off x="-168306" y="856888"/>
            <a:ext cx="2486373" cy="3657971"/>
            <a:chOff x="592150" y="1028325"/>
            <a:chExt cx="2486373" cy="3657971"/>
          </a:xfrm>
        </p:grpSpPr>
        <p:sp>
          <p:nvSpPr>
            <p:cNvPr id="2586" name="Google Shape;2586;p59"/>
            <p:cNvSpPr/>
            <p:nvPr/>
          </p:nvSpPr>
          <p:spPr>
            <a:xfrm flipH="1">
              <a:off x="867416" y="4353816"/>
              <a:ext cx="1454852" cy="332480"/>
            </a:xfrm>
            <a:custGeom>
              <a:avLst/>
              <a:gdLst/>
              <a:ahLst/>
              <a:cxnLst/>
              <a:rect l="l" t="t" r="r" b="b"/>
              <a:pathLst>
                <a:path w="17980" h="4109" extrusionOk="0">
                  <a:moveTo>
                    <a:pt x="8990" y="1"/>
                  </a:moveTo>
                  <a:cubicBezTo>
                    <a:pt x="4025" y="1"/>
                    <a:pt x="1" y="917"/>
                    <a:pt x="1" y="2048"/>
                  </a:cubicBezTo>
                  <a:cubicBezTo>
                    <a:pt x="1" y="3191"/>
                    <a:pt x="4025" y="4108"/>
                    <a:pt x="8990" y="4108"/>
                  </a:cubicBezTo>
                  <a:cubicBezTo>
                    <a:pt x="13955" y="4108"/>
                    <a:pt x="17979" y="3191"/>
                    <a:pt x="17979" y="2048"/>
                  </a:cubicBezTo>
                  <a:cubicBezTo>
                    <a:pt x="17979" y="917"/>
                    <a:pt x="13955" y="1"/>
                    <a:pt x="8990"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7" name="Google Shape;2587;p59"/>
            <p:cNvSpPr/>
            <p:nvPr/>
          </p:nvSpPr>
          <p:spPr>
            <a:xfrm flipH="1">
              <a:off x="855850" y="2134165"/>
              <a:ext cx="573364" cy="500783"/>
            </a:xfrm>
            <a:custGeom>
              <a:avLst/>
              <a:gdLst/>
              <a:ahLst/>
              <a:cxnLst/>
              <a:rect l="l" t="t" r="r" b="b"/>
              <a:pathLst>
                <a:path w="7086" h="6189" extrusionOk="0">
                  <a:moveTo>
                    <a:pt x="1144" y="1"/>
                  </a:moveTo>
                  <a:cubicBezTo>
                    <a:pt x="1132" y="13"/>
                    <a:pt x="1" y="382"/>
                    <a:pt x="72" y="1513"/>
                  </a:cubicBezTo>
                  <a:cubicBezTo>
                    <a:pt x="132" y="2632"/>
                    <a:pt x="1394" y="5632"/>
                    <a:pt x="2489" y="6144"/>
                  </a:cubicBezTo>
                  <a:cubicBezTo>
                    <a:pt x="2556" y="6175"/>
                    <a:pt x="2632" y="6189"/>
                    <a:pt x="2715" y="6189"/>
                  </a:cubicBezTo>
                  <a:cubicBezTo>
                    <a:pt x="4005" y="6189"/>
                    <a:pt x="7073" y="2763"/>
                    <a:pt x="7073" y="2763"/>
                  </a:cubicBezTo>
                  <a:cubicBezTo>
                    <a:pt x="7085" y="2513"/>
                    <a:pt x="7026" y="2275"/>
                    <a:pt x="6883" y="2060"/>
                  </a:cubicBezTo>
                  <a:cubicBezTo>
                    <a:pt x="6775" y="1858"/>
                    <a:pt x="6609" y="1691"/>
                    <a:pt x="6406" y="1572"/>
                  </a:cubicBezTo>
                  <a:cubicBezTo>
                    <a:pt x="4025" y="3013"/>
                    <a:pt x="3180" y="3953"/>
                    <a:pt x="3180" y="3953"/>
                  </a:cubicBezTo>
                  <a:cubicBezTo>
                    <a:pt x="3180" y="3953"/>
                    <a:pt x="1787" y="584"/>
                    <a:pt x="114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8" name="Google Shape;2588;p59"/>
            <p:cNvSpPr/>
            <p:nvPr/>
          </p:nvSpPr>
          <p:spPr>
            <a:xfrm flipH="1">
              <a:off x="592150" y="2137158"/>
              <a:ext cx="324550" cy="220574"/>
            </a:xfrm>
            <a:custGeom>
              <a:avLst/>
              <a:gdLst/>
              <a:ahLst/>
              <a:cxnLst/>
              <a:rect l="l" t="t" r="r" b="b"/>
              <a:pathLst>
                <a:path w="4011" h="2726" extrusionOk="0">
                  <a:moveTo>
                    <a:pt x="2295" y="1"/>
                  </a:moveTo>
                  <a:cubicBezTo>
                    <a:pt x="1916" y="1"/>
                    <a:pt x="273" y="1044"/>
                    <a:pt x="25" y="1607"/>
                  </a:cubicBezTo>
                  <a:cubicBezTo>
                    <a:pt x="25" y="1619"/>
                    <a:pt x="1" y="2321"/>
                    <a:pt x="537" y="2726"/>
                  </a:cubicBezTo>
                  <a:cubicBezTo>
                    <a:pt x="537" y="2726"/>
                    <a:pt x="1644" y="2702"/>
                    <a:pt x="2192" y="2559"/>
                  </a:cubicBezTo>
                  <a:cubicBezTo>
                    <a:pt x="2739" y="2416"/>
                    <a:pt x="3561" y="2190"/>
                    <a:pt x="3728" y="1940"/>
                  </a:cubicBezTo>
                  <a:cubicBezTo>
                    <a:pt x="3768" y="1877"/>
                    <a:pt x="3701" y="1854"/>
                    <a:pt x="3580" y="1854"/>
                  </a:cubicBezTo>
                  <a:cubicBezTo>
                    <a:pt x="3374" y="1854"/>
                    <a:pt x="3013" y="1921"/>
                    <a:pt x="2761" y="1973"/>
                  </a:cubicBezTo>
                  <a:lnTo>
                    <a:pt x="2761" y="1973"/>
                  </a:lnTo>
                  <a:cubicBezTo>
                    <a:pt x="3159" y="1877"/>
                    <a:pt x="3852" y="1676"/>
                    <a:pt x="3978" y="1416"/>
                  </a:cubicBezTo>
                  <a:cubicBezTo>
                    <a:pt x="4010" y="1348"/>
                    <a:pt x="3937" y="1323"/>
                    <a:pt x="3808" y="1323"/>
                  </a:cubicBezTo>
                  <a:cubicBezTo>
                    <a:pt x="3417" y="1323"/>
                    <a:pt x="2513" y="1559"/>
                    <a:pt x="2513" y="1559"/>
                  </a:cubicBezTo>
                  <a:cubicBezTo>
                    <a:pt x="2513" y="1559"/>
                    <a:pt x="3644" y="1261"/>
                    <a:pt x="3918" y="988"/>
                  </a:cubicBezTo>
                  <a:cubicBezTo>
                    <a:pt x="3993" y="910"/>
                    <a:pt x="3913" y="881"/>
                    <a:pt x="3758" y="881"/>
                  </a:cubicBezTo>
                  <a:cubicBezTo>
                    <a:pt x="3345" y="881"/>
                    <a:pt x="2394" y="1083"/>
                    <a:pt x="2394" y="1083"/>
                  </a:cubicBezTo>
                  <a:cubicBezTo>
                    <a:pt x="2394" y="1083"/>
                    <a:pt x="3335" y="833"/>
                    <a:pt x="3585" y="523"/>
                  </a:cubicBezTo>
                  <a:cubicBezTo>
                    <a:pt x="3640" y="451"/>
                    <a:pt x="3584" y="424"/>
                    <a:pt x="3464" y="424"/>
                  </a:cubicBezTo>
                  <a:cubicBezTo>
                    <a:pt x="3070" y="424"/>
                    <a:pt x="1989" y="726"/>
                    <a:pt x="1989" y="726"/>
                  </a:cubicBezTo>
                  <a:cubicBezTo>
                    <a:pt x="1989" y="726"/>
                    <a:pt x="2585" y="142"/>
                    <a:pt x="2346" y="11"/>
                  </a:cubicBezTo>
                  <a:cubicBezTo>
                    <a:pt x="2334" y="4"/>
                    <a:pt x="2316" y="1"/>
                    <a:pt x="22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9" name="Google Shape;2589;p59"/>
            <p:cNvSpPr/>
            <p:nvPr/>
          </p:nvSpPr>
          <p:spPr>
            <a:xfrm flipH="1">
              <a:off x="1221016" y="1309887"/>
              <a:ext cx="905682" cy="813843"/>
            </a:xfrm>
            <a:custGeom>
              <a:avLst/>
              <a:gdLst/>
              <a:ahLst/>
              <a:cxnLst/>
              <a:rect l="l" t="t" r="r" b="b"/>
              <a:pathLst>
                <a:path w="11193" h="10058" extrusionOk="0">
                  <a:moveTo>
                    <a:pt x="5924" y="1"/>
                  </a:moveTo>
                  <a:cubicBezTo>
                    <a:pt x="5589" y="1"/>
                    <a:pt x="5250" y="37"/>
                    <a:pt x="4918" y="103"/>
                  </a:cubicBezTo>
                  <a:cubicBezTo>
                    <a:pt x="4346" y="258"/>
                    <a:pt x="3799" y="508"/>
                    <a:pt x="3311" y="853"/>
                  </a:cubicBezTo>
                  <a:cubicBezTo>
                    <a:pt x="3001" y="1032"/>
                    <a:pt x="2739" y="1270"/>
                    <a:pt x="2525" y="1556"/>
                  </a:cubicBezTo>
                  <a:cubicBezTo>
                    <a:pt x="2191" y="2008"/>
                    <a:pt x="2108" y="2591"/>
                    <a:pt x="2096" y="3163"/>
                  </a:cubicBezTo>
                  <a:cubicBezTo>
                    <a:pt x="2096" y="3734"/>
                    <a:pt x="2168" y="4294"/>
                    <a:pt x="2120" y="4854"/>
                  </a:cubicBezTo>
                  <a:cubicBezTo>
                    <a:pt x="2013" y="6270"/>
                    <a:pt x="1215" y="7533"/>
                    <a:pt x="1" y="8235"/>
                  </a:cubicBezTo>
                  <a:cubicBezTo>
                    <a:pt x="279" y="8357"/>
                    <a:pt x="573" y="8405"/>
                    <a:pt x="874" y="8405"/>
                  </a:cubicBezTo>
                  <a:cubicBezTo>
                    <a:pt x="1423" y="8405"/>
                    <a:pt x="1994" y="8246"/>
                    <a:pt x="2525" y="8092"/>
                  </a:cubicBezTo>
                  <a:lnTo>
                    <a:pt x="2525" y="8092"/>
                  </a:lnTo>
                  <a:cubicBezTo>
                    <a:pt x="2013" y="8461"/>
                    <a:pt x="1429" y="8735"/>
                    <a:pt x="822" y="8914"/>
                  </a:cubicBezTo>
                  <a:cubicBezTo>
                    <a:pt x="1203" y="9199"/>
                    <a:pt x="1691" y="9259"/>
                    <a:pt x="2168" y="9295"/>
                  </a:cubicBezTo>
                  <a:cubicBezTo>
                    <a:pt x="2800" y="9360"/>
                    <a:pt x="3449" y="9419"/>
                    <a:pt x="4090" y="9419"/>
                  </a:cubicBezTo>
                  <a:cubicBezTo>
                    <a:pt x="4972" y="9419"/>
                    <a:pt x="5840" y="9308"/>
                    <a:pt x="6632" y="8949"/>
                  </a:cubicBezTo>
                  <a:lnTo>
                    <a:pt x="6632" y="8949"/>
                  </a:lnTo>
                  <a:cubicBezTo>
                    <a:pt x="6394" y="9378"/>
                    <a:pt x="6061" y="9759"/>
                    <a:pt x="5680" y="10057"/>
                  </a:cubicBezTo>
                  <a:cubicBezTo>
                    <a:pt x="5718" y="10057"/>
                    <a:pt x="5756" y="10057"/>
                    <a:pt x="5795" y="10057"/>
                  </a:cubicBezTo>
                  <a:cubicBezTo>
                    <a:pt x="6674" y="10057"/>
                    <a:pt x="7563" y="9926"/>
                    <a:pt x="8418" y="9664"/>
                  </a:cubicBezTo>
                  <a:cubicBezTo>
                    <a:pt x="9323" y="9390"/>
                    <a:pt x="10454" y="8961"/>
                    <a:pt x="10823" y="8164"/>
                  </a:cubicBezTo>
                  <a:cubicBezTo>
                    <a:pt x="11193" y="7366"/>
                    <a:pt x="10859" y="5354"/>
                    <a:pt x="10859" y="5354"/>
                  </a:cubicBezTo>
                  <a:cubicBezTo>
                    <a:pt x="10835" y="5235"/>
                    <a:pt x="10812" y="5104"/>
                    <a:pt x="10800" y="4985"/>
                  </a:cubicBezTo>
                  <a:cubicBezTo>
                    <a:pt x="10823" y="4746"/>
                    <a:pt x="10871" y="4520"/>
                    <a:pt x="10954" y="4306"/>
                  </a:cubicBezTo>
                  <a:cubicBezTo>
                    <a:pt x="11097" y="3758"/>
                    <a:pt x="11097" y="3187"/>
                    <a:pt x="11074" y="2627"/>
                  </a:cubicBezTo>
                  <a:cubicBezTo>
                    <a:pt x="11097" y="2306"/>
                    <a:pt x="11038" y="1972"/>
                    <a:pt x="10931" y="1675"/>
                  </a:cubicBezTo>
                  <a:cubicBezTo>
                    <a:pt x="10740" y="1294"/>
                    <a:pt x="10395" y="1008"/>
                    <a:pt x="9978" y="889"/>
                  </a:cubicBezTo>
                  <a:cubicBezTo>
                    <a:pt x="9780" y="829"/>
                    <a:pt x="9586" y="814"/>
                    <a:pt x="9389" y="814"/>
                  </a:cubicBezTo>
                  <a:cubicBezTo>
                    <a:pt x="9231" y="814"/>
                    <a:pt x="9071" y="824"/>
                    <a:pt x="8907" y="829"/>
                  </a:cubicBezTo>
                  <a:cubicBezTo>
                    <a:pt x="8886" y="831"/>
                    <a:pt x="8867" y="831"/>
                    <a:pt x="8848" y="831"/>
                  </a:cubicBezTo>
                  <a:cubicBezTo>
                    <a:pt x="8558" y="831"/>
                    <a:pt x="8438" y="664"/>
                    <a:pt x="8192" y="496"/>
                  </a:cubicBezTo>
                  <a:cubicBezTo>
                    <a:pt x="7609" y="115"/>
                    <a:pt x="6871" y="20"/>
                    <a:pt x="6180" y="8"/>
                  </a:cubicBezTo>
                  <a:cubicBezTo>
                    <a:pt x="6095" y="3"/>
                    <a:pt x="6009" y="1"/>
                    <a:pt x="592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0" name="Google Shape;2590;p59"/>
            <p:cNvSpPr/>
            <p:nvPr/>
          </p:nvSpPr>
          <p:spPr>
            <a:xfrm flipH="1">
              <a:off x="1005219" y="4341274"/>
              <a:ext cx="443252" cy="232307"/>
            </a:xfrm>
            <a:custGeom>
              <a:avLst/>
              <a:gdLst/>
              <a:ahLst/>
              <a:cxnLst/>
              <a:rect l="l" t="t" r="r" b="b"/>
              <a:pathLst>
                <a:path w="5478" h="2871" extrusionOk="0">
                  <a:moveTo>
                    <a:pt x="2001" y="1"/>
                  </a:moveTo>
                  <a:lnTo>
                    <a:pt x="1" y="132"/>
                  </a:lnTo>
                  <a:cubicBezTo>
                    <a:pt x="1" y="132"/>
                    <a:pt x="96" y="965"/>
                    <a:pt x="322" y="1263"/>
                  </a:cubicBezTo>
                  <a:cubicBezTo>
                    <a:pt x="743" y="1844"/>
                    <a:pt x="3396" y="2871"/>
                    <a:pt x="4462" y="2871"/>
                  </a:cubicBezTo>
                  <a:cubicBezTo>
                    <a:pt x="4663" y="2871"/>
                    <a:pt x="4808" y="2834"/>
                    <a:pt x="4870" y="2751"/>
                  </a:cubicBezTo>
                  <a:cubicBezTo>
                    <a:pt x="5478" y="1942"/>
                    <a:pt x="2001" y="1"/>
                    <a:pt x="200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1" name="Google Shape;2591;p59"/>
            <p:cNvSpPr/>
            <p:nvPr/>
          </p:nvSpPr>
          <p:spPr>
            <a:xfrm flipH="1">
              <a:off x="1143017" y="4341274"/>
              <a:ext cx="247600" cy="123153"/>
            </a:xfrm>
            <a:custGeom>
              <a:avLst/>
              <a:gdLst/>
              <a:ahLst/>
              <a:cxnLst/>
              <a:rect l="l" t="t" r="r" b="b"/>
              <a:pathLst>
                <a:path w="3060" h="1522" extrusionOk="0">
                  <a:moveTo>
                    <a:pt x="1286" y="1"/>
                  </a:moveTo>
                  <a:lnTo>
                    <a:pt x="0" y="84"/>
                  </a:lnTo>
                  <a:cubicBezTo>
                    <a:pt x="24" y="120"/>
                    <a:pt x="48" y="156"/>
                    <a:pt x="72" y="191"/>
                  </a:cubicBezTo>
                  <a:cubicBezTo>
                    <a:pt x="381" y="632"/>
                    <a:pt x="2215" y="1453"/>
                    <a:pt x="2679" y="1513"/>
                  </a:cubicBezTo>
                  <a:cubicBezTo>
                    <a:pt x="2703" y="1519"/>
                    <a:pt x="2728" y="1522"/>
                    <a:pt x="2754" y="1522"/>
                  </a:cubicBezTo>
                  <a:cubicBezTo>
                    <a:pt x="2832" y="1522"/>
                    <a:pt x="2914" y="1495"/>
                    <a:pt x="2977" y="1441"/>
                  </a:cubicBezTo>
                  <a:cubicBezTo>
                    <a:pt x="3048" y="1346"/>
                    <a:pt x="3060" y="1227"/>
                    <a:pt x="3012" y="1120"/>
                  </a:cubicBezTo>
                  <a:cubicBezTo>
                    <a:pt x="2465" y="715"/>
                    <a:pt x="1881" y="334"/>
                    <a:pt x="1286"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2" name="Google Shape;2592;p59"/>
            <p:cNvSpPr/>
            <p:nvPr/>
          </p:nvSpPr>
          <p:spPr>
            <a:xfrm flipH="1">
              <a:off x="1741218" y="4335529"/>
              <a:ext cx="449078" cy="215477"/>
            </a:xfrm>
            <a:custGeom>
              <a:avLst/>
              <a:gdLst/>
              <a:ahLst/>
              <a:cxnLst/>
              <a:rect l="l" t="t" r="r" b="b"/>
              <a:pathLst>
                <a:path w="5550" h="2663" extrusionOk="0">
                  <a:moveTo>
                    <a:pt x="3311" y="0"/>
                  </a:moveTo>
                  <a:cubicBezTo>
                    <a:pt x="3311" y="0"/>
                    <a:pt x="1" y="1679"/>
                    <a:pt x="572" y="2524"/>
                  </a:cubicBezTo>
                  <a:cubicBezTo>
                    <a:pt x="638" y="2620"/>
                    <a:pt x="812" y="2662"/>
                    <a:pt x="1054" y="2662"/>
                  </a:cubicBezTo>
                  <a:cubicBezTo>
                    <a:pt x="2167" y="2662"/>
                    <a:pt x="4742" y="1786"/>
                    <a:pt x="5192" y="1239"/>
                  </a:cubicBezTo>
                  <a:cubicBezTo>
                    <a:pt x="5430" y="953"/>
                    <a:pt x="5549" y="143"/>
                    <a:pt x="5549" y="143"/>
                  </a:cubicBezTo>
                  <a:lnTo>
                    <a:pt x="331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3" name="Google Shape;2593;p59"/>
            <p:cNvSpPr/>
            <p:nvPr/>
          </p:nvSpPr>
          <p:spPr>
            <a:xfrm flipH="1">
              <a:off x="1793247" y="4335529"/>
              <a:ext cx="249623" cy="105351"/>
            </a:xfrm>
            <a:custGeom>
              <a:avLst/>
              <a:gdLst/>
              <a:ahLst/>
              <a:cxnLst/>
              <a:rect l="l" t="t" r="r" b="b"/>
              <a:pathLst>
                <a:path w="3085" h="1302" extrusionOk="0">
                  <a:moveTo>
                    <a:pt x="1477" y="0"/>
                  </a:moveTo>
                  <a:cubicBezTo>
                    <a:pt x="1001" y="250"/>
                    <a:pt x="524" y="524"/>
                    <a:pt x="72" y="822"/>
                  </a:cubicBezTo>
                  <a:cubicBezTo>
                    <a:pt x="1" y="941"/>
                    <a:pt x="1" y="1096"/>
                    <a:pt x="72" y="1215"/>
                  </a:cubicBezTo>
                  <a:cubicBezTo>
                    <a:pt x="142" y="1275"/>
                    <a:pt x="228" y="1301"/>
                    <a:pt x="318" y="1301"/>
                  </a:cubicBezTo>
                  <a:cubicBezTo>
                    <a:pt x="335" y="1301"/>
                    <a:pt x="352" y="1300"/>
                    <a:pt x="370" y="1298"/>
                  </a:cubicBezTo>
                  <a:cubicBezTo>
                    <a:pt x="834" y="1274"/>
                    <a:pt x="2715" y="560"/>
                    <a:pt x="3049" y="143"/>
                  </a:cubicBezTo>
                  <a:cubicBezTo>
                    <a:pt x="3060" y="131"/>
                    <a:pt x="3072" y="119"/>
                    <a:pt x="3084" y="108"/>
                  </a:cubicBezTo>
                  <a:lnTo>
                    <a:pt x="1477" y="0"/>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4" name="Google Shape;2594;p59"/>
            <p:cNvSpPr/>
            <p:nvPr/>
          </p:nvSpPr>
          <p:spPr>
            <a:xfrm flipH="1">
              <a:off x="1275958" y="2094921"/>
              <a:ext cx="600227" cy="890631"/>
            </a:xfrm>
            <a:custGeom>
              <a:avLst/>
              <a:gdLst/>
              <a:ahLst/>
              <a:cxnLst/>
              <a:rect l="l" t="t" r="r" b="b"/>
              <a:pathLst>
                <a:path w="7418" h="11007" extrusionOk="0">
                  <a:moveTo>
                    <a:pt x="4277" y="0"/>
                  </a:moveTo>
                  <a:cubicBezTo>
                    <a:pt x="3765" y="0"/>
                    <a:pt x="3382" y="33"/>
                    <a:pt x="3382" y="33"/>
                  </a:cubicBezTo>
                  <a:cubicBezTo>
                    <a:pt x="3382" y="33"/>
                    <a:pt x="3030" y="0"/>
                    <a:pt x="2560" y="0"/>
                  </a:cubicBezTo>
                  <a:cubicBezTo>
                    <a:pt x="1672" y="0"/>
                    <a:pt x="363" y="118"/>
                    <a:pt x="215" y="795"/>
                  </a:cubicBezTo>
                  <a:cubicBezTo>
                    <a:pt x="0" y="1831"/>
                    <a:pt x="762" y="5343"/>
                    <a:pt x="631" y="6201"/>
                  </a:cubicBezTo>
                  <a:cubicBezTo>
                    <a:pt x="310" y="8344"/>
                    <a:pt x="96" y="10225"/>
                    <a:pt x="96" y="10225"/>
                  </a:cubicBezTo>
                  <a:cubicBezTo>
                    <a:pt x="957" y="10812"/>
                    <a:pt x="1954" y="11007"/>
                    <a:pt x="2897" y="11007"/>
                  </a:cubicBezTo>
                  <a:cubicBezTo>
                    <a:pt x="4743" y="11007"/>
                    <a:pt x="6382" y="10261"/>
                    <a:pt x="6382" y="10261"/>
                  </a:cubicBezTo>
                  <a:cubicBezTo>
                    <a:pt x="6382" y="10261"/>
                    <a:pt x="6227" y="8725"/>
                    <a:pt x="5906" y="6915"/>
                  </a:cubicBezTo>
                  <a:cubicBezTo>
                    <a:pt x="5775" y="6177"/>
                    <a:pt x="7418" y="1140"/>
                    <a:pt x="6656" y="486"/>
                  </a:cubicBezTo>
                  <a:cubicBezTo>
                    <a:pt x="6185" y="80"/>
                    <a:pt x="5074" y="0"/>
                    <a:pt x="427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5" name="Google Shape;2595;p59"/>
            <p:cNvSpPr/>
            <p:nvPr/>
          </p:nvSpPr>
          <p:spPr>
            <a:xfrm flipH="1">
              <a:off x="2104444" y="2944282"/>
              <a:ext cx="227452" cy="321637"/>
            </a:xfrm>
            <a:custGeom>
              <a:avLst/>
              <a:gdLst/>
              <a:ahLst/>
              <a:cxnLst/>
              <a:rect l="l" t="t" r="r" b="b"/>
              <a:pathLst>
                <a:path w="2811" h="3975" extrusionOk="0">
                  <a:moveTo>
                    <a:pt x="1724" y="1"/>
                  </a:moveTo>
                  <a:cubicBezTo>
                    <a:pt x="1695" y="1"/>
                    <a:pt x="1679" y="2"/>
                    <a:pt x="1679" y="2"/>
                  </a:cubicBezTo>
                  <a:cubicBezTo>
                    <a:pt x="1084" y="264"/>
                    <a:pt x="1" y="2109"/>
                    <a:pt x="132" y="2347"/>
                  </a:cubicBezTo>
                  <a:cubicBezTo>
                    <a:pt x="154" y="2389"/>
                    <a:pt x="188" y="2407"/>
                    <a:pt x="230" y="2407"/>
                  </a:cubicBezTo>
                  <a:cubicBezTo>
                    <a:pt x="438" y="2407"/>
                    <a:pt x="834" y="1978"/>
                    <a:pt x="834" y="1978"/>
                  </a:cubicBezTo>
                  <a:lnTo>
                    <a:pt x="834" y="1978"/>
                  </a:lnTo>
                  <a:cubicBezTo>
                    <a:pt x="834" y="1978"/>
                    <a:pt x="426" y="3609"/>
                    <a:pt x="620" y="3609"/>
                  </a:cubicBezTo>
                  <a:cubicBezTo>
                    <a:pt x="633" y="3609"/>
                    <a:pt x="649" y="3601"/>
                    <a:pt x="667" y="3586"/>
                  </a:cubicBezTo>
                  <a:cubicBezTo>
                    <a:pt x="977" y="3336"/>
                    <a:pt x="1203" y="2384"/>
                    <a:pt x="1203" y="2383"/>
                  </a:cubicBezTo>
                  <a:lnTo>
                    <a:pt x="1203" y="2383"/>
                  </a:lnTo>
                  <a:cubicBezTo>
                    <a:pt x="1203" y="2384"/>
                    <a:pt x="917" y="3938"/>
                    <a:pt x="1083" y="3938"/>
                  </a:cubicBezTo>
                  <a:cubicBezTo>
                    <a:pt x="1097" y="3938"/>
                    <a:pt x="1113" y="3928"/>
                    <a:pt x="1132" y="3907"/>
                  </a:cubicBezTo>
                  <a:cubicBezTo>
                    <a:pt x="1405" y="3634"/>
                    <a:pt x="1679" y="2493"/>
                    <a:pt x="1679" y="2490"/>
                  </a:cubicBezTo>
                  <a:lnTo>
                    <a:pt x="1679" y="2490"/>
                  </a:lnTo>
                  <a:cubicBezTo>
                    <a:pt x="1679" y="2493"/>
                    <a:pt x="1328" y="3974"/>
                    <a:pt x="1543" y="3974"/>
                  </a:cubicBezTo>
                  <a:cubicBezTo>
                    <a:pt x="1552" y="3974"/>
                    <a:pt x="1562" y="3972"/>
                    <a:pt x="1572" y="3967"/>
                  </a:cubicBezTo>
                  <a:cubicBezTo>
                    <a:pt x="1830" y="3834"/>
                    <a:pt x="2012" y="3143"/>
                    <a:pt x="2099" y="2739"/>
                  </a:cubicBezTo>
                  <a:lnTo>
                    <a:pt x="2099" y="2739"/>
                  </a:lnTo>
                  <a:cubicBezTo>
                    <a:pt x="2032" y="3112"/>
                    <a:pt x="1944" y="3706"/>
                    <a:pt x="2061" y="3706"/>
                  </a:cubicBezTo>
                  <a:cubicBezTo>
                    <a:pt x="2071" y="3706"/>
                    <a:pt x="2083" y="3702"/>
                    <a:pt x="2096" y="3693"/>
                  </a:cubicBezTo>
                  <a:cubicBezTo>
                    <a:pt x="2334" y="3538"/>
                    <a:pt x="2537" y="2704"/>
                    <a:pt x="2680" y="2145"/>
                  </a:cubicBezTo>
                  <a:cubicBezTo>
                    <a:pt x="2811" y="1597"/>
                    <a:pt x="2811" y="490"/>
                    <a:pt x="2811" y="490"/>
                  </a:cubicBezTo>
                  <a:cubicBezTo>
                    <a:pt x="2447" y="35"/>
                    <a:pt x="1885" y="1"/>
                    <a:pt x="17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6" name="Google Shape;2596;p59"/>
            <p:cNvSpPr/>
            <p:nvPr/>
          </p:nvSpPr>
          <p:spPr>
            <a:xfrm flipH="1">
              <a:off x="1723902" y="2150752"/>
              <a:ext cx="490426" cy="840464"/>
            </a:xfrm>
            <a:custGeom>
              <a:avLst/>
              <a:gdLst/>
              <a:ahLst/>
              <a:cxnLst/>
              <a:rect l="l" t="t" r="r" b="b"/>
              <a:pathLst>
                <a:path w="6061" h="10387" extrusionOk="0">
                  <a:moveTo>
                    <a:pt x="4672" y="0"/>
                  </a:moveTo>
                  <a:cubicBezTo>
                    <a:pt x="4527" y="0"/>
                    <a:pt x="4429" y="22"/>
                    <a:pt x="4429" y="22"/>
                  </a:cubicBezTo>
                  <a:cubicBezTo>
                    <a:pt x="3977" y="772"/>
                    <a:pt x="3060" y="5189"/>
                    <a:pt x="3060" y="5189"/>
                  </a:cubicBezTo>
                  <a:cubicBezTo>
                    <a:pt x="1929" y="6713"/>
                    <a:pt x="917" y="8309"/>
                    <a:pt x="0" y="9964"/>
                  </a:cubicBezTo>
                  <a:cubicBezTo>
                    <a:pt x="155" y="10166"/>
                    <a:pt x="381" y="10297"/>
                    <a:pt x="619" y="10345"/>
                  </a:cubicBezTo>
                  <a:cubicBezTo>
                    <a:pt x="718" y="10373"/>
                    <a:pt x="817" y="10386"/>
                    <a:pt x="914" y="10386"/>
                  </a:cubicBezTo>
                  <a:cubicBezTo>
                    <a:pt x="1065" y="10386"/>
                    <a:pt x="1213" y="10355"/>
                    <a:pt x="1358" y="10297"/>
                  </a:cubicBezTo>
                  <a:cubicBezTo>
                    <a:pt x="1358" y="10297"/>
                    <a:pt x="4465" y="7261"/>
                    <a:pt x="4941" y="6034"/>
                  </a:cubicBezTo>
                  <a:cubicBezTo>
                    <a:pt x="5429" y="4808"/>
                    <a:pt x="6061" y="1986"/>
                    <a:pt x="5787" y="891"/>
                  </a:cubicBezTo>
                  <a:cubicBezTo>
                    <a:pt x="5595" y="117"/>
                    <a:pt x="5008" y="0"/>
                    <a:pt x="46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7" name="Google Shape;2597;p59"/>
            <p:cNvSpPr/>
            <p:nvPr/>
          </p:nvSpPr>
          <p:spPr>
            <a:xfrm flipH="1">
              <a:off x="1160330" y="2098562"/>
              <a:ext cx="830512" cy="650880"/>
            </a:xfrm>
            <a:custGeom>
              <a:avLst/>
              <a:gdLst/>
              <a:ahLst/>
              <a:cxnLst/>
              <a:rect l="l" t="t" r="r" b="b"/>
              <a:pathLst>
                <a:path w="10264" h="8044" extrusionOk="0">
                  <a:moveTo>
                    <a:pt x="2465" y="0"/>
                  </a:moveTo>
                  <a:cubicBezTo>
                    <a:pt x="2144" y="0"/>
                    <a:pt x="1846" y="36"/>
                    <a:pt x="1632" y="322"/>
                  </a:cubicBezTo>
                  <a:cubicBezTo>
                    <a:pt x="1489" y="548"/>
                    <a:pt x="1382" y="798"/>
                    <a:pt x="1310" y="1060"/>
                  </a:cubicBezTo>
                  <a:cubicBezTo>
                    <a:pt x="1013" y="1953"/>
                    <a:pt x="572" y="2786"/>
                    <a:pt x="0" y="3536"/>
                  </a:cubicBezTo>
                  <a:cubicBezTo>
                    <a:pt x="667" y="3774"/>
                    <a:pt x="941" y="4655"/>
                    <a:pt x="1620" y="4846"/>
                  </a:cubicBezTo>
                  <a:lnTo>
                    <a:pt x="846" y="7144"/>
                  </a:lnTo>
                  <a:cubicBezTo>
                    <a:pt x="822" y="7180"/>
                    <a:pt x="822" y="7227"/>
                    <a:pt x="822" y="7275"/>
                  </a:cubicBezTo>
                  <a:cubicBezTo>
                    <a:pt x="834" y="7334"/>
                    <a:pt x="870" y="7382"/>
                    <a:pt x="917" y="7418"/>
                  </a:cubicBezTo>
                  <a:cubicBezTo>
                    <a:pt x="1442" y="7883"/>
                    <a:pt x="2172" y="8044"/>
                    <a:pt x="2896" y="8044"/>
                  </a:cubicBezTo>
                  <a:cubicBezTo>
                    <a:pt x="3043" y="8044"/>
                    <a:pt x="3190" y="8037"/>
                    <a:pt x="3334" y="8025"/>
                  </a:cubicBezTo>
                  <a:cubicBezTo>
                    <a:pt x="4180" y="7953"/>
                    <a:pt x="5013" y="7727"/>
                    <a:pt x="5870" y="7692"/>
                  </a:cubicBezTo>
                  <a:cubicBezTo>
                    <a:pt x="5950" y="7689"/>
                    <a:pt x="6030" y="7687"/>
                    <a:pt x="6110" y="7687"/>
                  </a:cubicBezTo>
                  <a:cubicBezTo>
                    <a:pt x="6621" y="7687"/>
                    <a:pt x="7138" y="7740"/>
                    <a:pt x="7648" y="7740"/>
                  </a:cubicBezTo>
                  <a:cubicBezTo>
                    <a:pt x="7690" y="7740"/>
                    <a:pt x="7733" y="7740"/>
                    <a:pt x="7775" y="7739"/>
                  </a:cubicBezTo>
                  <a:cubicBezTo>
                    <a:pt x="7966" y="7739"/>
                    <a:pt x="8192" y="7703"/>
                    <a:pt x="8275" y="7537"/>
                  </a:cubicBezTo>
                  <a:cubicBezTo>
                    <a:pt x="8311" y="7430"/>
                    <a:pt x="8323" y="7322"/>
                    <a:pt x="8287" y="7215"/>
                  </a:cubicBezTo>
                  <a:lnTo>
                    <a:pt x="8025" y="5572"/>
                  </a:lnTo>
                  <a:cubicBezTo>
                    <a:pt x="8001" y="5501"/>
                    <a:pt x="8001" y="5441"/>
                    <a:pt x="8025" y="5382"/>
                  </a:cubicBezTo>
                  <a:cubicBezTo>
                    <a:pt x="8061" y="5322"/>
                    <a:pt x="8121" y="5275"/>
                    <a:pt x="8180" y="5251"/>
                  </a:cubicBezTo>
                  <a:cubicBezTo>
                    <a:pt x="9085" y="4774"/>
                    <a:pt x="9811" y="4036"/>
                    <a:pt x="10264" y="3120"/>
                  </a:cubicBezTo>
                  <a:cubicBezTo>
                    <a:pt x="9645" y="2358"/>
                    <a:pt x="9299" y="1393"/>
                    <a:pt x="8656" y="655"/>
                  </a:cubicBezTo>
                  <a:cubicBezTo>
                    <a:pt x="8490" y="441"/>
                    <a:pt x="8287" y="274"/>
                    <a:pt x="8049" y="167"/>
                  </a:cubicBezTo>
                  <a:cubicBezTo>
                    <a:pt x="7831" y="104"/>
                    <a:pt x="7613" y="69"/>
                    <a:pt x="7386" y="69"/>
                  </a:cubicBezTo>
                  <a:cubicBezTo>
                    <a:pt x="7353" y="69"/>
                    <a:pt x="7320" y="70"/>
                    <a:pt x="7287" y="72"/>
                  </a:cubicBezTo>
                  <a:cubicBezTo>
                    <a:pt x="5680" y="48"/>
                    <a:pt x="4072" y="24"/>
                    <a:pt x="24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8" name="Google Shape;2598;p59"/>
            <p:cNvSpPr/>
            <p:nvPr/>
          </p:nvSpPr>
          <p:spPr>
            <a:xfrm flipH="1">
              <a:off x="1819302" y="2292191"/>
              <a:ext cx="38596" cy="175424"/>
            </a:xfrm>
            <a:custGeom>
              <a:avLst/>
              <a:gdLst/>
              <a:ahLst/>
              <a:cxnLst/>
              <a:rect l="l" t="t" r="r" b="b"/>
              <a:pathLst>
                <a:path w="477" h="2168" extrusionOk="0">
                  <a:moveTo>
                    <a:pt x="465" y="0"/>
                  </a:moveTo>
                  <a:cubicBezTo>
                    <a:pt x="453" y="0"/>
                    <a:pt x="453" y="0"/>
                    <a:pt x="441" y="12"/>
                  </a:cubicBezTo>
                  <a:cubicBezTo>
                    <a:pt x="334" y="738"/>
                    <a:pt x="191" y="1441"/>
                    <a:pt x="1" y="2155"/>
                  </a:cubicBezTo>
                  <a:cubicBezTo>
                    <a:pt x="1" y="2155"/>
                    <a:pt x="1" y="2167"/>
                    <a:pt x="12" y="2167"/>
                  </a:cubicBezTo>
                  <a:cubicBezTo>
                    <a:pt x="12" y="2167"/>
                    <a:pt x="24" y="2167"/>
                    <a:pt x="24" y="2155"/>
                  </a:cubicBezTo>
                  <a:cubicBezTo>
                    <a:pt x="215" y="1453"/>
                    <a:pt x="370" y="738"/>
                    <a:pt x="477" y="12"/>
                  </a:cubicBezTo>
                  <a:cubicBezTo>
                    <a:pt x="477" y="12"/>
                    <a:pt x="465" y="0"/>
                    <a:pt x="4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9" name="Google Shape;2599;p59"/>
            <p:cNvSpPr/>
            <p:nvPr/>
          </p:nvSpPr>
          <p:spPr>
            <a:xfrm flipH="1">
              <a:off x="1462953" y="2540518"/>
              <a:ext cx="276406" cy="138041"/>
            </a:xfrm>
            <a:custGeom>
              <a:avLst/>
              <a:gdLst/>
              <a:ahLst/>
              <a:cxnLst/>
              <a:rect l="l" t="t" r="r" b="b"/>
              <a:pathLst>
                <a:path w="3416" h="1706" extrusionOk="0">
                  <a:moveTo>
                    <a:pt x="3387" y="1"/>
                  </a:moveTo>
                  <a:cubicBezTo>
                    <a:pt x="3385" y="1"/>
                    <a:pt x="3383" y="1"/>
                    <a:pt x="3381" y="3"/>
                  </a:cubicBezTo>
                  <a:cubicBezTo>
                    <a:pt x="2465" y="896"/>
                    <a:pt x="1286" y="1479"/>
                    <a:pt x="24" y="1670"/>
                  </a:cubicBezTo>
                  <a:cubicBezTo>
                    <a:pt x="12" y="1682"/>
                    <a:pt x="0" y="1682"/>
                    <a:pt x="12" y="1694"/>
                  </a:cubicBezTo>
                  <a:cubicBezTo>
                    <a:pt x="12" y="1694"/>
                    <a:pt x="12" y="1706"/>
                    <a:pt x="24" y="1706"/>
                  </a:cubicBezTo>
                  <a:cubicBezTo>
                    <a:pt x="1298" y="1515"/>
                    <a:pt x="2477" y="920"/>
                    <a:pt x="3405" y="27"/>
                  </a:cubicBezTo>
                  <a:cubicBezTo>
                    <a:pt x="3415" y="27"/>
                    <a:pt x="3399" y="1"/>
                    <a:pt x="338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0" name="Google Shape;2600;p59"/>
            <p:cNvSpPr/>
            <p:nvPr/>
          </p:nvSpPr>
          <p:spPr>
            <a:xfrm flipH="1">
              <a:off x="1369416" y="2151723"/>
              <a:ext cx="348825" cy="336121"/>
            </a:xfrm>
            <a:custGeom>
              <a:avLst/>
              <a:gdLst/>
              <a:ahLst/>
              <a:cxnLst/>
              <a:rect l="l" t="t" r="r" b="b"/>
              <a:pathLst>
                <a:path w="4311" h="4154" extrusionOk="0">
                  <a:moveTo>
                    <a:pt x="4031" y="1"/>
                  </a:moveTo>
                  <a:cubicBezTo>
                    <a:pt x="3855" y="1"/>
                    <a:pt x="3681" y="25"/>
                    <a:pt x="3513" y="69"/>
                  </a:cubicBezTo>
                  <a:cubicBezTo>
                    <a:pt x="2966" y="200"/>
                    <a:pt x="2513" y="546"/>
                    <a:pt x="2061" y="879"/>
                  </a:cubicBezTo>
                  <a:cubicBezTo>
                    <a:pt x="1537" y="1284"/>
                    <a:pt x="1001" y="1689"/>
                    <a:pt x="501" y="2117"/>
                  </a:cubicBezTo>
                  <a:cubicBezTo>
                    <a:pt x="287" y="2296"/>
                    <a:pt x="1" y="2451"/>
                    <a:pt x="108" y="2748"/>
                  </a:cubicBezTo>
                  <a:cubicBezTo>
                    <a:pt x="215" y="3010"/>
                    <a:pt x="358" y="3260"/>
                    <a:pt x="549" y="3475"/>
                  </a:cubicBezTo>
                  <a:cubicBezTo>
                    <a:pt x="763" y="3725"/>
                    <a:pt x="1013" y="3939"/>
                    <a:pt x="1299" y="4106"/>
                  </a:cubicBezTo>
                  <a:cubicBezTo>
                    <a:pt x="1334" y="4129"/>
                    <a:pt x="1370" y="4141"/>
                    <a:pt x="1418" y="4153"/>
                  </a:cubicBezTo>
                  <a:cubicBezTo>
                    <a:pt x="1465" y="4153"/>
                    <a:pt x="1513" y="4141"/>
                    <a:pt x="1561" y="4106"/>
                  </a:cubicBezTo>
                  <a:cubicBezTo>
                    <a:pt x="1775" y="4010"/>
                    <a:pt x="1977" y="3879"/>
                    <a:pt x="2156" y="3736"/>
                  </a:cubicBezTo>
                  <a:cubicBezTo>
                    <a:pt x="2418" y="3534"/>
                    <a:pt x="2644" y="3284"/>
                    <a:pt x="2882" y="3070"/>
                  </a:cubicBezTo>
                  <a:cubicBezTo>
                    <a:pt x="3263" y="2724"/>
                    <a:pt x="3704" y="2415"/>
                    <a:pt x="3966" y="1974"/>
                  </a:cubicBezTo>
                  <a:cubicBezTo>
                    <a:pt x="4287" y="1427"/>
                    <a:pt x="4299" y="748"/>
                    <a:pt x="4311" y="117"/>
                  </a:cubicBezTo>
                  <a:cubicBezTo>
                    <a:pt x="4311" y="93"/>
                    <a:pt x="4311" y="57"/>
                    <a:pt x="4287" y="34"/>
                  </a:cubicBezTo>
                  <a:cubicBezTo>
                    <a:pt x="4275" y="22"/>
                    <a:pt x="4240" y="10"/>
                    <a:pt x="4216" y="10"/>
                  </a:cubicBezTo>
                  <a:cubicBezTo>
                    <a:pt x="4154" y="4"/>
                    <a:pt x="4093" y="1"/>
                    <a:pt x="4031"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1" name="Google Shape;2601;p59"/>
            <p:cNvSpPr/>
            <p:nvPr/>
          </p:nvSpPr>
          <p:spPr>
            <a:xfrm flipH="1">
              <a:off x="1340448" y="1996691"/>
              <a:ext cx="492368" cy="461782"/>
            </a:xfrm>
            <a:custGeom>
              <a:avLst/>
              <a:gdLst/>
              <a:ahLst/>
              <a:cxnLst/>
              <a:rect l="l" t="t" r="r" b="b"/>
              <a:pathLst>
                <a:path w="6085" h="5707" extrusionOk="0">
                  <a:moveTo>
                    <a:pt x="2857" y="1"/>
                  </a:moveTo>
                  <a:cubicBezTo>
                    <a:pt x="2744" y="1"/>
                    <a:pt x="2633" y="3"/>
                    <a:pt x="2524" y="9"/>
                  </a:cubicBezTo>
                  <a:cubicBezTo>
                    <a:pt x="1596" y="68"/>
                    <a:pt x="988" y="449"/>
                    <a:pt x="774" y="485"/>
                  </a:cubicBezTo>
                  <a:cubicBezTo>
                    <a:pt x="691" y="497"/>
                    <a:pt x="607" y="521"/>
                    <a:pt x="536" y="569"/>
                  </a:cubicBezTo>
                  <a:cubicBezTo>
                    <a:pt x="333" y="723"/>
                    <a:pt x="381" y="1045"/>
                    <a:pt x="333" y="1295"/>
                  </a:cubicBezTo>
                  <a:cubicBezTo>
                    <a:pt x="274" y="1545"/>
                    <a:pt x="95" y="1771"/>
                    <a:pt x="36" y="2021"/>
                  </a:cubicBezTo>
                  <a:cubicBezTo>
                    <a:pt x="0" y="2235"/>
                    <a:pt x="12" y="2462"/>
                    <a:pt x="83" y="2676"/>
                  </a:cubicBezTo>
                  <a:cubicBezTo>
                    <a:pt x="333" y="3664"/>
                    <a:pt x="798" y="4593"/>
                    <a:pt x="1441" y="5402"/>
                  </a:cubicBezTo>
                  <a:cubicBezTo>
                    <a:pt x="1524" y="5522"/>
                    <a:pt x="1631" y="5617"/>
                    <a:pt x="1762" y="5688"/>
                  </a:cubicBezTo>
                  <a:cubicBezTo>
                    <a:pt x="1822" y="5700"/>
                    <a:pt x="1881" y="5706"/>
                    <a:pt x="1939" y="5706"/>
                  </a:cubicBezTo>
                  <a:cubicBezTo>
                    <a:pt x="1997" y="5706"/>
                    <a:pt x="2054" y="5700"/>
                    <a:pt x="2108" y="5688"/>
                  </a:cubicBezTo>
                  <a:cubicBezTo>
                    <a:pt x="2524" y="5593"/>
                    <a:pt x="2870" y="5319"/>
                    <a:pt x="3167" y="5010"/>
                  </a:cubicBezTo>
                  <a:cubicBezTo>
                    <a:pt x="3465" y="4700"/>
                    <a:pt x="3727" y="4355"/>
                    <a:pt x="4060" y="4093"/>
                  </a:cubicBezTo>
                  <a:cubicBezTo>
                    <a:pt x="4394" y="3831"/>
                    <a:pt x="4822" y="3640"/>
                    <a:pt x="5167" y="3367"/>
                  </a:cubicBezTo>
                  <a:cubicBezTo>
                    <a:pt x="5358" y="3224"/>
                    <a:pt x="5525" y="3057"/>
                    <a:pt x="5679" y="2866"/>
                  </a:cubicBezTo>
                  <a:cubicBezTo>
                    <a:pt x="5882" y="2628"/>
                    <a:pt x="6072" y="2354"/>
                    <a:pt x="6084" y="2033"/>
                  </a:cubicBezTo>
                  <a:cubicBezTo>
                    <a:pt x="6072" y="1890"/>
                    <a:pt x="6060" y="1747"/>
                    <a:pt x="6037" y="1616"/>
                  </a:cubicBezTo>
                  <a:cubicBezTo>
                    <a:pt x="6013" y="1378"/>
                    <a:pt x="6013" y="1152"/>
                    <a:pt x="5977" y="914"/>
                  </a:cubicBezTo>
                  <a:cubicBezTo>
                    <a:pt x="5953" y="688"/>
                    <a:pt x="5846" y="473"/>
                    <a:pt x="5667" y="319"/>
                  </a:cubicBezTo>
                  <a:cubicBezTo>
                    <a:pt x="5495" y="217"/>
                    <a:pt x="5296" y="159"/>
                    <a:pt x="5100" y="159"/>
                  </a:cubicBezTo>
                  <a:cubicBezTo>
                    <a:pt x="5067" y="159"/>
                    <a:pt x="5034" y="160"/>
                    <a:pt x="5001" y="164"/>
                  </a:cubicBezTo>
                  <a:cubicBezTo>
                    <a:pt x="4654" y="143"/>
                    <a:pt x="3712" y="1"/>
                    <a:pt x="28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2" name="Google Shape;2602;p59"/>
            <p:cNvSpPr/>
            <p:nvPr/>
          </p:nvSpPr>
          <p:spPr>
            <a:xfrm flipH="1">
              <a:off x="1473392" y="2076392"/>
              <a:ext cx="232307" cy="117569"/>
            </a:xfrm>
            <a:custGeom>
              <a:avLst/>
              <a:gdLst/>
              <a:ahLst/>
              <a:cxnLst/>
              <a:rect l="l" t="t" r="r" b="b"/>
              <a:pathLst>
                <a:path w="2871" h="1453" extrusionOk="0">
                  <a:moveTo>
                    <a:pt x="2846" y="0"/>
                  </a:moveTo>
                  <a:cubicBezTo>
                    <a:pt x="2596" y="465"/>
                    <a:pt x="2227" y="846"/>
                    <a:pt x="1775" y="1119"/>
                  </a:cubicBezTo>
                  <a:cubicBezTo>
                    <a:pt x="1464" y="1321"/>
                    <a:pt x="1105" y="1422"/>
                    <a:pt x="741" y="1422"/>
                  </a:cubicBezTo>
                  <a:cubicBezTo>
                    <a:pt x="590" y="1422"/>
                    <a:pt x="437" y="1404"/>
                    <a:pt x="286" y="1369"/>
                  </a:cubicBezTo>
                  <a:cubicBezTo>
                    <a:pt x="191" y="1346"/>
                    <a:pt x="108" y="1310"/>
                    <a:pt x="25" y="1262"/>
                  </a:cubicBezTo>
                  <a:lnTo>
                    <a:pt x="1" y="1262"/>
                  </a:lnTo>
                  <a:cubicBezTo>
                    <a:pt x="1" y="1274"/>
                    <a:pt x="1" y="1286"/>
                    <a:pt x="1" y="1286"/>
                  </a:cubicBezTo>
                  <a:cubicBezTo>
                    <a:pt x="84" y="1334"/>
                    <a:pt x="179" y="1369"/>
                    <a:pt x="275" y="1393"/>
                  </a:cubicBezTo>
                  <a:cubicBezTo>
                    <a:pt x="417" y="1429"/>
                    <a:pt x="560" y="1453"/>
                    <a:pt x="715" y="1453"/>
                  </a:cubicBezTo>
                  <a:cubicBezTo>
                    <a:pt x="1096" y="1441"/>
                    <a:pt x="1465" y="1346"/>
                    <a:pt x="1787" y="1155"/>
                  </a:cubicBezTo>
                  <a:cubicBezTo>
                    <a:pt x="2239" y="869"/>
                    <a:pt x="2608" y="477"/>
                    <a:pt x="2870" y="24"/>
                  </a:cubicBezTo>
                  <a:cubicBezTo>
                    <a:pt x="2870" y="12"/>
                    <a:pt x="2870" y="12"/>
                    <a:pt x="28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3" name="Google Shape;2603;p59"/>
            <p:cNvSpPr/>
            <p:nvPr/>
          </p:nvSpPr>
          <p:spPr>
            <a:xfrm flipH="1">
              <a:off x="1375161" y="2155364"/>
              <a:ext cx="191769" cy="154224"/>
            </a:xfrm>
            <a:custGeom>
              <a:avLst/>
              <a:gdLst/>
              <a:ahLst/>
              <a:cxnLst/>
              <a:rect l="l" t="t" r="r" b="b"/>
              <a:pathLst>
                <a:path w="2370" h="1906" extrusionOk="0">
                  <a:moveTo>
                    <a:pt x="2346" y="1"/>
                  </a:moveTo>
                  <a:cubicBezTo>
                    <a:pt x="1739" y="822"/>
                    <a:pt x="929" y="1465"/>
                    <a:pt x="12" y="1882"/>
                  </a:cubicBezTo>
                  <a:cubicBezTo>
                    <a:pt x="0" y="1894"/>
                    <a:pt x="0" y="1906"/>
                    <a:pt x="12" y="1906"/>
                  </a:cubicBezTo>
                  <a:lnTo>
                    <a:pt x="24" y="1906"/>
                  </a:lnTo>
                  <a:cubicBezTo>
                    <a:pt x="953" y="1489"/>
                    <a:pt x="1750" y="834"/>
                    <a:pt x="2358" y="24"/>
                  </a:cubicBezTo>
                  <a:cubicBezTo>
                    <a:pt x="2370" y="24"/>
                    <a:pt x="2370" y="12"/>
                    <a:pt x="23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4" name="Google Shape;2604;p59"/>
            <p:cNvSpPr/>
            <p:nvPr/>
          </p:nvSpPr>
          <p:spPr>
            <a:xfrm flipH="1">
              <a:off x="1659334" y="2164265"/>
              <a:ext cx="131163" cy="152039"/>
            </a:xfrm>
            <a:custGeom>
              <a:avLst/>
              <a:gdLst/>
              <a:ahLst/>
              <a:cxnLst/>
              <a:rect l="l" t="t" r="r" b="b"/>
              <a:pathLst>
                <a:path w="1621" h="1879" extrusionOk="0">
                  <a:moveTo>
                    <a:pt x="13" y="1"/>
                  </a:moveTo>
                  <a:cubicBezTo>
                    <a:pt x="7" y="1"/>
                    <a:pt x="1" y="4"/>
                    <a:pt x="1" y="10"/>
                  </a:cubicBezTo>
                  <a:cubicBezTo>
                    <a:pt x="191" y="855"/>
                    <a:pt x="787" y="1557"/>
                    <a:pt x="1608" y="1879"/>
                  </a:cubicBezTo>
                  <a:cubicBezTo>
                    <a:pt x="1620" y="1867"/>
                    <a:pt x="1620" y="1855"/>
                    <a:pt x="1608" y="1843"/>
                  </a:cubicBezTo>
                  <a:cubicBezTo>
                    <a:pt x="811" y="1534"/>
                    <a:pt x="215" y="843"/>
                    <a:pt x="25" y="10"/>
                  </a:cubicBezTo>
                  <a:cubicBezTo>
                    <a:pt x="25" y="4"/>
                    <a:pt x="19" y="1"/>
                    <a:pt x="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5" name="Google Shape;2605;p59"/>
            <p:cNvSpPr/>
            <p:nvPr/>
          </p:nvSpPr>
          <p:spPr>
            <a:xfrm flipH="1">
              <a:off x="1518704" y="1958822"/>
              <a:ext cx="159969" cy="191202"/>
            </a:xfrm>
            <a:custGeom>
              <a:avLst/>
              <a:gdLst/>
              <a:ahLst/>
              <a:cxnLst/>
              <a:rect l="l" t="t" r="r" b="b"/>
              <a:pathLst>
                <a:path w="1977" h="2363" extrusionOk="0">
                  <a:moveTo>
                    <a:pt x="1977" y="1"/>
                  </a:moveTo>
                  <a:lnTo>
                    <a:pt x="83" y="346"/>
                  </a:lnTo>
                  <a:lnTo>
                    <a:pt x="0" y="1906"/>
                  </a:lnTo>
                  <a:cubicBezTo>
                    <a:pt x="0" y="1906"/>
                    <a:pt x="149" y="2363"/>
                    <a:pt x="829" y="2363"/>
                  </a:cubicBezTo>
                  <a:cubicBezTo>
                    <a:pt x="868" y="2363"/>
                    <a:pt x="909" y="2361"/>
                    <a:pt x="953" y="2358"/>
                  </a:cubicBezTo>
                  <a:cubicBezTo>
                    <a:pt x="1774" y="2299"/>
                    <a:pt x="1977" y="1727"/>
                    <a:pt x="1977" y="1727"/>
                  </a:cubicBezTo>
                  <a:lnTo>
                    <a:pt x="19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6" name="Google Shape;2606;p59"/>
            <p:cNvSpPr/>
            <p:nvPr/>
          </p:nvSpPr>
          <p:spPr>
            <a:xfrm flipH="1">
              <a:off x="1518704" y="1958822"/>
              <a:ext cx="158998" cy="140711"/>
            </a:xfrm>
            <a:custGeom>
              <a:avLst/>
              <a:gdLst/>
              <a:ahLst/>
              <a:cxnLst/>
              <a:rect l="l" t="t" r="r" b="b"/>
              <a:pathLst>
                <a:path w="1965" h="1739" extrusionOk="0">
                  <a:moveTo>
                    <a:pt x="1965" y="1"/>
                  </a:moveTo>
                  <a:lnTo>
                    <a:pt x="71" y="346"/>
                  </a:lnTo>
                  <a:lnTo>
                    <a:pt x="0" y="1632"/>
                  </a:lnTo>
                  <a:cubicBezTo>
                    <a:pt x="191" y="1703"/>
                    <a:pt x="381" y="1739"/>
                    <a:pt x="583" y="1739"/>
                  </a:cubicBezTo>
                  <a:cubicBezTo>
                    <a:pt x="1119" y="1727"/>
                    <a:pt x="1631" y="1477"/>
                    <a:pt x="1965" y="1037"/>
                  </a:cubicBezTo>
                  <a:lnTo>
                    <a:pt x="1965" y="1"/>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7" name="Google Shape;2607;p59"/>
            <p:cNvSpPr/>
            <p:nvPr/>
          </p:nvSpPr>
          <p:spPr>
            <a:xfrm flipH="1">
              <a:off x="1318276" y="1388536"/>
              <a:ext cx="596424" cy="673456"/>
            </a:xfrm>
            <a:custGeom>
              <a:avLst/>
              <a:gdLst/>
              <a:ahLst/>
              <a:cxnLst/>
              <a:rect l="l" t="t" r="r" b="b"/>
              <a:pathLst>
                <a:path w="7371" h="8323" extrusionOk="0">
                  <a:moveTo>
                    <a:pt x="3584" y="0"/>
                  </a:moveTo>
                  <a:cubicBezTo>
                    <a:pt x="1191" y="0"/>
                    <a:pt x="0" y="1500"/>
                    <a:pt x="0" y="3798"/>
                  </a:cubicBezTo>
                  <a:cubicBezTo>
                    <a:pt x="0" y="6084"/>
                    <a:pt x="929" y="8323"/>
                    <a:pt x="3322" y="8323"/>
                  </a:cubicBezTo>
                  <a:cubicBezTo>
                    <a:pt x="5715" y="8323"/>
                    <a:pt x="6977" y="6025"/>
                    <a:pt x="7168" y="3798"/>
                  </a:cubicBezTo>
                  <a:cubicBezTo>
                    <a:pt x="7370" y="1512"/>
                    <a:pt x="5977" y="0"/>
                    <a:pt x="35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8" name="Google Shape;2608;p59"/>
            <p:cNvSpPr/>
            <p:nvPr/>
          </p:nvSpPr>
          <p:spPr>
            <a:xfrm flipH="1">
              <a:off x="1458021" y="1777751"/>
              <a:ext cx="109877" cy="94096"/>
            </a:xfrm>
            <a:custGeom>
              <a:avLst/>
              <a:gdLst/>
              <a:ahLst/>
              <a:cxnLst/>
              <a:rect l="l" t="t" r="r" b="b"/>
              <a:pathLst>
                <a:path w="1775" h="1520" extrusionOk="0">
                  <a:moveTo>
                    <a:pt x="1012" y="0"/>
                  </a:moveTo>
                  <a:cubicBezTo>
                    <a:pt x="334" y="0"/>
                    <a:pt x="0" y="822"/>
                    <a:pt x="477" y="1298"/>
                  </a:cubicBezTo>
                  <a:cubicBezTo>
                    <a:pt x="630" y="1451"/>
                    <a:pt x="818" y="1519"/>
                    <a:pt x="1004" y="1519"/>
                  </a:cubicBezTo>
                  <a:cubicBezTo>
                    <a:pt x="1396" y="1519"/>
                    <a:pt x="1774" y="1215"/>
                    <a:pt x="1774" y="762"/>
                  </a:cubicBezTo>
                  <a:cubicBezTo>
                    <a:pt x="1762" y="334"/>
                    <a:pt x="1429" y="0"/>
                    <a:pt x="101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9" name="Google Shape;2609;p59"/>
            <p:cNvSpPr/>
            <p:nvPr/>
          </p:nvSpPr>
          <p:spPr>
            <a:xfrm flipH="1">
              <a:off x="1790421" y="1829752"/>
              <a:ext cx="81974" cy="81974"/>
            </a:xfrm>
            <a:custGeom>
              <a:avLst/>
              <a:gdLst/>
              <a:ahLst/>
              <a:cxnLst/>
              <a:rect l="l" t="t" r="r" b="b"/>
              <a:pathLst>
                <a:path w="1513" h="1513" extrusionOk="0">
                  <a:moveTo>
                    <a:pt x="763" y="0"/>
                  </a:moveTo>
                  <a:cubicBezTo>
                    <a:pt x="346" y="0"/>
                    <a:pt x="1" y="334"/>
                    <a:pt x="1" y="750"/>
                  </a:cubicBezTo>
                  <a:cubicBezTo>
                    <a:pt x="1" y="1167"/>
                    <a:pt x="346" y="1512"/>
                    <a:pt x="763" y="1512"/>
                  </a:cubicBezTo>
                  <a:cubicBezTo>
                    <a:pt x="1180" y="1512"/>
                    <a:pt x="1513" y="1167"/>
                    <a:pt x="1513" y="750"/>
                  </a:cubicBezTo>
                  <a:cubicBezTo>
                    <a:pt x="1513" y="334"/>
                    <a:pt x="1180" y="0"/>
                    <a:pt x="7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0" name="Google Shape;2610;p59"/>
            <p:cNvSpPr/>
            <p:nvPr/>
          </p:nvSpPr>
          <p:spPr>
            <a:xfrm flipH="1">
              <a:off x="1538932" y="1862534"/>
              <a:ext cx="223568" cy="87793"/>
            </a:xfrm>
            <a:custGeom>
              <a:avLst/>
              <a:gdLst/>
              <a:ahLst/>
              <a:cxnLst/>
              <a:rect l="l" t="t" r="r" b="b"/>
              <a:pathLst>
                <a:path w="2763" h="1085" extrusionOk="0">
                  <a:moveTo>
                    <a:pt x="2763" y="0"/>
                  </a:moveTo>
                  <a:cubicBezTo>
                    <a:pt x="2274" y="0"/>
                    <a:pt x="1798" y="36"/>
                    <a:pt x="1310" y="107"/>
                  </a:cubicBezTo>
                  <a:cubicBezTo>
                    <a:pt x="869" y="167"/>
                    <a:pt x="429" y="262"/>
                    <a:pt x="0" y="405"/>
                  </a:cubicBezTo>
                  <a:cubicBezTo>
                    <a:pt x="0" y="405"/>
                    <a:pt x="363" y="1085"/>
                    <a:pt x="1298" y="1085"/>
                  </a:cubicBezTo>
                  <a:cubicBezTo>
                    <a:pt x="1322" y="1085"/>
                    <a:pt x="1345" y="1084"/>
                    <a:pt x="1369" y="1084"/>
                  </a:cubicBezTo>
                  <a:cubicBezTo>
                    <a:pt x="2358" y="1048"/>
                    <a:pt x="2763" y="0"/>
                    <a:pt x="27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1" name="Google Shape;2611;p59"/>
            <p:cNvSpPr/>
            <p:nvPr/>
          </p:nvSpPr>
          <p:spPr>
            <a:xfrm flipH="1">
              <a:off x="1607306" y="1955910"/>
              <a:ext cx="64651" cy="15293"/>
            </a:xfrm>
            <a:custGeom>
              <a:avLst/>
              <a:gdLst/>
              <a:ahLst/>
              <a:cxnLst/>
              <a:rect l="l" t="t" r="r" b="b"/>
              <a:pathLst>
                <a:path w="799" h="189" extrusionOk="0">
                  <a:moveTo>
                    <a:pt x="798" y="1"/>
                  </a:moveTo>
                  <a:lnTo>
                    <a:pt x="798" y="1"/>
                  </a:lnTo>
                  <a:cubicBezTo>
                    <a:pt x="727" y="25"/>
                    <a:pt x="667" y="49"/>
                    <a:pt x="596" y="72"/>
                  </a:cubicBezTo>
                  <a:cubicBezTo>
                    <a:pt x="536" y="84"/>
                    <a:pt x="465" y="96"/>
                    <a:pt x="405" y="108"/>
                  </a:cubicBezTo>
                  <a:cubicBezTo>
                    <a:pt x="334" y="120"/>
                    <a:pt x="274" y="120"/>
                    <a:pt x="203" y="132"/>
                  </a:cubicBezTo>
                  <a:cubicBezTo>
                    <a:pt x="131" y="132"/>
                    <a:pt x="60" y="120"/>
                    <a:pt x="0" y="120"/>
                  </a:cubicBezTo>
                  <a:cubicBezTo>
                    <a:pt x="60" y="156"/>
                    <a:pt x="120" y="180"/>
                    <a:pt x="203" y="180"/>
                  </a:cubicBezTo>
                  <a:cubicBezTo>
                    <a:pt x="239" y="186"/>
                    <a:pt x="274" y="189"/>
                    <a:pt x="310" y="189"/>
                  </a:cubicBezTo>
                  <a:cubicBezTo>
                    <a:pt x="346" y="189"/>
                    <a:pt x="381" y="186"/>
                    <a:pt x="417" y="180"/>
                  </a:cubicBezTo>
                  <a:cubicBezTo>
                    <a:pt x="489" y="180"/>
                    <a:pt x="560" y="156"/>
                    <a:pt x="620" y="120"/>
                  </a:cubicBezTo>
                  <a:cubicBezTo>
                    <a:pt x="691" y="96"/>
                    <a:pt x="751" y="49"/>
                    <a:pt x="7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59"/>
            <p:cNvSpPr/>
            <p:nvPr/>
          </p:nvSpPr>
          <p:spPr>
            <a:xfrm flipH="1">
              <a:off x="1519675" y="1616634"/>
              <a:ext cx="132053" cy="37868"/>
            </a:xfrm>
            <a:custGeom>
              <a:avLst/>
              <a:gdLst/>
              <a:ahLst/>
              <a:cxnLst/>
              <a:rect l="l" t="t" r="r" b="b"/>
              <a:pathLst>
                <a:path w="1632" h="468" extrusionOk="0">
                  <a:moveTo>
                    <a:pt x="865" y="0"/>
                  </a:moveTo>
                  <a:cubicBezTo>
                    <a:pt x="838" y="0"/>
                    <a:pt x="812" y="1"/>
                    <a:pt x="786" y="3"/>
                  </a:cubicBezTo>
                  <a:cubicBezTo>
                    <a:pt x="632" y="27"/>
                    <a:pt x="477" y="74"/>
                    <a:pt x="346" y="158"/>
                  </a:cubicBezTo>
                  <a:cubicBezTo>
                    <a:pt x="203" y="229"/>
                    <a:pt x="96" y="336"/>
                    <a:pt x="0" y="467"/>
                  </a:cubicBezTo>
                  <a:cubicBezTo>
                    <a:pt x="120" y="372"/>
                    <a:pt x="251" y="301"/>
                    <a:pt x="381" y="241"/>
                  </a:cubicBezTo>
                  <a:cubicBezTo>
                    <a:pt x="453" y="205"/>
                    <a:pt x="524" y="182"/>
                    <a:pt x="584" y="158"/>
                  </a:cubicBezTo>
                  <a:cubicBezTo>
                    <a:pt x="655" y="134"/>
                    <a:pt x="727" y="122"/>
                    <a:pt x="798" y="122"/>
                  </a:cubicBezTo>
                  <a:cubicBezTo>
                    <a:pt x="838" y="115"/>
                    <a:pt x="878" y="112"/>
                    <a:pt x="918" y="112"/>
                  </a:cubicBezTo>
                  <a:cubicBezTo>
                    <a:pt x="1021" y="112"/>
                    <a:pt x="1124" y="132"/>
                    <a:pt x="1227" y="158"/>
                  </a:cubicBezTo>
                  <a:cubicBezTo>
                    <a:pt x="1370" y="205"/>
                    <a:pt x="1501" y="265"/>
                    <a:pt x="1632" y="348"/>
                  </a:cubicBezTo>
                  <a:cubicBezTo>
                    <a:pt x="1524" y="229"/>
                    <a:pt x="1394" y="134"/>
                    <a:pt x="1251" y="74"/>
                  </a:cubicBezTo>
                  <a:cubicBezTo>
                    <a:pt x="1132" y="25"/>
                    <a:pt x="996" y="0"/>
                    <a:pt x="8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3" name="Google Shape;2613;p59"/>
            <p:cNvSpPr/>
            <p:nvPr/>
          </p:nvSpPr>
          <p:spPr>
            <a:xfrm flipH="1">
              <a:off x="1745103" y="1634193"/>
              <a:ext cx="132053" cy="35684"/>
            </a:xfrm>
            <a:custGeom>
              <a:avLst/>
              <a:gdLst/>
              <a:ahLst/>
              <a:cxnLst/>
              <a:rect l="l" t="t" r="r" b="b"/>
              <a:pathLst>
                <a:path w="1632" h="441" extrusionOk="0">
                  <a:moveTo>
                    <a:pt x="798" y="0"/>
                  </a:moveTo>
                  <a:cubicBezTo>
                    <a:pt x="715" y="0"/>
                    <a:pt x="631" y="12"/>
                    <a:pt x="560" y="36"/>
                  </a:cubicBezTo>
                  <a:cubicBezTo>
                    <a:pt x="477" y="60"/>
                    <a:pt x="405" y="84"/>
                    <a:pt x="334" y="131"/>
                  </a:cubicBezTo>
                  <a:cubicBezTo>
                    <a:pt x="203" y="203"/>
                    <a:pt x="84" y="310"/>
                    <a:pt x="0" y="441"/>
                  </a:cubicBezTo>
                  <a:cubicBezTo>
                    <a:pt x="119" y="346"/>
                    <a:pt x="239" y="262"/>
                    <a:pt x="381" y="203"/>
                  </a:cubicBezTo>
                  <a:cubicBezTo>
                    <a:pt x="441" y="179"/>
                    <a:pt x="512" y="155"/>
                    <a:pt x="584" y="131"/>
                  </a:cubicBezTo>
                  <a:cubicBezTo>
                    <a:pt x="655" y="119"/>
                    <a:pt x="727" y="119"/>
                    <a:pt x="798" y="107"/>
                  </a:cubicBezTo>
                  <a:cubicBezTo>
                    <a:pt x="870" y="107"/>
                    <a:pt x="941" y="119"/>
                    <a:pt x="1012" y="131"/>
                  </a:cubicBezTo>
                  <a:cubicBezTo>
                    <a:pt x="1084" y="143"/>
                    <a:pt x="1143" y="155"/>
                    <a:pt x="1215" y="179"/>
                  </a:cubicBezTo>
                  <a:cubicBezTo>
                    <a:pt x="1358" y="227"/>
                    <a:pt x="1501" y="286"/>
                    <a:pt x="1632" y="357"/>
                  </a:cubicBezTo>
                  <a:cubicBezTo>
                    <a:pt x="1524" y="250"/>
                    <a:pt x="1393" y="155"/>
                    <a:pt x="1251" y="96"/>
                  </a:cubicBezTo>
                  <a:cubicBezTo>
                    <a:pt x="1108" y="36"/>
                    <a:pt x="953" y="0"/>
                    <a:pt x="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4" name="Google Shape;2614;p59"/>
            <p:cNvSpPr/>
            <p:nvPr/>
          </p:nvSpPr>
          <p:spPr>
            <a:xfrm flipH="1">
              <a:off x="1225793" y="1652803"/>
              <a:ext cx="190878" cy="245011"/>
            </a:xfrm>
            <a:custGeom>
              <a:avLst/>
              <a:gdLst/>
              <a:ahLst/>
              <a:cxnLst/>
              <a:rect l="l" t="t" r="r" b="b"/>
              <a:pathLst>
                <a:path w="2359" h="3028" extrusionOk="0">
                  <a:moveTo>
                    <a:pt x="1218" y="0"/>
                  </a:moveTo>
                  <a:cubicBezTo>
                    <a:pt x="830" y="0"/>
                    <a:pt x="414" y="212"/>
                    <a:pt x="120" y="580"/>
                  </a:cubicBezTo>
                  <a:cubicBezTo>
                    <a:pt x="1" y="735"/>
                    <a:pt x="322" y="2973"/>
                    <a:pt x="322" y="2973"/>
                  </a:cubicBezTo>
                  <a:cubicBezTo>
                    <a:pt x="427" y="3010"/>
                    <a:pt x="536" y="3027"/>
                    <a:pt x="644" y="3027"/>
                  </a:cubicBezTo>
                  <a:cubicBezTo>
                    <a:pt x="1174" y="3027"/>
                    <a:pt x="1714" y="2611"/>
                    <a:pt x="2001" y="1949"/>
                  </a:cubicBezTo>
                  <a:cubicBezTo>
                    <a:pt x="2358" y="1151"/>
                    <a:pt x="2168" y="270"/>
                    <a:pt x="1548" y="56"/>
                  </a:cubicBezTo>
                  <a:cubicBezTo>
                    <a:pt x="1443" y="18"/>
                    <a:pt x="1332" y="0"/>
                    <a:pt x="12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59"/>
            <p:cNvSpPr/>
            <p:nvPr/>
          </p:nvSpPr>
          <p:spPr>
            <a:xfrm flipH="1">
              <a:off x="1273048" y="1724008"/>
              <a:ext cx="115708" cy="85608"/>
            </a:xfrm>
            <a:custGeom>
              <a:avLst/>
              <a:gdLst/>
              <a:ahLst/>
              <a:cxnLst/>
              <a:rect l="l" t="t" r="r" b="b"/>
              <a:pathLst>
                <a:path w="1430" h="1058" extrusionOk="0">
                  <a:moveTo>
                    <a:pt x="1237" y="1"/>
                  </a:moveTo>
                  <a:cubicBezTo>
                    <a:pt x="1141" y="1"/>
                    <a:pt x="1047" y="16"/>
                    <a:pt x="953" y="45"/>
                  </a:cubicBezTo>
                  <a:cubicBezTo>
                    <a:pt x="799" y="93"/>
                    <a:pt x="644" y="164"/>
                    <a:pt x="525" y="271"/>
                  </a:cubicBezTo>
                  <a:lnTo>
                    <a:pt x="430" y="355"/>
                  </a:lnTo>
                  <a:cubicBezTo>
                    <a:pt x="406" y="379"/>
                    <a:pt x="382" y="414"/>
                    <a:pt x="346" y="438"/>
                  </a:cubicBezTo>
                  <a:lnTo>
                    <a:pt x="310" y="486"/>
                  </a:lnTo>
                  <a:cubicBezTo>
                    <a:pt x="299" y="498"/>
                    <a:pt x="287" y="521"/>
                    <a:pt x="275" y="533"/>
                  </a:cubicBezTo>
                  <a:lnTo>
                    <a:pt x="203" y="629"/>
                  </a:lnTo>
                  <a:cubicBezTo>
                    <a:pt x="156" y="688"/>
                    <a:pt x="120" y="771"/>
                    <a:pt x="84" y="843"/>
                  </a:cubicBezTo>
                  <a:cubicBezTo>
                    <a:pt x="60" y="914"/>
                    <a:pt x="25" y="986"/>
                    <a:pt x="1" y="1057"/>
                  </a:cubicBezTo>
                  <a:cubicBezTo>
                    <a:pt x="37" y="998"/>
                    <a:pt x="84" y="926"/>
                    <a:pt x="120" y="855"/>
                  </a:cubicBezTo>
                  <a:lnTo>
                    <a:pt x="191" y="760"/>
                  </a:lnTo>
                  <a:cubicBezTo>
                    <a:pt x="203" y="736"/>
                    <a:pt x="227" y="700"/>
                    <a:pt x="251" y="664"/>
                  </a:cubicBezTo>
                  <a:lnTo>
                    <a:pt x="322" y="569"/>
                  </a:lnTo>
                  <a:lnTo>
                    <a:pt x="358" y="533"/>
                  </a:lnTo>
                  <a:lnTo>
                    <a:pt x="406" y="486"/>
                  </a:lnTo>
                  <a:cubicBezTo>
                    <a:pt x="430" y="462"/>
                    <a:pt x="453" y="426"/>
                    <a:pt x="489" y="402"/>
                  </a:cubicBezTo>
                  <a:lnTo>
                    <a:pt x="572" y="331"/>
                  </a:lnTo>
                  <a:cubicBezTo>
                    <a:pt x="691" y="236"/>
                    <a:pt x="822" y="152"/>
                    <a:pt x="965" y="105"/>
                  </a:cubicBezTo>
                  <a:cubicBezTo>
                    <a:pt x="1120" y="45"/>
                    <a:pt x="1275" y="21"/>
                    <a:pt x="1430" y="21"/>
                  </a:cubicBezTo>
                  <a:cubicBezTo>
                    <a:pt x="1364" y="7"/>
                    <a:pt x="1300" y="1"/>
                    <a:pt x="12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6" name="Google Shape;2616;p59"/>
            <p:cNvSpPr/>
            <p:nvPr/>
          </p:nvSpPr>
          <p:spPr>
            <a:xfrm flipH="1">
              <a:off x="1691134" y="1697792"/>
              <a:ext cx="46364" cy="159079"/>
            </a:xfrm>
            <a:custGeom>
              <a:avLst/>
              <a:gdLst/>
              <a:ahLst/>
              <a:cxnLst/>
              <a:rect l="l" t="t" r="r" b="b"/>
              <a:pathLst>
                <a:path w="573" h="1966" extrusionOk="0">
                  <a:moveTo>
                    <a:pt x="322" y="0"/>
                  </a:moveTo>
                  <a:cubicBezTo>
                    <a:pt x="310" y="203"/>
                    <a:pt x="298" y="393"/>
                    <a:pt x="263" y="584"/>
                  </a:cubicBezTo>
                  <a:cubicBezTo>
                    <a:pt x="239" y="774"/>
                    <a:pt x="191" y="976"/>
                    <a:pt x="132" y="1155"/>
                  </a:cubicBezTo>
                  <a:cubicBezTo>
                    <a:pt x="108" y="1250"/>
                    <a:pt x="72" y="1346"/>
                    <a:pt x="48" y="1441"/>
                  </a:cubicBezTo>
                  <a:cubicBezTo>
                    <a:pt x="37" y="1500"/>
                    <a:pt x="25" y="1548"/>
                    <a:pt x="25" y="1596"/>
                  </a:cubicBezTo>
                  <a:cubicBezTo>
                    <a:pt x="1" y="1643"/>
                    <a:pt x="1" y="1703"/>
                    <a:pt x="25" y="1762"/>
                  </a:cubicBezTo>
                  <a:cubicBezTo>
                    <a:pt x="37" y="1810"/>
                    <a:pt x="72" y="1857"/>
                    <a:pt x="120" y="1881"/>
                  </a:cubicBezTo>
                  <a:cubicBezTo>
                    <a:pt x="168" y="1905"/>
                    <a:pt x="215" y="1929"/>
                    <a:pt x="275" y="1941"/>
                  </a:cubicBezTo>
                  <a:cubicBezTo>
                    <a:pt x="334" y="1956"/>
                    <a:pt x="392" y="1966"/>
                    <a:pt x="454" y="1966"/>
                  </a:cubicBezTo>
                  <a:cubicBezTo>
                    <a:pt x="492" y="1966"/>
                    <a:pt x="531" y="1962"/>
                    <a:pt x="572" y="1953"/>
                  </a:cubicBezTo>
                  <a:cubicBezTo>
                    <a:pt x="465" y="1953"/>
                    <a:pt x="370" y="1941"/>
                    <a:pt x="287" y="1905"/>
                  </a:cubicBezTo>
                  <a:cubicBezTo>
                    <a:pt x="239" y="1893"/>
                    <a:pt x="191" y="1869"/>
                    <a:pt x="156" y="1846"/>
                  </a:cubicBezTo>
                  <a:cubicBezTo>
                    <a:pt x="120" y="1822"/>
                    <a:pt x="84" y="1786"/>
                    <a:pt x="72" y="1738"/>
                  </a:cubicBezTo>
                  <a:cubicBezTo>
                    <a:pt x="72" y="1643"/>
                    <a:pt x="84" y="1560"/>
                    <a:pt x="120" y="1465"/>
                  </a:cubicBezTo>
                  <a:cubicBezTo>
                    <a:pt x="144" y="1369"/>
                    <a:pt x="179" y="1274"/>
                    <a:pt x="203" y="1179"/>
                  </a:cubicBezTo>
                  <a:cubicBezTo>
                    <a:pt x="263" y="988"/>
                    <a:pt x="298" y="798"/>
                    <a:pt x="322" y="595"/>
                  </a:cubicBezTo>
                  <a:cubicBezTo>
                    <a:pt x="346" y="405"/>
                    <a:pt x="346" y="203"/>
                    <a:pt x="3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7" name="Google Shape;2617;p59"/>
            <p:cNvSpPr/>
            <p:nvPr/>
          </p:nvSpPr>
          <p:spPr>
            <a:xfrm flipH="1">
              <a:off x="1586107" y="1688648"/>
              <a:ext cx="41509" cy="20714"/>
            </a:xfrm>
            <a:custGeom>
              <a:avLst/>
              <a:gdLst/>
              <a:ahLst/>
              <a:cxnLst/>
              <a:rect l="l" t="t" r="r" b="b"/>
              <a:pathLst>
                <a:path w="513" h="256" extrusionOk="0">
                  <a:moveTo>
                    <a:pt x="304" y="0"/>
                  </a:moveTo>
                  <a:cubicBezTo>
                    <a:pt x="274" y="0"/>
                    <a:pt x="244" y="6"/>
                    <a:pt x="214" y="18"/>
                  </a:cubicBezTo>
                  <a:cubicBezTo>
                    <a:pt x="167" y="42"/>
                    <a:pt x="119" y="65"/>
                    <a:pt x="72" y="113"/>
                  </a:cubicBezTo>
                  <a:cubicBezTo>
                    <a:pt x="36" y="149"/>
                    <a:pt x="12" y="208"/>
                    <a:pt x="0" y="256"/>
                  </a:cubicBezTo>
                  <a:cubicBezTo>
                    <a:pt x="36" y="220"/>
                    <a:pt x="72" y="185"/>
                    <a:pt x="107" y="149"/>
                  </a:cubicBezTo>
                  <a:cubicBezTo>
                    <a:pt x="143" y="125"/>
                    <a:pt x="191" y="101"/>
                    <a:pt x="238" y="89"/>
                  </a:cubicBezTo>
                  <a:cubicBezTo>
                    <a:pt x="250" y="77"/>
                    <a:pt x="274" y="77"/>
                    <a:pt x="298" y="77"/>
                  </a:cubicBezTo>
                  <a:lnTo>
                    <a:pt x="369" y="77"/>
                  </a:lnTo>
                  <a:cubicBezTo>
                    <a:pt x="417" y="77"/>
                    <a:pt x="464" y="101"/>
                    <a:pt x="512" y="113"/>
                  </a:cubicBezTo>
                  <a:cubicBezTo>
                    <a:pt x="488" y="77"/>
                    <a:pt x="441" y="42"/>
                    <a:pt x="393" y="18"/>
                  </a:cubicBezTo>
                  <a:cubicBezTo>
                    <a:pt x="363" y="6"/>
                    <a:pt x="334" y="0"/>
                    <a:pt x="30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8" name="Google Shape;2618;p59"/>
            <p:cNvSpPr/>
            <p:nvPr/>
          </p:nvSpPr>
          <p:spPr>
            <a:xfrm flipH="1">
              <a:off x="1581333" y="1717049"/>
              <a:ext cx="40538" cy="63680"/>
            </a:xfrm>
            <a:custGeom>
              <a:avLst/>
              <a:gdLst/>
              <a:ahLst/>
              <a:cxnLst/>
              <a:rect l="l" t="t" r="r" b="b"/>
              <a:pathLst>
                <a:path w="501" h="787" extrusionOk="0">
                  <a:moveTo>
                    <a:pt x="251" y="0"/>
                  </a:moveTo>
                  <a:cubicBezTo>
                    <a:pt x="120" y="0"/>
                    <a:pt x="1" y="167"/>
                    <a:pt x="1" y="393"/>
                  </a:cubicBezTo>
                  <a:cubicBezTo>
                    <a:pt x="1" y="607"/>
                    <a:pt x="120" y="786"/>
                    <a:pt x="251" y="786"/>
                  </a:cubicBezTo>
                  <a:cubicBezTo>
                    <a:pt x="382" y="786"/>
                    <a:pt x="501" y="607"/>
                    <a:pt x="501" y="393"/>
                  </a:cubicBezTo>
                  <a:cubicBezTo>
                    <a:pt x="501" y="167"/>
                    <a:pt x="393" y="0"/>
                    <a:pt x="2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9" name="Google Shape;2619;p59"/>
            <p:cNvSpPr/>
            <p:nvPr/>
          </p:nvSpPr>
          <p:spPr>
            <a:xfrm flipH="1">
              <a:off x="1564907" y="1720852"/>
              <a:ext cx="24194" cy="19339"/>
            </a:xfrm>
            <a:custGeom>
              <a:avLst/>
              <a:gdLst/>
              <a:ahLst/>
              <a:cxnLst/>
              <a:rect l="l" t="t" r="r" b="b"/>
              <a:pathLst>
                <a:path w="299" h="239" extrusionOk="0">
                  <a:moveTo>
                    <a:pt x="298" y="1"/>
                  </a:moveTo>
                  <a:cubicBezTo>
                    <a:pt x="262" y="48"/>
                    <a:pt x="203" y="84"/>
                    <a:pt x="155" y="108"/>
                  </a:cubicBezTo>
                  <a:cubicBezTo>
                    <a:pt x="131" y="120"/>
                    <a:pt x="96" y="132"/>
                    <a:pt x="72" y="132"/>
                  </a:cubicBezTo>
                  <a:lnTo>
                    <a:pt x="0" y="132"/>
                  </a:lnTo>
                  <a:lnTo>
                    <a:pt x="0" y="239"/>
                  </a:lnTo>
                  <a:cubicBezTo>
                    <a:pt x="36" y="239"/>
                    <a:pt x="72" y="227"/>
                    <a:pt x="96" y="215"/>
                  </a:cubicBezTo>
                  <a:cubicBezTo>
                    <a:pt x="131" y="191"/>
                    <a:pt x="155" y="179"/>
                    <a:pt x="179" y="156"/>
                  </a:cubicBezTo>
                  <a:cubicBezTo>
                    <a:pt x="227" y="108"/>
                    <a:pt x="274" y="60"/>
                    <a:pt x="2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0" name="Google Shape;2620;p59"/>
            <p:cNvSpPr/>
            <p:nvPr/>
          </p:nvSpPr>
          <p:spPr>
            <a:xfrm flipH="1">
              <a:off x="1575507" y="1706450"/>
              <a:ext cx="20310" cy="26055"/>
            </a:xfrm>
            <a:custGeom>
              <a:avLst/>
              <a:gdLst/>
              <a:ahLst/>
              <a:cxnLst/>
              <a:rect l="l" t="t" r="r" b="b"/>
              <a:pathLst>
                <a:path w="251" h="322" extrusionOk="0">
                  <a:moveTo>
                    <a:pt x="250" y="0"/>
                  </a:moveTo>
                  <a:lnTo>
                    <a:pt x="250" y="0"/>
                  </a:lnTo>
                  <a:cubicBezTo>
                    <a:pt x="226" y="60"/>
                    <a:pt x="191" y="107"/>
                    <a:pt x="143" y="143"/>
                  </a:cubicBezTo>
                  <a:cubicBezTo>
                    <a:pt x="119" y="167"/>
                    <a:pt x="95" y="179"/>
                    <a:pt x="71" y="203"/>
                  </a:cubicBezTo>
                  <a:cubicBezTo>
                    <a:pt x="48" y="215"/>
                    <a:pt x="24" y="215"/>
                    <a:pt x="0" y="226"/>
                  </a:cubicBezTo>
                  <a:lnTo>
                    <a:pt x="48" y="322"/>
                  </a:lnTo>
                  <a:cubicBezTo>
                    <a:pt x="71" y="310"/>
                    <a:pt x="107" y="286"/>
                    <a:pt x="131" y="262"/>
                  </a:cubicBezTo>
                  <a:cubicBezTo>
                    <a:pt x="155" y="238"/>
                    <a:pt x="167" y="203"/>
                    <a:pt x="191" y="179"/>
                  </a:cubicBezTo>
                  <a:cubicBezTo>
                    <a:pt x="214" y="119"/>
                    <a:pt x="238" y="60"/>
                    <a:pt x="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1" name="Google Shape;2621;p59"/>
            <p:cNvSpPr/>
            <p:nvPr/>
          </p:nvSpPr>
          <p:spPr>
            <a:xfrm flipH="1">
              <a:off x="1762419" y="1700624"/>
              <a:ext cx="43451" cy="17478"/>
            </a:xfrm>
            <a:custGeom>
              <a:avLst/>
              <a:gdLst/>
              <a:ahLst/>
              <a:cxnLst/>
              <a:rect l="l" t="t" r="r" b="b"/>
              <a:pathLst>
                <a:path w="537" h="216" extrusionOk="0">
                  <a:moveTo>
                    <a:pt x="239" y="1"/>
                  </a:moveTo>
                  <a:cubicBezTo>
                    <a:pt x="179" y="1"/>
                    <a:pt x="131" y="25"/>
                    <a:pt x="84" y="72"/>
                  </a:cubicBezTo>
                  <a:cubicBezTo>
                    <a:pt x="48" y="108"/>
                    <a:pt x="12" y="156"/>
                    <a:pt x="0" y="215"/>
                  </a:cubicBezTo>
                  <a:cubicBezTo>
                    <a:pt x="36" y="179"/>
                    <a:pt x="84" y="144"/>
                    <a:pt x="120" y="120"/>
                  </a:cubicBezTo>
                  <a:cubicBezTo>
                    <a:pt x="143" y="108"/>
                    <a:pt x="167" y="96"/>
                    <a:pt x="179" y="84"/>
                  </a:cubicBezTo>
                  <a:cubicBezTo>
                    <a:pt x="203" y="84"/>
                    <a:pt x="227" y="72"/>
                    <a:pt x="251" y="72"/>
                  </a:cubicBezTo>
                  <a:cubicBezTo>
                    <a:pt x="298" y="72"/>
                    <a:pt x="346" y="72"/>
                    <a:pt x="381" y="96"/>
                  </a:cubicBezTo>
                  <a:cubicBezTo>
                    <a:pt x="441" y="108"/>
                    <a:pt x="489" y="120"/>
                    <a:pt x="536" y="144"/>
                  </a:cubicBezTo>
                  <a:cubicBezTo>
                    <a:pt x="501" y="96"/>
                    <a:pt x="453" y="60"/>
                    <a:pt x="405" y="37"/>
                  </a:cubicBezTo>
                  <a:cubicBezTo>
                    <a:pt x="358" y="13"/>
                    <a:pt x="298" y="1"/>
                    <a:pt x="2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2" name="Google Shape;2622;p59"/>
            <p:cNvSpPr/>
            <p:nvPr/>
          </p:nvSpPr>
          <p:spPr>
            <a:xfrm flipH="1">
              <a:off x="1757646" y="1732423"/>
              <a:ext cx="42480" cy="63761"/>
            </a:xfrm>
            <a:custGeom>
              <a:avLst/>
              <a:gdLst/>
              <a:ahLst/>
              <a:cxnLst/>
              <a:rect l="l" t="t" r="r" b="b"/>
              <a:pathLst>
                <a:path w="525" h="788" extrusionOk="0">
                  <a:moveTo>
                    <a:pt x="252" y="0"/>
                  </a:moveTo>
                  <a:cubicBezTo>
                    <a:pt x="248" y="0"/>
                    <a:pt x="243" y="0"/>
                    <a:pt x="239" y="1"/>
                  </a:cubicBezTo>
                  <a:cubicBezTo>
                    <a:pt x="96" y="13"/>
                    <a:pt x="1" y="203"/>
                    <a:pt x="25" y="417"/>
                  </a:cubicBezTo>
                  <a:cubicBezTo>
                    <a:pt x="36" y="625"/>
                    <a:pt x="148" y="787"/>
                    <a:pt x="284" y="787"/>
                  </a:cubicBezTo>
                  <a:cubicBezTo>
                    <a:pt x="289" y="787"/>
                    <a:pt x="294" y="787"/>
                    <a:pt x="299" y="787"/>
                  </a:cubicBezTo>
                  <a:cubicBezTo>
                    <a:pt x="430" y="775"/>
                    <a:pt x="525" y="596"/>
                    <a:pt x="513" y="382"/>
                  </a:cubicBezTo>
                  <a:cubicBezTo>
                    <a:pt x="501" y="163"/>
                    <a:pt x="379" y="0"/>
                    <a:pt x="2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3" name="Google Shape;2623;p59"/>
            <p:cNvSpPr/>
            <p:nvPr/>
          </p:nvSpPr>
          <p:spPr>
            <a:xfrm flipH="1">
              <a:off x="1793248" y="1742052"/>
              <a:ext cx="27107" cy="16507"/>
            </a:xfrm>
            <a:custGeom>
              <a:avLst/>
              <a:gdLst/>
              <a:ahLst/>
              <a:cxnLst/>
              <a:rect l="l" t="t" r="r" b="b"/>
              <a:pathLst>
                <a:path w="335" h="204" extrusionOk="0">
                  <a:moveTo>
                    <a:pt x="1" y="1"/>
                  </a:moveTo>
                  <a:lnTo>
                    <a:pt x="1" y="1"/>
                  </a:lnTo>
                  <a:cubicBezTo>
                    <a:pt x="37" y="48"/>
                    <a:pt x="84" y="96"/>
                    <a:pt x="132" y="132"/>
                  </a:cubicBezTo>
                  <a:cubicBezTo>
                    <a:pt x="168" y="156"/>
                    <a:pt x="191" y="167"/>
                    <a:pt x="227" y="179"/>
                  </a:cubicBezTo>
                  <a:cubicBezTo>
                    <a:pt x="263" y="191"/>
                    <a:pt x="299" y="203"/>
                    <a:pt x="334" y="203"/>
                  </a:cubicBezTo>
                  <a:lnTo>
                    <a:pt x="322" y="96"/>
                  </a:lnTo>
                  <a:cubicBezTo>
                    <a:pt x="310" y="102"/>
                    <a:pt x="299" y="105"/>
                    <a:pt x="287" y="105"/>
                  </a:cubicBezTo>
                  <a:cubicBezTo>
                    <a:pt x="275" y="105"/>
                    <a:pt x="263" y="102"/>
                    <a:pt x="251" y="96"/>
                  </a:cubicBezTo>
                  <a:cubicBezTo>
                    <a:pt x="215" y="96"/>
                    <a:pt x="191" y="96"/>
                    <a:pt x="168" y="84"/>
                  </a:cubicBezTo>
                  <a:cubicBezTo>
                    <a:pt x="108" y="60"/>
                    <a:pt x="49" y="37"/>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4" name="Google Shape;2624;p59"/>
            <p:cNvSpPr/>
            <p:nvPr/>
          </p:nvSpPr>
          <p:spPr>
            <a:xfrm flipH="1">
              <a:off x="1788474" y="1725707"/>
              <a:ext cx="22252" cy="25084"/>
            </a:xfrm>
            <a:custGeom>
              <a:avLst/>
              <a:gdLst/>
              <a:ahLst/>
              <a:cxnLst/>
              <a:rect l="l" t="t" r="r" b="b"/>
              <a:pathLst>
                <a:path w="275" h="310" extrusionOk="0">
                  <a:moveTo>
                    <a:pt x="1" y="0"/>
                  </a:moveTo>
                  <a:cubicBezTo>
                    <a:pt x="13" y="60"/>
                    <a:pt x="49" y="119"/>
                    <a:pt x="84" y="179"/>
                  </a:cubicBezTo>
                  <a:cubicBezTo>
                    <a:pt x="96" y="203"/>
                    <a:pt x="120" y="227"/>
                    <a:pt x="144" y="250"/>
                  </a:cubicBezTo>
                  <a:cubicBezTo>
                    <a:pt x="180" y="274"/>
                    <a:pt x="203" y="286"/>
                    <a:pt x="239" y="310"/>
                  </a:cubicBezTo>
                  <a:lnTo>
                    <a:pt x="275" y="203"/>
                  </a:lnTo>
                  <a:cubicBezTo>
                    <a:pt x="239" y="191"/>
                    <a:pt x="215" y="191"/>
                    <a:pt x="191" y="179"/>
                  </a:cubicBezTo>
                  <a:cubicBezTo>
                    <a:pt x="168" y="167"/>
                    <a:pt x="144" y="155"/>
                    <a:pt x="120" y="131"/>
                  </a:cubicBezTo>
                  <a:cubicBezTo>
                    <a:pt x="72" y="96"/>
                    <a:pt x="37" y="48"/>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5" name="Google Shape;2625;p59"/>
            <p:cNvSpPr/>
            <p:nvPr/>
          </p:nvSpPr>
          <p:spPr>
            <a:xfrm flipH="1">
              <a:off x="1306786" y="1373081"/>
              <a:ext cx="632998" cy="324793"/>
            </a:xfrm>
            <a:custGeom>
              <a:avLst/>
              <a:gdLst/>
              <a:ahLst/>
              <a:cxnLst/>
              <a:rect l="l" t="t" r="r" b="b"/>
              <a:pathLst>
                <a:path w="7823" h="4014" extrusionOk="0">
                  <a:moveTo>
                    <a:pt x="3918" y="1"/>
                  </a:moveTo>
                  <a:cubicBezTo>
                    <a:pt x="1" y="1"/>
                    <a:pt x="334" y="3454"/>
                    <a:pt x="334" y="3454"/>
                  </a:cubicBezTo>
                  <a:cubicBezTo>
                    <a:pt x="334" y="3454"/>
                    <a:pt x="1977" y="2953"/>
                    <a:pt x="2882" y="2227"/>
                  </a:cubicBezTo>
                  <a:lnTo>
                    <a:pt x="2882" y="2227"/>
                  </a:lnTo>
                  <a:cubicBezTo>
                    <a:pt x="2882" y="2227"/>
                    <a:pt x="2298" y="2953"/>
                    <a:pt x="1798" y="3144"/>
                  </a:cubicBezTo>
                  <a:cubicBezTo>
                    <a:pt x="1798" y="3144"/>
                    <a:pt x="1840" y="3146"/>
                    <a:pt x="1915" y="3146"/>
                  </a:cubicBezTo>
                  <a:cubicBezTo>
                    <a:pt x="2419" y="3146"/>
                    <a:pt x="4434" y="3038"/>
                    <a:pt x="5346" y="1358"/>
                  </a:cubicBezTo>
                  <a:cubicBezTo>
                    <a:pt x="5668" y="3573"/>
                    <a:pt x="6668" y="4013"/>
                    <a:pt x="6668" y="4013"/>
                  </a:cubicBezTo>
                  <a:cubicBezTo>
                    <a:pt x="6894" y="3715"/>
                    <a:pt x="7228" y="3513"/>
                    <a:pt x="7597" y="3454"/>
                  </a:cubicBezTo>
                  <a:cubicBezTo>
                    <a:pt x="7597" y="3454"/>
                    <a:pt x="7823" y="1"/>
                    <a:pt x="39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6" name="Google Shape;2626;p59"/>
            <p:cNvSpPr/>
            <p:nvPr/>
          </p:nvSpPr>
          <p:spPr>
            <a:xfrm flipH="1">
              <a:off x="1365533" y="1505053"/>
              <a:ext cx="81967" cy="161021"/>
            </a:xfrm>
            <a:custGeom>
              <a:avLst/>
              <a:gdLst/>
              <a:ahLst/>
              <a:cxnLst/>
              <a:rect l="l" t="t" r="r" b="b"/>
              <a:pathLst>
                <a:path w="1013" h="1990" extrusionOk="0">
                  <a:moveTo>
                    <a:pt x="13" y="1"/>
                  </a:moveTo>
                  <a:cubicBezTo>
                    <a:pt x="1" y="1"/>
                    <a:pt x="1" y="1"/>
                    <a:pt x="1" y="13"/>
                  </a:cubicBezTo>
                  <a:cubicBezTo>
                    <a:pt x="48" y="775"/>
                    <a:pt x="405" y="1489"/>
                    <a:pt x="989" y="1989"/>
                  </a:cubicBezTo>
                  <a:lnTo>
                    <a:pt x="1001" y="1989"/>
                  </a:lnTo>
                  <a:cubicBezTo>
                    <a:pt x="1013" y="1977"/>
                    <a:pt x="1013" y="1977"/>
                    <a:pt x="1001" y="1965"/>
                  </a:cubicBezTo>
                  <a:cubicBezTo>
                    <a:pt x="429" y="1477"/>
                    <a:pt x="72" y="775"/>
                    <a:pt x="24" y="13"/>
                  </a:cubicBezTo>
                  <a:cubicBezTo>
                    <a:pt x="24" y="1"/>
                    <a:pt x="24" y="1"/>
                    <a:pt x="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7" name="Google Shape;2627;p59"/>
            <p:cNvSpPr/>
            <p:nvPr/>
          </p:nvSpPr>
          <p:spPr>
            <a:xfrm flipH="1">
              <a:off x="1328879" y="1539765"/>
              <a:ext cx="65622" cy="114171"/>
            </a:xfrm>
            <a:custGeom>
              <a:avLst/>
              <a:gdLst/>
              <a:ahLst/>
              <a:cxnLst/>
              <a:rect l="l" t="t" r="r" b="b"/>
              <a:pathLst>
                <a:path w="811" h="1411" extrusionOk="0">
                  <a:moveTo>
                    <a:pt x="12" y="0"/>
                  </a:moveTo>
                  <a:cubicBezTo>
                    <a:pt x="0" y="0"/>
                    <a:pt x="0" y="12"/>
                    <a:pt x="0" y="24"/>
                  </a:cubicBezTo>
                  <a:cubicBezTo>
                    <a:pt x="84" y="489"/>
                    <a:pt x="298" y="929"/>
                    <a:pt x="620" y="1286"/>
                  </a:cubicBezTo>
                  <a:cubicBezTo>
                    <a:pt x="667" y="1334"/>
                    <a:pt x="727" y="1382"/>
                    <a:pt x="786" y="1405"/>
                  </a:cubicBezTo>
                  <a:cubicBezTo>
                    <a:pt x="786" y="1409"/>
                    <a:pt x="788" y="1411"/>
                    <a:pt x="789" y="1411"/>
                  </a:cubicBezTo>
                  <a:cubicBezTo>
                    <a:pt x="793" y="1411"/>
                    <a:pt x="798" y="1405"/>
                    <a:pt x="798" y="1405"/>
                  </a:cubicBezTo>
                  <a:cubicBezTo>
                    <a:pt x="810" y="1394"/>
                    <a:pt x="798" y="1382"/>
                    <a:pt x="798" y="1382"/>
                  </a:cubicBezTo>
                  <a:cubicBezTo>
                    <a:pt x="739" y="1358"/>
                    <a:pt x="679" y="1322"/>
                    <a:pt x="643" y="1263"/>
                  </a:cubicBezTo>
                  <a:cubicBezTo>
                    <a:pt x="322" y="917"/>
                    <a:pt x="108" y="489"/>
                    <a:pt x="24" y="12"/>
                  </a:cubicBezTo>
                  <a:cubicBezTo>
                    <a:pt x="24" y="12"/>
                    <a:pt x="24" y="0"/>
                    <a:pt x="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8" name="Google Shape;2628;p59"/>
            <p:cNvSpPr/>
            <p:nvPr/>
          </p:nvSpPr>
          <p:spPr>
            <a:xfrm flipH="1">
              <a:off x="1286558" y="2795076"/>
              <a:ext cx="635911" cy="1576710"/>
            </a:xfrm>
            <a:custGeom>
              <a:avLst/>
              <a:gdLst/>
              <a:ahLst/>
              <a:cxnLst/>
              <a:rect l="l" t="t" r="r" b="b"/>
              <a:pathLst>
                <a:path w="7859" h="19486" extrusionOk="0">
                  <a:moveTo>
                    <a:pt x="6752" y="0"/>
                  </a:moveTo>
                  <a:cubicBezTo>
                    <a:pt x="5954" y="262"/>
                    <a:pt x="5132" y="441"/>
                    <a:pt x="4311" y="500"/>
                  </a:cubicBezTo>
                  <a:cubicBezTo>
                    <a:pt x="3949" y="537"/>
                    <a:pt x="3586" y="558"/>
                    <a:pt x="3223" y="558"/>
                  </a:cubicBezTo>
                  <a:cubicBezTo>
                    <a:pt x="2405" y="558"/>
                    <a:pt x="1594" y="451"/>
                    <a:pt x="834" y="179"/>
                  </a:cubicBezTo>
                  <a:cubicBezTo>
                    <a:pt x="727" y="1024"/>
                    <a:pt x="656" y="1572"/>
                    <a:pt x="656" y="1572"/>
                  </a:cubicBezTo>
                  <a:cubicBezTo>
                    <a:pt x="656" y="1572"/>
                    <a:pt x="263" y="5691"/>
                    <a:pt x="251" y="7775"/>
                  </a:cubicBezTo>
                  <a:cubicBezTo>
                    <a:pt x="239" y="9859"/>
                    <a:pt x="1" y="19038"/>
                    <a:pt x="1" y="19038"/>
                  </a:cubicBezTo>
                  <a:cubicBezTo>
                    <a:pt x="367" y="19298"/>
                    <a:pt x="797" y="19431"/>
                    <a:pt x="1230" y="19431"/>
                  </a:cubicBezTo>
                  <a:cubicBezTo>
                    <a:pt x="1571" y="19431"/>
                    <a:pt x="1913" y="19349"/>
                    <a:pt x="2227" y="19181"/>
                  </a:cubicBezTo>
                  <a:cubicBezTo>
                    <a:pt x="2549" y="17443"/>
                    <a:pt x="2704" y="11168"/>
                    <a:pt x="2704" y="11168"/>
                  </a:cubicBezTo>
                  <a:lnTo>
                    <a:pt x="3323" y="4751"/>
                  </a:lnTo>
                  <a:lnTo>
                    <a:pt x="3870" y="4775"/>
                  </a:lnTo>
                  <a:cubicBezTo>
                    <a:pt x="3870" y="4775"/>
                    <a:pt x="4930" y="10275"/>
                    <a:pt x="4847" y="11561"/>
                  </a:cubicBezTo>
                  <a:cubicBezTo>
                    <a:pt x="4716" y="13359"/>
                    <a:pt x="5859" y="19253"/>
                    <a:pt x="5859" y="19253"/>
                  </a:cubicBezTo>
                  <a:cubicBezTo>
                    <a:pt x="6134" y="19409"/>
                    <a:pt x="6439" y="19485"/>
                    <a:pt x="6744" y="19485"/>
                  </a:cubicBezTo>
                  <a:cubicBezTo>
                    <a:pt x="7138" y="19485"/>
                    <a:pt x="7530" y="19358"/>
                    <a:pt x="7859" y="19110"/>
                  </a:cubicBezTo>
                  <a:cubicBezTo>
                    <a:pt x="7859" y="19110"/>
                    <a:pt x="7657" y="14359"/>
                    <a:pt x="7383" y="9180"/>
                  </a:cubicBezTo>
                  <a:cubicBezTo>
                    <a:pt x="7109" y="3715"/>
                    <a:pt x="6954" y="1608"/>
                    <a:pt x="6954" y="1608"/>
                  </a:cubicBezTo>
                  <a:cubicBezTo>
                    <a:pt x="6954" y="1608"/>
                    <a:pt x="6883" y="953"/>
                    <a:pt x="67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9" name="Google Shape;2629;p59"/>
            <p:cNvSpPr/>
            <p:nvPr/>
          </p:nvSpPr>
          <p:spPr>
            <a:xfrm flipH="1">
              <a:off x="1608277" y="2837475"/>
              <a:ext cx="109963" cy="344941"/>
            </a:xfrm>
            <a:custGeom>
              <a:avLst/>
              <a:gdLst/>
              <a:ahLst/>
              <a:cxnLst/>
              <a:rect l="l" t="t" r="r" b="b"/>
              <a:pathLst>
                <a:path w="1359" h="4263" extrusionOk="0">
                  <a:moveTo>
                    <a:pt x="13" y="0"/>
                  </a:moveTo>
                  <a:cubicBezTo>
                    <a:pt x="1" y="0"/>
                    <a:pt x="1" y="0"/>
                    <a:pt x="1" y="12"/>
                  </a:cubicBezTo>
                  <a:cubicBezTo>
                    <a:pt x="1" y="214"/>
                    <a:pt x="13" y="417"/>
                    <a:pt x="37" y="619"/>
                  </a:cubicBezTo>
                  <a:cubicBezTo>
                    <a:pt x="37" y="655"/>
                    <a:pt x="60" y="703"/>
                    <a:pt x="84" y="726"/>
                  </a:cubicBezTo>
                  <a:cubicBezTo>
                    <a:pt x="120" y="750"/>
                    <a:pt x="144" y="750"/>
                    <a:pt x="180" y="762"/>
                  </a:cubicBezTo>
                  <a:cubicBezTo>
                    <a:pt x="418" y="786"/>
                    <a:pt x="668" y="810"/>
                    <a:pt x="906" y="822"/>
                  </a:cubicBezTo>
                  <a:cubicBezTo>
                    <a:pt x="930" y="1084"/>
                    <a:pt x="953" y="1346"/>
                    <a:pt x="989" y="1619"/>
                  </a:cubicBezTo>
                  <a:cubicBezTo>
                    <a:pt x="1049" y="2500"/>
                    <a:pt x="1168" y="3382"/>
                    <a:pt x="1334" y="4251"/>
                  </a:cubicBezTo>
                  <a:cubicBezTo>
                    <a:pt x="1334" y="4251"/>
                    <a:pt x="1334" y="4263"/>
                    <a:pt x="1346" y="4263"/>
                  </a:cubicBezTo>
                  <a:lnTo>
                    <a:pt x="1346" y="4251"/>
                  </a:lnTo>
                  <a:cubicBezTo>
                    <a:pt x="1358" y="4251"/>
                    <a:pt x="1358" y="4251"/>
                    <a:pt x="1358" y="4239"/>
                  </a:cubicBezTo>
                  <a:cubicBezTo>
                    <a:pt x="1192" y="3370"/>
                    <a:pt x="1084" y="2489"/>
                    <a:pt x="1013" y="1608"/>
                  </a:cubicBezTo>
                  <a:cubicBezTo>
                    <a:pt x="989" y="1334"/>
                    <a:pt x="953" y="1072"/>
                    <a:pt x="930" y="810"/>
                  </a:cubicBezTo>
                  <a:cubicBezTo>
                    <a:pt x="930" y="798"/>
                    <a:pt x="918" y="798"/>
                    <a:pt x="918" y="798"/>
                  </a:cubicBezTo>
                  <a:cubicBezTo>
                    <a:pt x="668" y="774"/>
                    <a:pt x="430" y="750"/>
                    <a:pt x="180" y="726"/>
                  </a:cubicBezTo>
                  <a:cubicBezTo>
                    <a:pt x="174" y="727"/>
                    <a:pt x="169" y="728"/>
                    <a:pt x="164" y="728"/>
                  </a:cubicBezTo>
                  <a:cubicBezTo>
                    <a:pt x="110" y="728"/>
                    <a:pt x="62" y="673"/>
                    <a:pt x="72" y="607"/>
                  </a:cubicBezTo>
                  <a:cubicBezTo>
                    <a:pt x="37" y="417"/>
                    <a:pt x="25" y="214"/>
                    <a:pt x="25" y="12"/>
                  </a:cubicBezTo>
                  <a:cubicBezTo>
                    <a:pt x="25" y="0"/>
                    <a:pt x="25" y="0"/>
                    <a:pt x="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0" name="Google Shape;2630;p59"/>
            <p:cNvSpPr/>
            <p:nvPr/>
          </p:nvSpPr>
          <p:spPr>
            <a:xfrm flipH="1">
              <a:off x="1605445" y="3178449"/>
              <a:ext cx="129140" cy="3965"/>
            </a:xfrm>
            <a:custGeom>
              <a:avLst/>
              <a:gdLst/>
              <a:ahLst/>
              <a:cxnLst/>
              <a:rect l="l" t="t" r="r" b="b"/>
              <a:pathLst>
                <a:path w="1596" h="49" extrusionOk="0">
                  <a:moveTo>
                    <a:pt x="12" y="1"/>
                  </a:moveTo>
                  <a:cubicBezTo>
                    <a:pt x="1" y="1"/>
                    <a:pt x="1" y="13"/>
                    <a:pt x="1" y="25"/>
                  </a:cubicBezTo>
                  <a:cubicBezTo>
                    <a:pt x="1" y="25"/>
                    <a:pt x="1" y="37"/>
                    <a:pt x="12" y="37"/>
                  </a:cubicBezTo>
                  <a:cubicBezTo>
                    <a:pt x="166" y="33"/>
                    <a:pt x="319" y="32"/>
                    <a:pt x="473" y="32"/>
                  </a:cubicBezTo>
                  <a:cubicBezTo>
                    <a:pt x="843" y="32"/>
                    <a:pt x="1214" y="40"/>
                    <a:pt x="1584" y="49"/>
                  </a:cubicBezTo>
                  <a:cubicBezTo>
                    <a:pt x="1584" y="49"/>
                    <a:pt x="1596" y="37"/>
                    <a:pt x="1596" y="37"/>
                  </a:cubicBezTo>
                  <a:cubicBezTo>
                    <a:pt x="1596" y="25"/>
                    <a:pt x="1584" y="13"/>
                    <a:pt x="1584" y="13"/>
                  </a:cubicBezTo>
                  <a:cubicBezTo>
                    <a:pt x="1048" y="1"/>
                    <a:pt x="536" y="1"/>
                    <a:pt x="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1" name="Google Shape;2631;p59"/>
            <p:cNvSpPr/>
            <p:nvPr/>
          </p:nvSpPr>
          <p:spPr>
            <a:xfrm flipH="1">
              <a:off x="1662247" y="2898161"/>
              <a:ext cx="31881" cy="284254"/>
            </a:xfrm>
            <a:custGeom>
              <a:avLst/>
              <a:gdLst/>
              <a:ahLst/>
              <a:cxnLst/>
              <a:rect l="l" t="t" r="r" b="b"/>
              <a:pathLst>
                <a:path w="394" h="3513" extrusionOk="0">
                  <a:moveTo>
                    <a:pt x="60" y="0"/>
                  </a:moveTo>
                  <a:cubicBezTo>
                    <a:pt x="48" y="0"/>
                    <a:pt x="48" y="0"/>
                    <a:pt x="48" y="12"/>
                  </a:cubicBezTo>
                  <a:cubicBezTo>
                    <a:pt x="1" y="703"/>
                    <a:pt x="239" y="3132"/>
                    <a:pt x="370" y="3501"/>
                  </a:cubicBezTo>
                  <a:cubicBezTo>
                    <a:pt x="370" y="3501"/>
                    <a:pt x="370" y="3513"/>
                    <a:pt x="382" y="3513"/>
                  </a:cubicBezTo>
                  <a:cubicBezTo>
                    <a:pt x="394" y="3501"/>
                    <a:pt x="394" y="3501"/>
                    <a:pt x="394" y="3489"/>
                  </a:cubicBezTo>
                  <a:cubicBezTo>
                    <a:pt x="286" y="2953"/>
                    <a:pt x="203" y="2417"/>
                    <a:pt x="167" y="1881"/>
                  </a:cubicBezTo>
                  <a:cubicBezTo>
                    <a:pt x="96" y="1262"/>
                    <a:pt x="72" y="631"/>
                    <a:pt x="72" y="12"/>
                  </a:cubicBezTo>
                  <a:cubicBezTo>
                    <a:pt x="72" y="0"/>
                    <a:pt x="72" y="0"/>
                    <a:pt x="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2" name="Google Shape;2632;p59"/>
            <p:cNvSpPr/>
            <p:nvPr/>
          </p:nvSpPr>
          <p:spPr>
            <a:xfrm flipH="1">
              <a:off x="1352991" y="2818217"/>
              <a:ext cx="109883" cy="155276"/>
            </a:xfrm>
            <a:custGeom>
              <a:avLst/>
              <a:gdLst/>
              <a:ahLst/>
              <a:cxnLst/>
              <a:rect l="l" t="t" r="r" b="b"/>
              <a:pathLst>
                <a:path w="1358" h="1919" extrusionOk="0">
                  <a:moveTo>
                    <a:pt x="12" y="0"/>
                  </a:moveTo>
                  <a:cubicBezTo>
                    <a:pt x="0" y="0"/>
                    <a:pt x="0" y="12"/>
                    <a:pt x="0" y="12"/>
                  </a:cubicBezTo>
                  <a:cubicBezTo>
                    <a:pt x="0" y="488"/>
                    <a:pt x="12" y="1024"/>
                    <a:pt x="262" y="1476"/>
                  </a:cubicBezTo>
                  <a:cubicBezTo>
                    <a:pt x="322" y="1595"/>
                    <a:pt x="405" y="1703"/>
                    <a:pt x="524" y="1786"/>
                  </a:cubicBezTo>
                  <a:cubicBezTo>
                    <a:pt x="663" y="1872"/>
                    <a:pt x="822" y="1919"/>
                    <a:pt x="982" y="1919"/>
                  </a:cubicBezTo>
                  <a:cubicBezTo>
                    <a:pt x="1000" y="1919"/>
                    <a:pt x="1018" y="1918"/>
                    <a:pt x="1036" y="1917"/>
                  </a:cubicBezTo>
                  <a:cubicBezTo>
                    <a:pt x="1143" y="1917"/>
                    <a:pt x="1238" y="1905"/>
                    <a:pt x="1346" y="1893"/>
                  </a:cubicBezTo>
                  <a:cubicBezTo>
                    <a:pt x="1357" y="1893"/>
                    <a:pt x="1357" y="1881"/>
                    <a:pt x="1357" y="1881"/>
                  </a:cubicBezTo>
                  <a:cubicBezTo>
                    <a:pt x="1357" y="1873"/>
                    <a:pt x="1351" y="1864"/>
                    <a:pt x="1348" y="1864"/>
                  </a:cubicBezTo>
                  <a:cubicBezTo>
                    <a:pt x="1347" y="1864"/>
                    <a:pt x="1346" y="1866"/>
                    <a:pt x="1346" y="1869"/>
                  </a:cubicBezTo>
                  <a:cubicBezTo>
                    <a:pt x="1249" y="1877"/>
                    <a:pt x="1155" y="1883"/>
                    <a:pt x="1063" y="1883"/>
                  </a:cubicBezTo>
                  <a:cubicBezTo>
                    <a:pt x="870" y="1883"/>
                    <a:pt x="689" y="1855"/>
                    <a:pt x="536" y="1750"/>
                  </a:cubicBezTo>
                  <a:cubicBezTo>
                    <a:pt x="429" y="1679"/>
                    <a:pt x="345" y="1572"/>
                    <a:pt x="286" y="1453"/>
                  </a:cubicBezTo>
                  <a:cubicBezTo>
                    <a:pt x="36" y="1012"/>
                    <a:pt x="36" y="488"/>
                    <a:pt x="24" y="12"/>
                  </a:cubicBezTo>
                  <a:cubicBezTo>
                    <a:pt x="24" y="12"/>
                    <a:pt x="12" y="0"/>
                    <a:pt x="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3" name="Google Shape;2633;p59"/>
            <p:cNvSpPr/>
            <p:nvPr/>
          </p:nvSpPr>
          <p:spPr>
            <a:xfrm flipH="1">
              <a:off x="1692104" y="3177559"/>
              <a:ext cx="79054" cy="1182087"/>
            </a:xfrm>
            <a:custGeom>
              <a:avLst/>
              <a:gdLst/>
              <a:ahLst/>
              <a:cxnLst/>
              <a:rect l="l" t="t" r="r" b="b"/>
              <a:pathLst>
                <a:path w="977" h="14609" extrusionOk="0">
                  <a:moveTo>
                    <a:pt x="965" y="0"/>
                  </a:moveTo>
                  <a:cubicBezTo>
                    <a:pt x="965" y="0"/>
                    <a:pt x="953" y="0"/>
                    <a:pt x="953" y="12"/>
                  </a:cubicBezTo>
                  <a:cubicBezTo>
                    <a:pt x="429" y="4441"/>
                    <a:pt x="119" y="9215"/>
                    <a:pt x="0" y="14597"/>
                  </a:cubicBezTo>
                  <a:cubicBezTo>
                    <a:pt x="0" y="14609"/>
                    <a:pt x="0" y="14609"/>
                    <a:pt x="12" y="14609"/>
                  </a:cubicBezTo>
                  <a:cubicBezTo>
                    <a:pt x="24" y="14609"/>
                    <a:pt x="24" y="14609"/>
                    <a:pt x="24" y="14597"/>
                  </a:cubicBezTo>
                  <a:cubicBezTo>
                    <a:pt x="155" y="9227"/>
                    <a:pt x="464" y="4453"/>
                    <a:pt x="976" y="12"/>
                  </a:cubicBezTo>
                  <a:cubicBezTo>
                    <a:pt x="976" y="12"/>
                    <a:pt x="976" y="0"/>
                    <a:pt x="9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4" name="Google Shape;2634;p59"/>
            <p:cNvSpPr/>
            <p:nvPr/>
          </p:nvSpPr>
          <p:spPr>
            <a:xfrm flipH="1">
              <a:off x="1660305" y="2853820"/>
              <a:ext cx="28968" cy="29939"/>
            </a:xfrm>
            <a:custGeom>
              <a:avLst/>
              <a:gdLst/>
              <a:ahLst/>
              <a:cxnLst/>
              <a:rect l="l" t="t" r="r" b="b"/>
              <a:pathLst>
                <a:path w="358" h="370" extrusionOk="0">
                  <a:moveTo>
                    <a:pt x="179" y="1"/>
                  </a:moveTo>
                  <a:cubicBezTo>
                    <a:pt x="72" y="1"/>
                    <a:pt x="0" y="84"/>
                    <a:pt x="0" y="191"/>
                  </a:cubicBezTo>
                  <a:cubicBezTo>
                    <a:pt x="0" y="286"/>
                    <a:pt x="72" y="370"/>
                    <a:pt x="179" y="370"/>
                  </a:cubicBezTo>
                  <a:cubicBezTo>
                    <a:pt x="274" y="370"/>
                    <a:pt x="357" y="286"/>
                    <a:pt x="357" y="191"/>
                  </a:cubicBezTo>
                  <a:cubicBezTo>
                    <a:pt x="357" y="84"/>
                    <a:pt x="274" y="1"/>
                    <a:pt x="1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5" name="Google Shape;2635;p59"/>
            <p:cNvSpPr/>
            <p:nvPr/>
          </p:nvSpPr>
          <p:spPr>
            <a:xfrm flipH="1">
              <a:off x="1369417" y="3590062"/>
              <a:ext cx="79054" cy="26864"/>
            </a:xfrm>
            <a:custGeom>
              <a:avLst/>
              <a:gdLst/>
              <a:ahLst/>
              <a:cxnLst/>
              <a:rect l="l" t="t" r="r" b="b"/>
              <a:pathLst>
                <a:path w="977" h="332" extrusionOk="0">
                  <a:moveTo>
                    <a:pt x="8" y="1"/>
                  </a:moveTo>
                  <a:cubicBezTo>
                    <a:pt x="4" y="1"/>
                    <a:pt x="1" y="4"/>
                    <a:pt x="1" y="10"/>
                  </a:cubicBezTo>
                  <a:cubicBezTo>
                    <a:pt x="1" y="10"/>
                    <a:pt x="1" y="22"/>
                    <a:pt x="1" y="22"/>
                  </a:cubicBezTo>
                  <a:cubicBezTo>
                    <a:pt x="191" y="224"/>
                    <a:pt x="453" y="331"/>
                    <a:pt x="727" y="331"/>
                  </a:cubicBezTo>
                  <a:cubicBezTo>
                    <a:pt x="810" y="331"/>
                    <a:pt x="882" y="319"/>
                    <a:pt x="953" y="307"/>
                  </a:cubicBezTo>
                  <a:cubicBezTo>
                    <a:pt x="977" y="307"/>
                    <a:pt x="977" y="272"/>
                    <a:pt x="953" y="272"/>
                  </a:cubicBezTo>
                  <a:cubicBezTo>
                    <a:pt x="874" y="292"/>
                    <a:pt x="794" y="301"/>
                    <a:pt x="714" y="301"/>
                  </a:cubicBezTo>
                  <a:cubicBezTo>
                    <a:pt x="457" y="301"/>
                    <a:pt x="206" y="201"/>
                    <a:pt x="25" y="10"/>
                  </a:cubicBezTo>
                  <a:cubicBezTo>
                    <a:pt x="19" y="4"/>
                    <a:pt x="13" y="1"/>
                    <a:pt x="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6" name="Google Shape;2636;p59"/>
            <p:cNvSpPr/>
            <p:nvPr/>
          </p:nvSpPr>
          <p:spPr>
            <a:xfrm flipH="1">
              <a:off x="1796161" y="3585288"/>
              <a:ext cx="70396" cy="37383"/>
            </a:xfrm>
            <a:custGeom>
              <a:avLst/>
              <a:gdLst/>
              <a:ahLst/>
              <a:cxnLst/>
              <a:rect l="l" t="t" r="r" b="b"/>
              <a:pathLst>
                <a:path w="870" h="462" extrusionOk="0">
                  <a:moveTo>
                    <a:pt x="852" y="0"/>
                  </a:moveTo>
                  <a:cubicBezTo>
                    <a:pt x="849" y="0"/>
                    <a:pt x="846" y="3"/>
                    <a:pt x="846" y="9"/>
                  </a:cubicBezTo>
                  <a:cubicBezTo>
                    <a:pt x="620" y="236"/>
                    <a:pt x="334" y="390"/>
                    <a:pt x="12" y="426"/>
                  </a:cubicBezTo>
                  <a:cubicBezTo>
                    <a:pt x="0" y="426"/>
                    <a:pt x="0" y="438"/>
                    <a:pt x="0" y="450"/>
                  </a:cubicBezTo>
                  <a:cubicBezTo>
                    <a:pt x="0" y="450"/>
                    <a:pt x="12" y="462"/>
                    <a:pt x="12" y="462"/>
                  </a:cubicBezTo>
                  <a:cubicBezTo>
                    <a:pt x="334" y="414"/>
                    <a:pt x="631" y="259"/>
                    <a:pt x="858" y="21"/>
                  </a:cubicBezTo>
                  <a:cubicBezTo>
                    <a:pt x="870" y="21"/>
                    <a:pt x="870" y="9"/>
                    <a:pt x="858" y="9"/>
                  </a:cubicBezTo>
                  <a:cubicBezTo>
                    <a:pt x="858" y="3"/>
                    <a:pt x="855" y="0"/>
                    <a:pt x="85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7" name="Google Shape;2637;p59"/>
            <p:cNvSpPr/>
            <p:nvPr/>
          </p:nvSpPr>
          <p:spPr>
            <a:xfrm flipH="1">
              <a:off x="2104444" y="1028325"/>
              <a:ext cx="974079" cy="585005"/>
            </a:xfrm>
            <a:custGeom>
              <a:avLst/>
              <a:gdLst/>
              <a:ahLst/>
              <a:cxnLst/>
              <a:rect l="l" t="t" r="r" b="b"/>
              <a:pathLst>
                <a:path w="9752" h="6881" extrusionOk="0">
                  <a:moveTo>
                    <a:pt x="4964" y="0"/>
                  </a:moveTo>
                  <a:cubicBezTo>
                    <a:pt x="3043" y="0"/>
                    <a:pt x="1088" y="197"/>
                    <a:pt x="715" y="583"/>
                  </a:cubicBezTo>
                  <a:cubicBezTo>
                    <a:pt x="0" y="1345"/>
                    <a:pt x="226" y="5297"/>
                    <a:pt x="1000" y="5809"/>
                  </a:cubicBezTo>
                  <a:cubicBezTo>
                    <a:pt x="1340" y="6033"/>
                    <a:pt x="2812" y="6143"/>
                    <a:pt x="4391" y="6143"/>
                  </a:cubicBezTo>
                  <a:cubicBezTo>
                    <a:pt x="4912" y="6143"/>
                    <a:pt x="5445" y="6131"/>
                    <a:pt x="5953" y="6107"/>
                  </a:cubicBezTo>
                  <a:cubicBezTo>
                    <a:pt x="6216" y="6398"/>
                    <a:pt x="6803" y="6880"/>
                    <a:pt x="7786" y="6880"/>
                  </a:cubicBezTo>
                  <a:cubicBezTo>
                    <a:pt x="8051" y="6880"/>
                    <a:pt x="8344" y="6845"/>
                    <a:pt x="8668" y="6762"/>
                  </a:cubicBezTo>
                  <a:cubicBezTo>
                    <a:pt x="8287" y="6607"/>
                    <a:pt x="7977" y="6321"/>
                    <a:pt x="7787" y="5964"/>
                  </a:cubicBezTo>
                  <a:cubicBezTo>
                    <a:pt x="8323" y="5893"/>
                    <a:pt x="8716" y="5797"/>
                    <a:pt x="8858" y="5690"/>
                  </a:cubicBezTo>
                  <a:cubicBezTo>
                    <a:pt x="9501" y="5166"/>
                    <a:pt x="9751" y="1273"/>
                    <a:pt x="8954" y="535"/>
                  </a:cubicBezTo>
                  <a:cubicBezTo>
                    <a:pt x="8566" y="176"/>
                    <a:pt x="6781" y="0"/>
                    <a:pt x="496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39" name="Google Shape;2639;p59"/>
          <p:cNvGrpSpPr/>
          <p:nvPr/>
        </p:nvGrpSpPr>
        <p:grpSpPr>
          <a:xfrm>
            <a:off x="7026675" y="714882"/>
            <a:ext cx="2061654" cy="3863796"/>
            <a:chOff x="6022484" y="822503"/>
            <a:chExt cx="2061654" cy="3863796"/>
          </a:xfrm>
        </p:grpSpPr>
        <p:sp>
          <p:nvSpPr>
            <p:cNvPr id="2640" name="Google Shape;2640;p59"/>
            <p:cNvSpPr/>
            <p:nvPr/>
          </p:nvSpPr>
          <p:spPr>
            <a:xfrm>
              <a:off x="6696114" y="4368158"/>
              <a:ext cx="1388024" cy="318141"/>
            </a:xfrm>
            <a:custGeom>
              <a:avLst/>
              <a:gdLst/>
              <a:ahLst/>
              <a:cxnLst/>
              <a:rect l="l" t="t" r="r" b="b"/>
              <a:pathLst>
                <a:path w="17979" h="4121" extrusionOk="0">
                  <a:moveTo>
                    <a:pt x="8990" y="1"/>
                  </a:moveTo>
                  <a:cubicBezTo>
                    <a:pt x="4025" y="1"/>
                    <a:pt x="1" y="929"/>
                    <a:pt x="1" y="2060"/>
                  </a:cubicBezTo>
                  <a:cubicBezTo>
                    <a:pt x="1" y="3203"/>
                    <a:pt x="4025" y="4120"/>
                    <a:pt x="8990" y="4120"/>
                  </a:cubicBezTo>
                  <a:cubicBezTo>
                    <a:pt x="13955" y="4120"/>
                    <a:pt x="17979" y="3203"/>
                    <a:pt x="17979" y="2060"/>
                  </a:cubicBezTo>
                  <a:cubicBezTo>
                    <a:pt x="17979" y="929"/>
                    <a:pt x="13955" y="1"/>
                    <a:pt x="8990"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1" name="Google Shape;2641;p59"/>
            <p:cNvSpPr/>
            <p:nvPr/>
          </p:nvSpPr>
          <p:spPr>
            <a:xfrm>
              <a:off x="6970953" y="1416668"/>
              <a:ext cx="747397" cy="723904"/>
            </a:xfrm>
            <a:custGeom>
              <a:avLst/>
              <a:gdLst/>
              <a:ahLst/>
              <a:cxnLst/>
              <a:rect l="l" t="t" r="r" b="b"/>
              <a:pathLst>
                <a:path w="9681" h="9377" extrusionOk="0">
                  <a:moveTo>
                    <a:pt x="4370" y="1"/>
                  </a:moveTo>
                  <a:lnTo>
                    <a:pt x="4370" y="1"/>
                  </a:lnTo>
                  <a:cubicBezTo>
                    <a:pt x="4406" y="310"/>
                    <a:pt x="4537" y="596"/>
                    <a:pt x="4751" y="822"/>
                  </a:cubicBezTo>
                  <a:cubicBezTo>
                    <a:pt x="4325" y="750"/>
                    <a:pt x="3890" y="695"/>
                    <a:pt x="3460" y="695"/>
                  </a:cubicBezTo>
                  <a:cubicBezTo>
                    <a:pt x="3181" y="695"/>
                    <a:pt x="2904" y="718"/>
                    <a:pt x="2632" y="775"/>
                  </a:cubicBezTo>
                  <a:cubicBezTo>
                    <a:pt x="1984" y="906"/>
                    <a:pt x="1357" y="1210"/>
                    <a:pt x="703" y="1210"/>
                  </a:cubicBezTo>
                  <a:cubicBezTo>
                    <a:pt x="648" y="1210"/>
                    <a:pt x="592" y="1208"/>
                    <a:pt x="536" y="1203"/>
                  </a:cubicBezTo>
                  <a:lnTo>
                    <a:pt x="536" y="1203"/>
                  </a:lnTo>
                  <a:cubicBezTo>
                    <a:pt x="715" y="1608"/>
                    <a:pt x="1036" y="1929"/>
                    <a:pt x="1441" y="2108"/>
                  </a:cubicBezTo>
                  <a:cubicBezTo>
                    <a:pt x="203" y="2941"/>
                    <a:pt x="0" y="4680"/>
                    <a:pt x="1001" y="5787"/>
                  </a:cubicBezTo>
                  <a:cubicBezTo>
                    <a:pt x="1334" y="6132"/>
                    <a:pt x="1739" y="6406"/>
                    <a:pt x="2191" y="6597"/>
                  </a:cubicBezTo>
                  <a:cubicBezTo>
                    <a:pt x="3346" y="7144"/>
                    <a:pt x="4644" y="7359"/>
                    <a:pt x="5918" y="7454"/>
                  </a:cubicBezTo>
                  <a:cubicBezTo>
                    <a:pt x="5930" y="7883"/>
                    <a:pt x="5942" y="8347"/>
                    <a:pt x="6156" y="8716"/>
                  </a:cubicBezTo>
                  <a:cubicBezTo>
                    <a:pt x="6382" y="9085"/>
                    <a:pt x="6775" y="9323"/>
                    <a:pt x="7204" y="9371"/>
                  </a:cubicBezTo>
                  <a:cubicBezTo>
                    <a:pt x="7250" y="9375"/>
                    <a:pt x="7296" y="9377"/>
                    <a:pt x="7342" y="9377"/>
                  </a:cubicBezTo>
                  <a:cubicBezTo>
                    <a:pt x="7721" y="9377"/>
                    <a:pt x="8085" y="9245"/>
                    <a:pt x="8382" y="8990"/>
                  </a:cubicBezTo>
                  <a:cubicBezTo>
                    <a:pt x="8109" y="8883"/>
                    <a:pt x="8037" y="8514"/>
                    <a:pt x="8132" y="8240"/>
                  </a:cubicBezTo>
                  <a:cubicBezTo>
                    <a:pt x="8228" y="7954"/>
                    <a:pt x="8430" y="7728"/>
                    <a:pt x="8573" y="7478"/>
                  </a:cubicBezTo>
                  <a:cubicBezTo>
                    <a:pt x="8787" y="7097"/>
                    <a:pt x="8847" y="6656"/>
                    <a:pt x="8763" y="6228"/>
                  </a:cubicBezTo>
                  <a:cubicBezTo>
                    <a:pt x="8740" y="6156"/>
                    <a:pt x="8740" y="6073"/>
                    <a:pt x="8752" y="6001"/>
                  </a:cubicBezTo>
                  <a:cubicBezTo>
                    <a:pt x="8775" y="5954"/>
                    <a:pt x="8811" y="5906"/>
                    <a:pt x="8835" y="5882"/>
                  </a:cubicBezTo>
                  <a:cubicBezTo>
                    <a:pt x="9335" y="5335"/>
                    <a:pt x="9561" y="4608"/>
                    <a:pt x="9621" y="3882"/>
                  </a:cubicBezTo>
                  <a:cubicBezTo>
                    <a:pt x="9680" y="3477"/>
                    <a:pt x="9609" y="3061"/>
                    <a:pt x="9430" y="2691"/>
                  </a:cubicBezTo>
                  <a:cubicBezTo>
                    <a:pt x="9133" y="2144"/>
                    <a:pt x="8502" y="1870"/>
                    <a:pt x="7871" y="1787"/>
                  </a:cubicBezTo>
                  <a:cubicBezTo>
                    <a:pt x="7585" y="1191"/>
                    <a:pt x="6894" y="894"/>
                    <a:pt x="6251" y="715"/>
                  </a:cubicBezTo>
                  <a:cubicBezTo>
                    <a:pt x="5620" y="548"/>
                    <a:pt x="4894" y="429"/>
                    <a:pt x="43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2" name="Google Shape;2642;p59"/>
            <p:cNvSpPr/>
            <p:nvPr/>
          </p:nvSpPr>
          <p:spPr>
            <a:xfrm>
              <a:off x="7495772" y="4359897"/>
              <a:ext cx="420213" cy="218244"/>
            </a:xfrm>
            <a:custGeom>
              <a:avLst/>
              <a:gdLst/>
              <a:ahLst/>
              <a:cxnLst/>
              <a:rect l="l" t="t" r="r" b="b"/>
              <a:pathLst>
                <a:path w="5443" h="2827" extrusionOk="0">
                  <a:moveTo>
                    <a:pt x="2454" y="0"/>
                  </a:moveTo>
                  <a:lnTo>
                    <a:pt x="1" y="24"/>
                  </a:lnTo>
                  <a:cubicBezTo>
                    <a:pt x="1" y="24"/>
                    <a:pt x="72" y="858"/>
                    <a:pt x="299" y="1155"/>
                  </a:cubicBezTo>
                  <a:cubicBezTo>
                    <a:pt x="723" y="1742"/>
                    <a:pt x="3398" y="2826"/>
                    <a:pt x="4443" y="2826"/>
                  </a:cubicBezTo>
                  <a:cubicBezTo>
                    <a:pt x="4628" y="2826"/>
                    <a:pt x="4762" y="2792"/>
                    <a:pt x="4823" y="2715"/>
                  </a:cubicBezTo>
                  <a:cubicBezTo>
                    <a:pt x="5442" y="1917"/>
                    <a:pt x="2454" y="0"/>
                    <a:pt x="24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3" name="Google Shape;2643;p59"/>
            <p:cNvSpPr/>
            <p:nvPr/>
          </p:nvSpPr>
          <p:spPr>
            <a:xfrm>
              <a:off x="7503183" y="4406758"/>
              <a:ext cx="383388" cy="171307"/>
            </a:xfrm>
            <a:custGeom>
              <a:avLst/>
              <a:gdLst/>
              <a:ahLst/>
              <a:cxnLst/>
              <a:rect l="l" t="t" r="r" b="b"/>
              <a:pathLst>
                <a:path w="4966" h="2219" extrusionOk="0">
                  <a:moveTo>
                    <a:pt x="0" y="1"/>
                  </a:moveTo>
                  <a:lnTo>
                    <a:pt x="0" y="1"/>
                  </a:lnTo>
                  <a:cubicBezTo>
                    <a:pt x="36" y="191"/>
                    <a:pt x="95" y="382"/>
                    <a:pt x="203" y="548"/>
                  </a:cubicBezTo>
                  <a:cubicBezTo>
                    <a:pt x="628" y="1125"/>
                    <a:pt x="3308" y="2219"/>
                    <a:pt x="4350" y="2219"/>
                  </a:cubicBezTo>
                  <a:cubicBezTo>
                    <a:pt x="4534" y="2219"/>
                    <a:pt x="4666" y="2185"/>
                    <a:pt x="4727" y="2108"/>
                  </a:cubicBezTo>
                  <a:cubicBezTo>
                    <a:pt x="4965" y="1798"/>
                    <a:pt x="4667" y="1322"/>
                    <a:pt x="4203" y="858"/>
                  </a:cubicBezTo>
                  <a:cubicBezTo>
                    <a:pt x="3786" y="905"/>
                    <a:pt x="3393" y="1120"/>
                    <a:pt x="3132" y="1465"/>
                  </a:cubicBezTo>
                  <a:cubicBezTo>
                    <a:pt x="2167" y="1156"/>
                    <a:pt x="1238" y="739"/>
                    <a:pt x="369" y="215"/>
                  </a:cubicBezTo>
                  <a:cubicBezTo>
                    <a:pt x="250" y="143"/>
                    <a:pt x="131" y="72"/>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4" name="Google Shape;2644;p59"/>
            <p:cNvSpPr/>
            <p:nvPr/>
          </p:nvSpPr>
          <p:spPr>
            <a:xfrm>
              <a:off x="6833070" y="4350710"/>
              <a:ext cx="425695" cy="209212"/>
            </a:xfrm>
            <a:custGeom>
              <a:avLst/>
              <a:gdLst/>
              <a:ahLst/>
              <a:cxnLst/>
              <a:rect l="l" t="t" r="r" b="b"/>
              <a:pathLst>
                <a:path w="5514" h="2710" extrusionOk="0">
                  <a:moveTo>
                    <a:pt x="3275" y="0"/>
                  </a:moveTo>
                  <a:cubicBezTo>
                    <a:pt x="3275" y="0"/>
                    <a:pt x="1" y="1762"/>
                    <a:pt x="596" y="2584"/>
                  </a:cubicBezTo>
                  <a:cubicBezTo>
                    <a:pt x="660" y="2672"/>
                    <a:pt x="815" y="2710"/>
                    <a:pt x="1033" y="2710"/>
                  </a:cubicBezTo>
                  <a:cubicBezTo>
                    <a:pt x="2119" y="2710"/>
                    <a:pt x="4743" y="1758"/>
                    <a:pt x="5180" y="1203"/>
                  </a:cubicBezTo>
                  <a:cubicBezTo>
                    <a:pt x="5418" y="905"/>
                    <a:pt x="5513" y="96"/>
                    <a:pt x="5513" y="96"/>
                  </a:cubicBezTo>
                  <a:lnTo>
                    <a:pt x="32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5" name="Google Shape;2645;p59"/>
            <p:cNvSpPr/>
            <p:nvPr/>
          </p:nvSpPr>
          <p:spPr>
            <a:xfrm>
              <a:off x="6859705" y="4405832"/>
              <a:ext cx="389873" cy="154091"/>
            </a:xfrm>
            <a:custGeom>
              <a:avLst/>
              <a:gdLst/>
              <a:ahLst/>
              <a:cxnLst/>
              <a:rect l="l" t="t" r="r" b="b"/>
              <a:pathLst>
                <a:path w="5050" h="1996" extrusionOk="0">
                  <a:moveTo>
                    <a:pt x="5037" y="1"/>
                  </a:moveTo>
                  <a:cubicBezTo>
                    <a:pt x="4144" y="501"/>
                    <a:pt x="3204" y="882"/>
                    <a:pt x="2239" y="1156"/>
                  </a:cubicBezTo>
                  <a:cubicBezTo>
                    <a:pt x="1965" y="775"/>
                    <a:pt x="1537" y="536"/>
                    <a:pt x="1072" y="501"/>
                  </a:cubicBezTo>
                  <a:cubicBezTo>
                    <a:pt x="465" y="989"/>
                    <a:pt x="1" y="1513"/>
                    <a:pt x="263" y="1870"/>
                  </a:cubicBezTo>
                  <a:cubicBezTo>
                    <a:pt x="326" y="1958"/>
                    <a:pt x="482" y="1996"/>
                    <a:pt x="699" y="1996"/>
                  </a:cubicBezTo>
                  <a:cubicBezTo>
                    <a:pt x="1782" y="1996"/>
                    <a:pt x="4398" y="1044"/>
                    <a:pt x="4835" y="489"/>
                  </a:cubicBezTo>
                  <a:cubicBezTo>
                    <a:pt x="4930" y="346"/>
                    <a:pt x="5001" y="179"/>
                    <a:pt x="50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6" name="Google Shape;2646;p59"/>
            <p:cNvSpPr/>
            <p:nvPr/>
          </p:nvSpPr>
          <p:spPr>
            <a:xfrm>
              <a:off x="7086756" y="2993971"/>
              <a:ext cx="598474" cy="1388596"/>
            </a:xfrm>
            <a:custGeom>
              <a:avLst/>
              <a:gdLst/>
              <a:ahLst/>
              <a:cxnLst/>
              <a:rect l="l" t="t" r="r" b="b"/>
              <a:pathLst>
                <a:path w="7752" h="17987" extrusionOk="0">
                  <a:moveTo>
                    <a:pt x="6966" y="1"/>
                  </a:moveTo>
                  <a:lnTo>
                    <a:pt x="679" y="96"/>
                  </a:lnTo>
                  <a:cubicBezTo>
                    <a:pt x="679" y="96"/>
                    <a:pt x="227" y="4227"/>
                    <a:pt x="263" y="6311"/>
                  </a:cubicBezTo>
                  <a:cubicBezTo>
                    <a:pt x="298" y="8395"/>
                    <a:pt x="1" y="17574"/>
                    <a:pt x="1" y="17574"/>
                  </a:cubicBezTo>
                  <a:cubicBezTo>
                    <a:pt x="360" y="17818"/>
                    <a:pt x="774" y="17941"/>
                    <a:pt x="1190" y="17941"/>
                  </a:cubicBezTo>
                  <a:cubicBezTo>
                    <a:pt x="1546" y="17941"/>
                    <a:pt x="1903" y="17851"/>
                    <a:pt x="2227" y="17670"/>
                  </a:cubicBezTo>
                  <a:cubicBezTo>
                    <a:pt x="2501" y="15919"/>
                    <a:pt x="2787" y="9645"/>
                    <a:pt x="2787" y="9645"/>
                  </a:cubicBezTo>
                  <a:lnTo>
                    <a:pt x="3406" y="3215"/>
                  </a:lnTo>
                  <a:lnTo>
                    <a:pt x="3930" y="3215"/>
                  </a:lnTo>
                  <a:cubicBezTo>
                    <a:pt x="3930" y="3215"/>
                    <a:pt x="4787" y="8740"/>
                    <a:pt x="4680" y="10014"/>
                  </a:cubicBezTo>
                  <a:cubicBezTo>
                    <a:pt x="4513" y="11824"/>
                    <a:pt x="5299" y="17717"/>
                    <a:pt x="5299" y="17717"/>
                  </a:cubicBezTo>
                  <a:cubicBezTo>
                    <a:pt x="5667" y="17918"/>
                    <a:pt x="6054" y="17986"/>
                    <a:pt x="6410" y="17986"/>
                  </a:cubicBezTo>
                  <a:cubicBezTo>
                    <a:pt x="7149" y="17986"/>
                    <a:pt x="7752" y="17693"/>
                    <a:pt x="7752" y="17693"/>
                  </a:cubicBezTo>
                  <a:cubicBezTo>
                    <a:pt x="7752" y="17693"/>
                    <a:pt x="7597" y="12871"/>
                    <a:pt x="7406" y="7692"/>
                  </a:cubicBezTo>
                  <a:cubicBezTo>
                    <a:pt x="7216" y="2227"/>
                    <a:pt x="6966" y="1"/>
                    <a:pt x="69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7" name="Google Shape;2647;p59"/>
            <p:cNvSpPr/>
            <p:nvPr/>
          </p:nvSpPr>
          <p:spPr>
            <a:xfrm>
              <a:off x="7254979" y="3238469"/>
              <a:ext cx="137034" cy="5636"/>
            </a:xfrm>
            <a:custGeom>
              <a:avLst/>
              <a:gdLst/>
              <a:ahLst/>
              <a:cxnLst/>
              <a:rect l="l" t="t" r="r" b="b"/>
              <a:pathLst>
                <a:path w="1775" h="73" extrusionOk="0">
                  <a:moveTo>
                    <a:pt x="24" y="1"/>
                  </a:moveTo>
                  <a:cubicBezTo>
                    <a:pt x="1" y="1"/>
                    <a:pt x="1" y="13"/>
                    <a:pt x="1" y="13"/>
                  </a:cubicBezTo>
                  <a:cubicBezTo>
                    <a:pt x="1" y="25"/>
                    <a:pt x="12" y="37"/>
                    <a:pt x="12" y="37"/>
                  </a:cubicBezTo>
                  <a:lnTo>
                    <a:pt x="1751" y="72"/>
                  </a:lnTo>
                  <a:cubicBezTo>
                    <a:pt x="1763" y="72"/>
                    <a:pt x="1775" y="72"/>
                    <a:pt x="1775" y="60"/>
                  </a:cubicBezTo>
                  <a:cubicBezTo>
                    <a:pt x="1775" y="48"/>
                    <a:pt x="1763" y="48"/>
                    <a:pt x="1751" y="48"/>
                  </a:cubicBezTo>
                  <a:lnTo>
                    <a:pt x="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8" name="Google Shape;2648;p59"/>
            <p:cNvSpPr/>
            <p:nvPr/>
          </p:nvSpPr>
          <p:spPr>
            <a:xfrm>
              <a:off x="7299988" y="3039057"/>
              <a:ext cx="26789" cy="202264"/>
            </a:xfrm>
            <a:custGeom>
              <a:avLst/>
              <a:gdLst/>
              <a:ahLst/>
              <a:cxnLst/>
              <a:rect l="l" t="t" r="r" b="b"/>
              <a:pathLst>
                <a:path w="347" h="2620" extrusionOk="0">
                  <a:moveTo>
                    <a:pt x="84" y="0"/>
                  </a:moveTo>
                  <a:cubicBezTo>
                    <a:pt x="84" y="0"/>
                    <a:pt x="72" y="0"/>
                    <a:pt x="72" y="12"/>
                  </a:cubicBezTo>
                  <a:cubicBezTo>
                    <a:pt x="1" y="881"/>
                    <a:pt x="84" y="1762"/>
                    <a:pt x="322" y="2608"/>
                  </a:cubicBezTo>
                  <a:cubicBezTo>
                    <a:pt x="322" y="2620"/>
                    <a:pt x="322" y="2620"/>
                    <a:pt x="334" y="2620"/>
                  </a:cubicBezTo>
                  <a:cubicBezTo>
                    <a:pt x="346" y="2620"/>
                    <a:pt x="346" y="2608"/>
                    <a:pt x="346" y="2608"/>
                  </a:cubicBezTo>
                  <a:cubicBezTo>
                    <a:pt x="120" y="1762"/>
                    <a:pt x="37" y="881"/>
                    <a:pt x="96" y="12"/>
                  </a:cubicBezTo>
                  <a:cubicBezTo>
                    <a:pt x="108" y="0"/>
                    <a:pt x="96" y="0"/>
                    <a:pt x="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9" name="Google Shape;2649;p59"/>
            <p:cNvSpPr/>
            <p:nvPr/>
          </p:nvSpPr>
          <p:spPr>
            <a:xfrm>
              <a:off x="7348702" y="3041759"/>
              <a:ext cx="26789" cy="202341"/>
            </a:xfrm>
            <a:custGeom>
              <a:avLst/>
              <a:gdLst/>
              <a:ahLst/>
              <a:cxnLst/>
              <a:rect l="l" t="t" r="r" b="b"/>
              <a:pathLst>
                <a:path w="347" h="2621" extrusionOk="0">
                  <a:moveTo>
                    <a:pt x="84" y="1"/>
                  </a:moveTo>
                  <a:cubicBezTo>
                    <a:pt x="72" y="1"/>
                    <a:pt x="60" y="1"/>
                    <a:pt x="60" y="13"/>
                  </a:cubicBezTo>
                  <a:cubicBezTo>
                    <a:pt x="1" y="882"/>
                    <a:pt x="84" y="1763"/>
                    <a:pt x="322" y="2608"/>
                  </a:cubicBezTo>
                  <a:cubicBezTo>
                    <a:pt x="322" y="2608"/>
                    <a:pt x="322" y="2620"/>
                    <a:pt x="334" y="2620"/>
                  </a:cubicBezTo>
                  <a:cubicBezTo>
                    <a:pt x="346" y="2620"/>
                    <a:pt x="346" y="2608"/>
                    <a:pt x="346" y="2596"/>
                  </a:cubicBezTo>
                  <a:cubicBezTo>
                    <a:pt x="108" y="1763"/>
                    <a:pt x="25" y="882"/>
                    <a:pt x="96" y="13"/>
                  </a:cubicBezTo>
                  <a:cubicBezTo>
                    <a:pt x="96" y="13"/>
                    <a:pt x="84" y="1"/>
                    <a:pt x="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0" name="Google Shape;2650;p59"/>
            <p:cNvSpPr/>
            <p:nvPr/>
          </p:nvSpPr>
          <p:spPr>
            <a:xfrm>
              <a:off x="7235679" y="3240553"/>
              <a:ext cx="86467" cy="1127660"/>
            </a:xfrm>
            <a:custGeom>
              <a:avLst/>
              <a:gdLst/>
              <a:ahLst/>
              <a:cxnLst/>
              <a:rect l="l" t="t" r="r" b="b"/>
              <a:pathLst>
                <a:path w="1120" h="14607" extrusionOk="0">
                  <a:moveTo>
                    <a:pt x="1102" y="1"/>
                  </a:moveTo>
                  <a:cubicBezTo>
                    <a:pt x="1096" y="1"/>
                    <a:pt x="1090" y="4"/>
                    <a:pt x="1084" y="10"/>
                  </a:cubicBezTo>
                  <a:cubicBezTo>
                    <a:pt x="727" y="2831"/>
                    <a:pt x="286" y="7034"/>
                    <a:pt x="0" y="14595"/>
                  </a:cubicBezTo>
                  <a:cubicBezTo>
                    <a:pt x="0" y="14595"/>
                    <a:pt x="0" y="14607"/>
                    <a:pt x="12" y="14607"/>
                  </a:cubicBezTo>
                  <a:cubicBezTo>
                    <a:pt x="12" y="14607"/>
                    <a:pt x="24" y="14595"/>
                    <a:pt x="24" y="14595"/>
                  </a:cubicBezTo>
                  <a:cubicBezTo>
                    <a:pt x="310" y="7034"/>
                    <a:pt x="762" y="2819"/>
                    <a:pt x="1120" y="10"/>
                  </a:cubicBezTo>
                  <a:cubicBezTo>
                    <a:pt x="1114" y="4"/>
                    <a:pt x="1108" y="1"/>
                    <a:pt x="11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1" name="Google Shape;2651;p59"/>
            <p:cNvSpPr/>
            <p:nvPr/>
          </p:nvSpPr>
          <p:spPr>
            <a:xfrm>
              <a:off x="7545413" y="3017209"/>
              <a:ext cx="95731" cy="89398"/>
            </a:xfrm>
            <a:custGeom>
              <a:avLst/>
              <a:gdLst/>
              <a:ahLst/>
              <a:cxnLst/>
              <a:rect l="l" t="t" r="r" b="b"/>
              <a:pathLst>
                <a:path w="1240" h="1158" extrusionOk="0">
                  <a:moveTo>
                    <a:pt x="13" y="0"/>
                  </a:moveTo>
                  <a:cubicBezTo>
                    <a:pt x="7" y="0"/>
                    <a:pt x="1" y="3"/>
                    <a:pt x="1" y="9"/>
                  </a:cubicBezTo>
                  <a:cubicBezTo>
                    <a:pt x="49" y="319"/>
                    <a:pt x="179" y="605"/>
                    <a:pt x="382" y="843"/>
                  </a:cubicBezTo>
                  <a:cubicBezTo>
                    <a:pt x="560" y="1033"/>
                    <a:pt x="811" y="1152"/>
                    <a:pt x="1072" y="1152"/>
                  </a:cubicBezTo>
                  <a:cubicBezTo>
                    <a:pt x="1088" y="1156"/>
                    <a:pt x="1104" y="1158"/>
                    <a:pt x="1121" y="1158"/>
                  </a:cubicBezTo>
                  <a:cubicBezTo>
                    <a:pt x="1153" y="1158"/>
                    <a:pt x="1188" y="1152"/>
                    <a:pt x="1227" y="1152"/>
                  </a:cubicBezTo>
                  <a:cubicBezTo>
                    <a:pt x="1227" y="1140"/>
                    <a:pt x="1239" y="1140"/>
                    <a:pt x="1239" y="1128"/>
                  </a:cubicBezTo>
                  <a:cubicBezTo>
                    <a:pt x="1227" y="1117"/>
                    <a:pt x="1227" y="1117"/>
                    <a:pt x="1215" y="1117"/>
                  </a:cubicBezTo>
                  <a:cubicBezTo>
                    <a:pt x="1169" y="1124"/>
                    <a:pt x="1122" y="1128"/>
                    <a:pt x="1075" y="1128"/>
                  </a:cubicBezTo>
                  <a:cubicBezTo>
                    <a:pt x="823" y="1128"/>
                    <a:pt x="576" y="1022"/>
                    <a:pt x="406" y="831"/>
                  </a:cubicBezTo>
                  <a:cubicBezTo>
                    <a:pt x="203" y="593"/>
                    <a:pt x="72" y="319"/>
                    <a:pt x="25" y="9"/>
                  </a:cubicBezTo>
                  <a:cubicBezTo>
                    <a:pt x="25" y="3"/>
                    <a:pt x="19" y="0"/>
                    <a:pt x="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2" name="Google Shape;2652;p59"/>
            <p:cNvSpPr/>
            <p:nvPr/>
          </p:nvSpPr>
          <p:spPr>
            <a:xfrm>
              <a:off x="7573051" y="3705692"/>
              <a:ext cx="76353" cy="37519"/>
            </a:xfrm>
            <a:custGeom>
              <a:avLst/>
              <a:gdLst/>
              <a:ahLst/>
              <a:cxnLst/>
              <a:rect l="l" t="t" r="r" b="b"/>
              <a:pathLst>
                <a:path w="989" h="486" extrusionOk="0">
                  <a:moveTo>
                    <a:pt x="8" y="0"/>
                  </a:moveTo>
                  <a:cubicBezTo>
                    <a:pt x="3" y="0"/>
                    <a:pt x="0" y="3"/>
                    <a:pt x="0" y="9"/>
                  </a:cubicBezTo>
                  <a:cubicBezTo>
                    <a:pt x="0" y="9"/>
                    <a:pt x="0" y="21"/>
                    <a:pt x="0" y="21"/>
                  </a:cubicBezTo>
                  <a:cubicBezTo>
                    <a:pt x="250" y="307"/>
                    <a:pt x="607" y="473"/>
                    <a:pt x="976" y="485"/>
                  </a:cubicBezTo>
                  <a:cubicBezTo>
                    <a:pt x="988" y="485"/>
                    <a:pt x="988" y="485"/>
                    <a:pt x="988" y="473"/>
                  </a:cubicBezTo>
                  <a:cubicBezTo>
                    <a:pt x="988" y="461"/>
                    <a:pt x="988" y="461"/>
                    <a:pt x="976" y="461"/>
                  </a:cubicBezTo>
                  <a:cubicBezTo>
                    <a:pt x="607" y="438"/>
                    <a:pt x="262" y="271"/>
                    <a:pt x="24" y="9"/>
                  </a:cubicBezTo>
                  <a:cubicBezTo>
                    <a:pt x="18" y="3"/>
                    <a:pt x="12" y="0"/>
                    <a:pt x="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3" name="Google Shape;2653;p59"/>
            <p:cNvSpPr/>
            <p:nvPr/>
          </p:nvSpPr>
          <p:spPr>
            <a:xfrm>
              <a:off x="7151142" y="3702681"/>
              <a:ext cx="57979" cy="33196"/>
            </a:xfrm>
            <a:custGeom>
              <a:avLst/>
              <a:gdLst/>
              <a:ahLst/>
              <a:cxnLst/>
              <a:rect l="l" t="t" r="r" b="b"/>
              <a:pathLst>
                <a:path w="751" h="430" extrusionOk="0">
                  <a:moveTo>
                    <a:pt x="714" y="0"/>
                  </a:moveTo>
                  <a:cubicBezTo>
                    <a:pt x="536" y="215"/>
                    <a:pt x="286" y="358"/>
                    <a:pt x="12" y="405"/>
                  </a:cubicBezTo>
                  <a:cubicBezTo>
                    <a:pt x="0" y="405"/>
                    <a:pt x="0" y="417"/>
                    <a:pt x="0" y="417"/>
                  </a:cubicBezTo>
                  <a:cubicBezTo>
                    <a:pt x="0" y="429"/>
                    <a:pt x="0" y="429"/>
                    <a:pt x="12" y="429"/>
                  </a:cubicBezTo>
                  <a:cubicBezTo>
                    <a:pt x="298" y="381"/>
                    <a:pt x="548" y="239"/>
                    <a:pt x="738" y="24"/>
                  </a:cubicBezTo>
                  <a:cubicBezTo>
                    <a:pt x="750" y="12"/>
                    <a:pt x="750" y="12"/>
                    <a:pt x="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4" name="Google Shape;2654;p59"/>
            <p:cNvSpPr/>
            <p:nvPr/>
          </p:nvSpPr>
          <p:spPr>
            <a:xfrm>
              <a:off x="7545413" y="3025315"/>
              <a:ext cx="203274" cy="310344"/>
            </a:xfrm>
            <a:custGeom>
              <a:avLst/>
              <a:gdLst/>
              <a:ahLst/>
              <a:cxnLst/>
              <a:rect l="l" t="t" r="r" b="b"/>
              <a:pathLst>
                <a:path w="2633" h="4020" extrusionOk="0">
                  <a:moveTo>
                    <a:pt x="1510" y="1"/>
                  </a:moveTo>
                  <a:cubicBezTo>
                    <a:pt x="1237" y="1"/>
                    <a:pt x="1037" y="76"/>
                    <a:pt x="1037" y="83"/>
                  </a:cubicBezTo>
                  <a:cubicBezTo>
                    <a:pt x="537" y="500"/>
                    <a:pt x="1" y="2571"/>
                    <a:pt x="191" y="2762"/>
                  </a:cubicBezTo>
                  <a:cubicBezTo>
                    <a:pt x="215" y="2784"/>
                    <a:pt x="240" y="2793"/>
                    <a:pt x="267" y="2793"/>
                  </a:cubicBezTo>
                  <a:cubicBezTo>
                    <a:pt x="476" y="2793"/>
                    <a:pt x="775" y="2214"/>
                    <a:pt x="775" y="2214"/>
                  </a:cubicBezTo>
                  <a:cubicBezTo>
                    <a:pt x="775" y="2214"/>
                    <a:pt x="825" y="3834"/>
                    <a:pt x="1011" y="3834"/>
                  </a:cubicBezTo>
                  <a:cubicBezTo>
                    <a:pt x="1026" y="3834"/>
                    <a:pt x="1043" y="3823"/>
                    <a:pt x="1061" y="3798"/>
                  </a:cubicBezTo>
                  <a:cubicBezTo>
                    <a:pt x="1275" y="3464"/>
                    <a:pt x="1239" y="2489"/>
                    <a:pt x="1239" y="2488"/>
                  </a:cubicBezTo>
                  <a:lnTo>
                    <a:pt x="1239" y="2488"/>
                  </a:lnTo>
                  <a:cubicBezTo>
                    <a:pt x="1239" y="2489"/>
                    <a:pt x="1378" y="4020"/>
                    <a:pt x="1548" y="4020"/>
                  </a:cubicBezTo>
                  <a:cubicBezTo>
                    <a:pt x="1564" y="4020"/>
                    <a:pt x="1580" y="4006"/>
                    <a:pt x="1596" y="3976"/>
                  </a:cubicBezTo>
                  <a:cubicBezTo>
                    <a:pt x="1775" y="3643"/>
                    <a:pt x="1727" y="2468"/>
                    <a:pt x="1727" y="2464"/>
                  </a:cubicBezTo>
                  <a:lnTo>
                    <a:pt x="1727" y="2464"/>
                  </a:lnTo>
                  <a:cubicBezTo>
                    <a:pt x="1727" y="2468"/>
                    <a:pt x="1791" y="3922"/>
                    <a:pt x="1987" y="3922"/>
                  </a:cubicBezTo>
                  <a:cubicBezTo>
                    <a:pt x="1999" y="3922"/>
                    <a:pt x="2012" y="3917"/>
                    <a:pt x="2025" y="3905"/>
                  </a:cubicBezTo>
                  <a:cubicBezTo>
                    <a:pt x="2234" y="3704"/>
                    <a:pt x="2214" y="2927"/>
                    <a:pt x="2187" y="2527"/>
                  </a:cubicBezTo>
                  <a:lnTo>
                    <a:pt x="2187" y="2527"/>
                  </a:lnTo>
                  <a:cubicBezTo>
                    <a:pt x="2221" y="2890"/>
                    <a:pt x="2297" y="3534"/>
                    <a:pt x="2415" y="3534"/>
                  </a:cubicBezTo>
                  <a:cubicBezTo>
                    <a:pt x="2428" y="3534"/>
                    <a:pt x="2440" y="3527"/>
                    <a:pt x="2454" y="3512"/>
                  </a:cubicBezTo>
                  <a:cubicBezTo>
                    <a:pt x="2632" y="3286"/>
                    <a:pt x="2608" y="2428"/>
                    <a:pt x="2585" y="1857"/>
                  </a:cubicBezTo>
                  <a:cubicBezTo>
                    <a:pt x="2561" y="1285"/>
                    <a:pt x="2251" y="226"/>
                    <a:pt x="2251" y="226"/>
                  </a:cubicBezTo>
                  <a:cubicBezTo>
                    <a:pt x="2001" y="50"/>
                    <a:pt x="1732" y="1"/>
                    <a:pt x="151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5" name="Google Shape;2655;p59"/>
            <p:cNvSpPr/>
            <p:nvPr/>
          </p:nvSpPr>
          <p:spPr>
            <a:xfrm>
              <a:off x="7550199" y="2228210"/>
              <a:ext cx="353819" cy="833142"/>
            </a:xfrm>
            <a:custGeom>
              <a:avLst/>
              <a:gdLst/>
              <a:ahLst/>
              <a:cxnLst/>
              <a:rect l="l" t="t" r="r" b="b"/>
              <a:pathLst>
                <a:path w="4583" h="10792" extrusionOk="0">
                  <a:moveTo>
                    <a:pt x="719" y="0"/>
                  </a:moveTo>
                  <a:cubicBezTo>
                    <a:pt x="106" y="0"/>
                    <a:pt x="0" y="1898"/>
                    <a:pt x="94" y="2645"/>
                  </a:cubicBezTo>
                  <a:cubicBezTo>
                    <a:pt x="201" y="3514"/>
                    <a:pt x="1832" y="5455"/>
                    <a:pt x="1832" y="5455"/>
                  </a:cubicBezTo>
                  <a:cubicBezTo>
                    <a:pt x="1832" y="5455"/>
                    <a:pt x="415" y="9229"/>
                    <a:pt x="463" y="9944"/>
                  </a:cubicBezTo>
                  <a:cubicBezTo>
                    <a:pt x="507" y="10613"/>
                    <a:pt x="981" y="10791"/>
                    <a:pt x="1413" y="10791"/>
                  </a:cubicBezTo>
                  <a:cubicBezTo>
                    <a:pt x="1442" y="10791"/>
                    <a:pt x="1470" y="10790"/>
                    <a:pt x="1499" y="10789"/>
                  </a:cubicBezTo>
                  <a:cubicBezTo>
                    <a:pt x="1963" y="10777"/>
                    <a:pt x="2296" y="10789"/>
                    <a:pt x="2606" y="10432"/>
                  </a:cubicBezTo>
                  <a:cubicBezTo>
                    <a:pt x="2927" y="10063"/>
                    <a:pt x="4166" y="7408"/>
                    <a:pt x="4368" y="5741"/>
                  </a:cubicBezTo>
                  <a:cubicBezTo>
                    <a:pt x="4582" y="4074"/>
                    <a:pt x="1903" y="835"/>
                    <a:pt x="1022" y="133"/>
                  </a:cubicBezTo>
                  <a:cubicBezTo>
                    <a:pt x="910" y="41"/>
                    <a:pt x="809" y="0"/>
                    <a:pt x="71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6" name="Google Shape;2656;p59"/>
            <p:cNvSpPr/>
            <p:nvPr/>
          </p:nvSpPr>
          <p:spPr>
            <a:xfrm>
              <a:off x="7711783" y="2621397"/>
              <a:ext cx="111326" cy="22465"/>
            </a:xfrm>
            <a:custGeom>
              <a:avLst/>
              <a:gdLst/>
              <a:ahLst/>
              <a:cxnLst/>
              <a:rect l="l" t="t" r="r" b="b"/>
              <a:pathLst>
                <a:path w="1442" h="291" extrusionOk="0">
                  <a:moveTo>
                    <a:pt x="1268" y="1"/>
                  </a:moveTo>
                  <a:cubicBezTo>
                    <a:pt x="834" y="1"/>
                    <a:pt x="405" y="87"/>
                    <a:pt x="13" y="267"/>
                  </a:cubicBezTo>
                  <a:cubicBezTo>
                    <a:pt x="1" y="267"/>
                    <a:pt x="1" y="290"/>
                    <a:pt x="13" y="290"/>
                  </a:cubicBezTo>
                  <a:lnTo>
                    <a:pt x="25" y="290"/>
                  </a:lnTo>
                  <a:cubicBezTo>
                    <a:pt x="421" y="119"/>
                    <a:pt x="846" y="25"/>
                    <a:pt x="1282" y="25"/>
                  </a:cubicBezTo>
                  <a:cubicBezTo>
                    <a:pt x="1331" y="25"/>
                    <a:pt x="1380" y="26"/>
                    <a:pt x="1430" y="29"/>
                  </a:cubicBezTo>
                  <a:cubicBezTo>
                    <a:pt x="1442" y="29"/>
                    <a:pt x="1442" y="29"/>
                    <a:pt x="1442" y="17"/>
                  </a:cubicBezTo>
                  <a:cubicBezTo>
                    <a:pt x="1442" y="17"/>
                    <a:pt x="1442" y="5"/>
                    <a:pt x="1430" y="5"/>
                  </a:cubicBezTo>
                  <a:cubicBezTo>
                    <a:pt x="1376" y="2"/>
                    <a:pt x="1322" y="1"/>
                    <a:pt x="1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7" name="Google Shape;2657;p59"/>
            <p:cNvSpPr/>
            <p:nvPr/>
          </p:nvSpPr>
          <p:spPr>
            <a:xfrm>
              <a:off x="6625320" y="2250367"/>
              <a:ext cx="640781" cy="664229"/>
            </a:xfrm>
            <a:custGeom>
              <a:avLst/>
              <a:gdLst/>
              <a:ahLst/>
              <a:cxnLst/>
              <a:rect l="l" t="t" r="r" b="b"/>
              <a:pathLst>
                <a:path w="8300" h="8604" extrusionOk="0">
                  <a:moveTo>
                    <a:pt x="6728" y="1"/>
                  </a:moveTo>
                  <a:cubicBezTo>
                    <a:pt x="5716" y="917"/>
                    <a:pt x="3942" y="4846"/>
                    <a:pt x="3942" y="4846"/>
                  </a:cubicBezTo>
                  <a:cubicBezTo>
                    <a:pt x="3942" y="4846"/>
                    <a:pt x="322" y="6251"/>
                    <a:pt x="167" y="6942"/>
                  </a:cubicBezTo>
                  <a:cubicBezTo>
                    <a:pt x="1" y="7632"/>
                    <a:pt x="441" y="8085"/>
                    <a:pt x="667" y="8311"/>
                  </a:cubicBezTo>
                  <a:cubicBezTo>
                    <a:pt x="865" y="8498"/>
                    <a:pt x="1180" y="8604"/>
                    <a:pt x="1558" y="8604"/>
                  </a:cubicBezTo>
                  <a:cubicBezTo>
                    <a:pt x="1613" y="8604"/>
                    <a:pt x="1670" y="8601"/>
                    <a:pt x="1727" y="8597"/>
                  </a:cubicBezTo>
                  <a:cubicBezTo>
                    <a:pt x="2191" y="8561"/>
                    <a:pt x="5239" y="7287"/>
                    <a:pt x="6061" y="6406"/>
                  </a:cubicBezTo>
                  <a:cubicBezTo>
                    <a:pt x="6883" y="5525"/>
                    <a:pt x="8157" y="2858"/>
                    <a:pt x="8228" y="1727"/>
                  </a:cubicBezTo>
                  <a:cubicBezTo>
                    <a:pt x="8299" y="596"/>
                    <a:pt x="6728" y="1"/>
                    <a:pt x="672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8" name="Google Shape;2658;p59"/>
            <p:cNvSpPr/>
            <p:nvPr/>
          </p:nvSpPr>
          <p:spPr>
            <a:xfrm>
              <a:off x="6430462" y="2797031"/>
              <a:ext cx="315372" cy="235769"/>
            </a:xfrm>
            <a:custGeom>
              <a:avLst/>
              <a:gdLst/>
              <a:ahLst/>
              <a:cxnLst/>
              <a:rect l="l" t="t" r="r" b="b"/>
              <a:pathLst>
                <a:path w="4085" h="3054" extrusionOk="0">
                  <a:moveTo>
                    <a:pt x="3218" y="0"/>
                  </a:moveTo>
                  <a:cubicBezTo>
                    <a:pt x="2403" y="0"/>
                    <a:pt x="862" y="505"/>
                    <a:pt x="810" y="742"/>
                  </a:cubicBezTo>
                  <a:cubicBezTo>
                    <a:pt x="772" y="911"/>
                    <a:pt x="1107" y="941"/>
                    <a:pt x="1349" y="941"/>
                  </a:cubicBezTo>
                  <a:cubicBezTo>
                    <a:pt x="1480" y="941"/>
                    <a:pt x="1584" y="932"/>
                    <a:pt x="1584" y="932"/>
                  </a:cubicBezTo>
                  <a:lnTo>
                    <a:pt x="1584" y="932"/>
                  </a:lnTo>
                  <a:cubicBezTo>
                    <a:pt x="1584" y="933"/>
                    <a:pt x="1" y="1992"/>
                    <a:pt x="394" y="2016"/>
                  </a:cubicBezTo>
                  <a:cubicBezTo>
                    <a:pt x="398" y="2016"/>
                    <a:pt x="402" y="2016"/>
                    <a:pt x="406" y="2016"/>
                  </a:cubicBezTo>
                  <a:cubicBezTo>
                    <a:pt x="804" y="2016"/>
                    <a:pt x="1596" y="1480"/>
                    <a:pt x="1596" y="1480"/>
                  </a:cubicBezTo>
                  <a:lnTo>
                    <a:pt x="1596" y="1480"/>
                  </a:lnTo>
                  <a:cubicBezTo>
                    <a:pt x="1595" y="1481"/>
                    <a:pt x="163" y="2564"/>
                    <a:pt x="501" y="2564"/>
                  </a:cubicBezTo>
                  <a:cubicBezTo>
                    <a:pt x="505" y="2564"/>
                    <a:pt x="509" y="2564"/>
                    <a:pt x="513" y="2564"/>
                  </a:cubicBezTo>
                  <a:cubicBezTo>
                    <a:pt x="905" y="2540"/>
                    <a:pt x="1868" y="1886"/>
                    <a:pt x="1870" y="1885"/>
                  </a:cubicBezTo>
                  <a:lnTo>
                    <a:pt x="1870" y="1885"/>
                  </a:lnTo>
                  <a:cubicBezTo>
                    <a:pt x="1868" y="1887"/>
                    <a:pt x="513" y="2814"/>
                    <a:pt x="810" y="2897"/>
                  </a:cubicBezTo>
                  <a:cubicBezTo>
                    <a:pt x="834" y="2903"/>
                    <a:pt x="859" y="2906"/>
                    <a:pt x="887" y="2906"/>
                  </a:cubicBezTo>
                  <a:cubicBezTo>
                    <a:pt x="1177" y="2906"/>
                    <a:pt x="1684" y="2581"/>
                    <a:pt x="1995" y="2359"/>
                  </a:cubicBezTo>
                  <a:lnTo>
                    <a:pt x="1995" y="2359"/>
                  </a:lnTo>
                  <a:cubicBezTo>
                    <a:pt x="1666" y="2612"/>
                    <a:pt x="1174" y="3019"/>
                    <a:pt x="1370" y="3052"/>
                  </a:cubicBezTo>
                  <a:cubicBezTo>
                    <a:pt x="1380" y="3053"/>
                    <a:pt x="1390" y="3054"/>
                    <a:pt x="1401" y="3054"/>
                  </a:cubicBezTo>
                  <a:cubicBezTo>
                    <a:pt x="1695" y="3054"/>
                    <a:pt x="2387" y="2600"/>
                    <a:pt x="2834" y="2290"/>
                  </a:cubicBezTo>
                  <a:cubicBezTo>
                    <a:pt x="3299" y="1968"/>
                    <a:pt x="4049" y="1147"/>
                    <a:pt x="4049" y="1147"/>
                  </a:cubicBezTo>
                  <a:cubicBezTo>
                    <a:pt x="4084" y="468"/>
                    <a:pt x="3537" y="40"/>
                    <a:pt x="3537" y="40"/>
                  </a:cubicBezTo>
                  <a:cubicBezTo>
                    <a:pt x="3454" y="12"/>
                    <a:pt x="3345" y="0"/>
                    <a:pt x="321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9" name="Google Shape;2659;p59"/>
            <p:cNvSpPr/>
            <p:nvPr/>
          </p:nvSpPr>
          <p:spPr>
            <a:xfrm>
              <a:off x="6953505" y="2638304"/>
              <a:ext cx="68093" cy="50566"/>
            </a:xfrm>
            <a:custGeom>
              <a:avLst/>
              <a:gdLst/>
              <a:ahLst/>
              <a:cxnLst/>
              <a:rect l="l" t="t" r="r" b="b"/>
              <a:pathLst>
                <a:path w="882" h="655" extrusionOk="0">
                  <a:moveTo>
                    <a:pt x="12" y="0"/>
                  </a:moveTo>
                  <a:cubicBezTo>
                    <a:pt x="12" y="0"/>
                    <a:pt x="0" y="12"/>
                    <a:pt x="0" y="24"/>
                  </a:cubicBezTo>
                  <a:cubicBezTo>
                    <a:pt x="0" y="24"/>
                    <a:pt x="0" y="36"/>
                    <a:pt x="12" y="36"/>
                  </a:cubicBezTo>
                  <a:cubicBezTo>
                    <a:pt x="191" y="60"/>
                    <a:pt x="357" y="131"/>
                    <a:pt x="500" y="250"/>
                  </a:cubicBezTo>
                  <a:cubicBezTo>
                    <a:pt x="631" y="369"/>
                    <a:pt x="762" y="500"/>
                    <a:pt x="858" y="655"/>
                  </a:cubicBezTo>
                  <a:lnTo>
                    <a:pt x="881" y="655"/>
                  </a:lnTo>
                  <a:cubicBezTo>
                    <a:pt x="881" y="655"/>
                    <a:pt x="881" y="643"/>
                    <a:pt x="881" y="631"/>
                  </a:cubicBezTo>
                  <a:cubicBezTo>
                    <a:pt x="786" y="476"/>
                    <a:pt x="655" y="345"/>
                    <a:pt x="512" y="226"/>
                  </a:cubicBezTo>
                  <a:cubicBezTo>
                    <a:pt x="369" y="107"/>
                    <a:pt x="203" y="36"/>
                    <a:pt x="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59"/>
            <p:cNvSpPr/>
            <p:nvPr/>
          </p:nvSpPr>
          <p:spPr>
            <a:xfrm>
              <a:off x="7109762" y="2204972"/>
              <a:ext cx="578247" cy="852597"/>
            </a:xfrm>
            <a:custGeom>
              <a:avLst/>
              <a:gdLst/>
              <a:ahLst/>
              <a:cxnLst/>
              <a:rect l="l" t="t" r="r" b="b"/>
              <a:pathLst>
                <a:path w="7490" h="11044" extrusionOk="0">
                  <a:moveTo>
                    <a:pt x="4571" y="0"/>
                  </a:moveTo>
                  <a:cubicBezTo>
                    <a:pt x="3945" y="0"/>
                    <a:pt x="3441" y="53"/>
                    <a:pt x="3441" y="53"/>
                  </a:cubicBezTo>
                  <a:cubicBezTo>
                    <a:pt x="3441" y="53"/>
                    <a:pt x="3208" y="37"/>
                    <a:pt x="2868" y="37"/>
                  </a:cubicBezTo>
                  <a:cubicBezTo>
                    <a:pt x="1999" y="37"/>
                    <a:pt x="432" y="141"/>
                    <a:pt x="286" y="886"/>
                  </a:cubicBezTo>
                  <a:cubicBezTo>
                    <a:pt x="84" y="1934"/>
                    <a:pt x="286" y="5637"/>
                    <a:pt x="167" y="6494"/>
                  </a:cubicBezTo>
                  <a:cubicBezTo>
                    <a:pt x="0" y="7768"/>
                    <a:pt x="72" y="9066"/>
                    <a:pt x="369" y="10316"/>
                  </a:cubicBezTo>
                  <a:cubicBezTo>
                    <a:pt x="1199" y="10859"/>
                    <a:pt x="2145" y="11043"/>
                    <a:pt x="3046" y="11043"/>
                  </a:cubicBezTo>
                  <a:cubicBezTo>
                    <a:pt x="4950" y="11043"/>
                    <a:pt x="6656" y="10221"/>
                    <a:pt x="6656" y="10221"/>
                  </a:cubicBezTo>
                  <a:cubicBezTo>
                    <a:pt x="6656" y="10221"/>
                    <a:pt x="7096" y="7959"/>
                    <a:pt x="6727" y="6732"/>
                  </a:cubicBezTo>
                  <a:cubicBezTo>
                    <a:pt x="6358" y="5506"/>
                    <a:pt x="7489" y="1077"/>
                    <a:pt x="6715" y="434"/>
                  </a:cubicBezTo>
                  <a:cubicBezTo>
                    <a:pt x="6289" y="80"/>
                    <a:pt x="5338" y="0"/>
                    <a:pt x="45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1" name="Google Shape;2661;p59"/>
            <p:cNvSpPr/>
            <p:nvPr/>
          </p:nvSpPr>
          <p:spPr>
            <a:xfrm>
              <a:off x="7208117" y="2112176"/>
              <a:ext cx="407243" cy="295213"/>
            </a:xfrm>
            <a:custGeom>
              <a:avLst/>
              <a:gdLst/>
              <a:ahLst/>
              <a:cxnLst/>
              <a:rect l="l" t="t" r="r" b="b"/>
              <a:pathLst>
                <a:path w="5275" h="3824" extrusionOk="0">
                  <a:moveTo>
                    <a:pt x="3078" y="0"/>
                  </a:moveTo>
                  <a:cubicBezTo>
                    <a:pt x="2739" y="0"/>
                    <a:pt x="2402" y="14"/>
                    <a:pt x="2072" y="40"/>
                  </a:cubicBezTo>
                  <a:cubicBezTo>
                    <a:pt x="1905" y="52"/>
                    <a:pt x="1751" y="88"/>
                    <a:pt x="1608" y="159"/>
                  </a:cubicBezTo>
                  <a:cubicBezTo>
                    <a:pt x="1358" y="290"/>
                    <a:pt x="1203" y="493"/>
                    <a:pt x="929" y="588"/>
                  </a:cubicBezTo>
                  <a:cubicBezTo>
                    <a:pt x="667" y="683"/>
                    <a:pt x="619" y="779"/>
                    <a:pt x="453" y="1017"/>
                  </a:cubicBezTo>
                  <a:cubicBezTo>
                    <a:pt x="381" y="1136"/>
                    <a:pt x="274" y="1219"/>
                    <a:pt x="203" y="1326"/>
                  </a:cubicBezTo>
                  <a:cubicBezTo>
                    <a:pt x="0" y="1636"/>
                    <a:pt x="131" y="2041"/>
                    <a:pt x="298" y="2362"/>
                  </a:cubicBezTo>
                  <a:cubicBezTo>
                    <a:pt x="560" y="2826"/>
                    <a:pt x="905" y="3231"/>
                    <a:pt x="1322" y="3553"/>
                  </a:cubicBezTo>
                  <a:cubicBezTo>
                    <a:pt x="1465" y="3672"/>
                    <a:pt x="1620" y="3755"/>
                    <a:pt x="1798" y="3803"/>
                  </a:cubicBezTo>
                  <a:cubicBezTo>
                    <a:pt x="1861" y="3817"/>
                    <a:pt x="1925" y="3824"/>
                    <a:pt x="1989" y="3824"/>
                  </a:cubicBezTo>
                  <a:cubicBezTo>
                    <a:pt x="2237" y="3824"/>
                    <a:pt x="2483" y="3723"/>
                    <a:pt x="2691" y="3600"/>
                  </a:cubicBezTo>
                  <a:cubicBezTo>
                    <a:pt x="3513" y="3124"/>
                    <a:pt x="4084" y="2303"/>
                    <a:pt x="4846" y="1719"/>
                  </a:cubicBezTo>
                  <a:cubicBezTo>
                    <a:pt x="5037" y="1576"/>
                    <a:pt x="5275" y="1386"/>
                    <a:pt x="5263" y="1136"/>
                  </a:cubicBezTo>
                  <a:cubicBezTo>
                    <a:pt x="5251" y="862"/>
                    <a:pt x="4953" y="695"/>
                    <a:pt x="4679" y="624"/>
                  </a:cubicBezTo>
                  <a:cubicBezTo>
                    <a:pt x="4608" y="612"/>
                    <a:pt x="4525" y="588"/>
                    <a:pt x="4453" y="540"/>
                  </a:cubicBezTo>
                  <a:cubicBezTo>
                    <a:pt x="4382" y="469"/>
                    <a:pt x="4322" y="398"/>
                    <a:pt x="4275" y="314"/>
                  </a:cubicBezTo>
                  <a:cubicBezTo>
                    <a:pt x="4084" y="64"/>
                    <a:pt x="3727" y="17"/>
                    <a:pt x="3417" y="5"/>
                  </a:cubicBezTo>
                  <a:cubicBezTo>
                    <a:pt x="3304" y="2"/>
                    <a:pt x="3191" y="0"/>
                    <a:pt x="30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59"/>
            <p:cNvSpPr/>
            <p:nvPr/>
          </p:nvSpPr>
          <p:spPr>
            <a:xfrm>
              <a:off x="7124430" y="2353354"/>
              <a:ext cx="19378" cy="323622"/>
            </a:xfrm>
            <a:custGeom>
              <a:avLst/>
              <a:gdLst/>
              <a:ahLst/>
              <a:cxnLst/>
              <a:rect l="l" t="t" r="r" b="b"/>
              <a:pathLst>
                <a:path w="251" h="4192" extrusionOk="0">
                  <a:moveTo>
                    <a:pt x="191" y="0"/>
                  </a:moveTo>
                  <a:cubicBezTo>
                    <a:pt x="191" y="0"/>
                    <a:pt x="179" y="0"/>
                    <a:pt x="179" y="12"/>
                  </a:cubicBezTo>
                  <a:cubicBezTo>
                    <a:pt x="227" y="1405"/>
                    <a:pt x="168" y="2798"/>
                    <a:pt x="1" y="4179"/>
                  </a:cubicBezTo>
                  <a:cubicBezTo>
                    <a:pt x="1" y="4179"/>
                    <a:pt x="13" y="4191"/>
                    <a:pt x="13" y="4191"/>
                  </a:cubicBezTo>
                  <a:cubicBezTo>
                    <a:pt x="25" y="4191"/>
                    <a:pt x="37" y="4191"/>
                    <a:pt x="37" y="4179"/>
                  </a:cubicBezTo>
                  <a:cubicBezTo>
                    <a:pt x="191" y="2798"/>
                    <a:pt x="251" y="1405"/>
                    <a:pt x="215" y="12"/>
                  </a:cubicBezTo>
                  <a:cubicBezTo>
                    <a:pt x="215" y="0"/>
                    <a:pt x="203" y="0"/>
                    <a:pt x="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3" name="Google Shape;2663;p59"/>
            <p:cNvSpPr/>
            <p:nvPr/>
          </p:nvSpPr>
          <p:spPr>
            <a:xfrm>
              <a:off x="7563864" y="2258627"/>
              <a:ext cx="38678" cy="231754"/>
            </a:xfrm>
            <a:custGeom>
              <a:avLst/>
              <a:gdLst/>
              <a:ahLst/>
              <a:cxnLst/>
              <a:rect l="l" t="t" r="r" b="b"/>
              <a:pathLst>
                <a:path w="501" h="3002" extrusionOk="0">
                  <a:moveTo>
                    <a:pt x="464" y="1"/>
                  </a:moveTo>
                  <a:cubicBezTo>
                    <a:pt x="274" y="477"/>
                    <a:pt x="131" y="977"/>
                    <a:pt x="71" y="1489"/>
                  </a:cubicBezTo>
                  <a:cubicBezTo>
                    <a:pt x="0" y="2001"/>
                    <a:pt x="83" y="2525"/>
                    <a:pt x="310" y="3001"/>
                  </a:cubicBezTo>
                  <a:lnTo>
                    <a:pt x="333" y="3001"/>
                  </a:lnTo>
                  <a:cubicBezTo>
                    <a:pt x="333" y="3001"/>
                    <a:pt x="333" y="2989"/>
                    <a:pt x="333" y="2989"/>
                  </a:cubicBezTo>
                  <a:cubicBezTo>
                    <a:pt x="107" y="2525"/>
                    <a:pt x="24" y="2001"/>
                    <a:pt x="95" y="1501"/>
                  </a:cubicBezTo>
                  <a:cubicBezTo>
                    <a:pt x="167" y="989"/>
                    <a:pt x="298" y="489"/>
                    <a:pt x="500" y="25"/>
                  </a:cubicBezTo>
                  <a:cubicBezTo>
                    <a:pt x="500" y="13"/>
                    <a:pt x="488" y="1"/>
                    <a:pt x="4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4" name="Google Shape;2664;p59"/>
            <p:cNvSpPr/>
            <p:nvPr/>
          </p:nvSpPr>
          <p:spPr>
            <a:xfrm>
              <a:off x="7172218" y="2824823"/>
              <a:ext cx="334673" cy="175784"/>
            </a:xfrm>
            <a:custGeom>
              <a:avLst/>
              <a:gdLst/>
              <a:ahLst/>
              <a:cxnLst/>
              <a:rect l="l" t="t" r="r" b="b"/>
              <a:pathLst>
                <a:path w="4335" h="2277" extrusionOk="0">
                  <a:moveTo>
                    <a:pt x="842" y="20"/>
                  </a:moveTo>
                  <a:cubicBezTo>
                    <a:pt x="851" y="20"/>
                    <a:pt x="861" y="22"/>
                    <a:pt x="870" y="25"/>
                  </a:cubicBezTo>
                  <a:lnTo>
                    <a:pt x="3132" y="144"/>
                  </a:lnTo>
                  <a:cubicBezTo>
                    <a:pt x="3180" y="144"/>
                    <a:pt x="3228" y="156"/>
                    <a:pt x="3263" y="180"/>
                  </a:cubicBezTo>
                  <a:cubicBezTo>
                    <a:pt x="3311" y="215"/>
                    <a:pt x="3347" y="275"/>
                    <a:pt x="3370" y="334"/>
                  </a:cubicBezTo>
                  <a:lnTo>
                    <a:pt x="3394" y="394"/>
                  </a:lnTo>
                  <a:cubicBezTo>
                    <a:pt x="3597" y="823"/>
                    <a:pt x="3811" y="1263"/>
                    <a:pt x="4180" y="1418"/>
                  </a:cubicBezTo>
                  <a:cubicBezTo>
                    <a:pt x="4216" y="1418"/>
                    <a:pt x="4251" y="1442"/>
                    <a:pt x="4275" y="1477"/>
                  </a:cubicBezTo>
                  <a:cubicBezTo>
                    <a:pt x="4287" y="1513"/>
                    <a:pt x="4287" y="1549"/>
                    <a:pt x="4287" y="1585"/>
                  </a:cubicBezTo>
                  <a:lnTo>
                    <a:pt x="4287" y="1954"/>
                  </a:lnTo>
                  <a:cubicBezTo>
                    <a:pt x="4287" y="1977"/>
                    <a:pt x="4287" y="2013"/>
                    <a:pt x="4275" y="2037"/>
                  </a:cubicBezTo>
                  <a:cubicBezTo>
                    <a:pt x="4251" y="2061"/>
                    <a:pt x="4228" y="2073"/>
                    <a:pt x="4204" y="2085"/>
                  </a:cubicBezTo>
                  <a:cubicBezTo>
                    <a:pt x="3762" y="2214"/>
                    <a:pt x="3310" y="2246"/>
                    <a:pt x="2861" y="2246"/>
                  </a:cubicBezTo>
                  <a:cubicBezTo>
                    <a:pt x="2608" y="2246"/>
                    <a:pt x="2357" y="2236"/>
                    <a:pt x="2108" y="2227"/>
                  </a:cubicBezTo>
                  <a:cubicBezTo>
                    <a:pt x="2070" y="2228"/>
                    <a:pt x="2031" y="2229"/>
                    <a:pt x="1993" y="2229"/>
                  </a:cubicBezTo>
                  <a:cubicBezTo>
                    <a:pt x="1579" y="2229"/>
                    <a:pt x="1166" y="2172"/>
                    <a:pt x="763" y="2085"/>
                  </a:cubicBezTo>
                  <a:lnTo>
                    <a:pt x="715" y="2073"/>
                  </a:lnTo>
                  <a:cubicBezTo>
                    <a:pt x="477" y="2001"/>
                    <a:pt x="156" y="1930"/>
                    <a:pt x="60" y="1704"/>
                  </a:cubicBezTo>
                  <a:cubicBezTo>
                    <a:pt x="13" y="1573"/>
                    <a:pt x="37" y="1418"/>
                    <a:pt x="120" y="1299"/>
                  </a:cubicBezTo>
                  <a:lnTo>
                    <a:pt x="120" y="1287"/>
                  </a:lnTo>
                  <a:cubicBezTo>
                    <a:pt x="180" y="1192"/>
                    <a:pt x="239" y="1108"/>
                    <a:pt x="311" y="1025"/>
                  </a:cubicBezTo>
                  <a:cubicBezTo>
                    <a:pt x="346" y="977"/>
                    <a:pt x="382" y="942"/>
                    <a:pt x="418" y="894"/>
                  </a:cubicBezTo>
                  <a:cubicBezTo>
                    <a:pt x="572" y="680"/>
                    <a:pt x="680" y="430"/>
                    <a:pt x="727" y="168"/>
                  </a:cubicBezTo>
                  <a:cubicBezTo>
                    <a:pt x="727" y="120"/>
                    <a:pt x="751" y="84"/>
                    <a:pt x="775" y="49"/>
                  </a:cubicBezTo>
                  <a:cubicBezTo>
                    <a:pt x="792" y="31"/>
                    <a:pt x="816" y="20"/>
                    <a:pt x="842" y="20"/>
                  </a:cubicBezTo>
                  <a:close/>
                  <a:moveTo>
                    <a:pt x="882" y="1"/>
                  </a:moveTo>
                  <a:cubicBezTo>
                    <a:pt x="834" y="1"/>
                    <a:pt x="799" y="1"/>
                    <a:pt x="763" y="37"/>
                  </a:cubicBezTo>
                  <a:cubicBezTo>
                    <a:pt x="727" y="72"/>
                    <a:pt x="715" y="120"/>
                    <a:pt x="703" y="168"/>
                  </a:cubicBezTo>
                  <a:cubicBezTo>
                    <a:pt x="656" y="430"/>
                    <a:pt x="561" y="668"/>
                    <a:pt x="406" y="882"/>
                  </a:cubicBezTo>
                  <a:lnTo>
                    <a:pt x="299" y="1013"/>
                  </a:lnTo>
                  <a:cubicBezTo>
                    <a:pt x="227" y="1096"/>
                    <a:pt x="168" y="1192"/>
                    <a:pt x="108" y="1287"/>
                  </a:cubicBezTo>
                  <a:cubicBezTo>
                    <a:pt x="25" y="1406"/>
                    <a:pt x="1" y="1573"/>
                    <a:pt x="49" y="1715"/>
                  </a:cubicBezTo>
                  <a:cubicBezTo>
                    <a:pt x="156" y="1954"/>
                    <a:pt x="477" y="2037"/>
                    <a:pt x="727" y="2096"/>
                  </a:cubicBezTo>
                  <a:lnTo>
                    <a:pt x="775" y="2108"/>
                  </a:lnTo>
                  <a:cubicBezTo>
                    <a:pt x="1215" y="2216"/>
                    <a:pt x="1656" y="2263"/>
                    <a:pt x="2108" y="2263"/>
                  </a:cubicBezTo>
                  <a:cubicBezTo>
                    <a:pt x="2335" y="2263"/>
                    <a:pt x="2573" y="2275"/>
                    <a:pt x="2799" y="2275"/>
                  </a:cubicBezTo>
                  <a:cubicBezTo>
                    <a:pt x="2846" y="2276"/>
                    <a:pt x="2893" y="2277"/>
                    <a:pt x="2940" y="2277"/>
                  </a:cubicBezTo>
                  <a:cubicBezTo>
                    <a:pt x="3369" y="2277"/>
                    <a:pt x="3797" y="2228"/>
                    <a:pt x="4216" y="2120"/>
                  </a:cubicBezTo>
                  <a:cubicBezTo>
                    <a:pt x="4251" y="2108"/>
                    <a:pt x="4287" y="2085"/>
                    <a:pt x="4311" y="2061"/>
                  </a:cubicBezTo>
                  <a:cubicBezTo>
                    <a:pt x="4323" y="2025"/>
                    <a:pt x="4335" y="1989"/>
                    <a:pt x="4323" y="1954"/>
                  </a:cubicBezTo>
                  <a:lnTo>
                    <a:pt x="4323" y="1585"/>
                  </a:lnTo>
                  <a:cubicBezTo>
                    <a:pt x="4335" y="1537"/>
                    <a:pt x="4323" y="1501"/>
                    <a:pt x="4311" y="1454"/>
                  </a:cubicBezTo>
                  <a:cubicBezTo>
                    <a:pt x="4275" y="1418"/>
                    <a:pt x="4240" y="1394"/>
                    <a:pt x="4204" y="1382"/>
                  </a:cubicBezTo>
                  <a:lnTo>
                    <a:pt x="4192" y="1382"/>
                  </a:lnTo>
                  <a:cubicBezTo>
                    <a:pt x="3835" y="1227"/>
                    <a:pt x="3620" y="799"/>
                    <a:pt x="3430" y="382"/>
                  </a:cubicBezTo>
                  <a:lnTo>
                    <a:pt x="3394" y="311"/>
                  </a:lnTo>
                  <a:cubicBezTo>
                    <a:pt x="3370" y="251"/>
                    <a:pt x="3335" y="203"/>
                    <a:pt x="3287" y="168"/>
                  </a:cubicBezTo>
                  <a:cubicBezTo>
                    <a:pt x="3239" y="132"/>
                    <a:pt x="3192" y="120"/>
                    <a:pt x="3144" y="120"/>
                  </a:cubicBezTo>
                  <a:lnTo>
                    <a:pt x="88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5" name="Google Shape;2665;p59"/>
            <p:cNvSpPr/>
            <p:nvPr/>
          </p:nvSpPr>
          <p:spPr>
            <a:xfrm>
              <a:off x="7234752" y="2220027"/>
              <a:ext cx="86467" cy="124601"/>
            </a:xfrm>
            <a:custGeom>
              <a:avLst/>
              <a:gdLst/>
              <a:ahLst/>
              <a:cxnLst/>
              <a:rect l="l" t="t" r="r" b="b"/>
              <a:pathLst>
                <a:path w="1120" h="1614" extrusionOk="0">
                  <a:moveTo>
                    <a:pt x="12" y="1"/>
                  </a:moveTo>
                  <a:cubicBezTo>
                    <a:pt x="1" y="1"/>
                    <a:pt x="1" y="13"/>
                    <a:pt x="1" y="25"/>
                  </a:cubicBezTo>
                  <a:cubicBezTo>
                    <a:pt x="120" y="679"/>
                    <a:pt x="513" y="1263"/>
                    <a:pt x="1096" y="1608"/>
                  </a:cubicBezTo>
                  <a:cubicBezTo>
                    <a:pt x="1096" y="1612"/>
                    <a:pt x="1097" y="1613"/>
                    <a:pt x="1099" y="1613"/>
                  </a:cubicBezTo>
                  <a:cubicBezTo>
                    <a:pt x="1103" y="1613"/>
                    <a:pt x="1108" y="1608"/>
                    <a:pt x="1108" y="1608"/>
                  </a:cubicBezTo>
                  <a:cubicBezTo>
                    <a:pt x="1120" y="1608"/>
                    <a:pt x="1120" y="1596"/>
                    <a:pt x="1108" y="1584"/>
                  </a:cubicBezTo>
                  <a:cubicBezTo>
                    <a:pt x="536" y="1251"/>
                    <a:pt x="143" y="667"/>
                    <a:pt x="24" y="13"/>
                  </a:cubicBezTo>
                  <a:cubicBezTo>
                    <a:pt x="24" y="13"/>
                    <a:pt x="24" y="1"/>
                    <a:pt x="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6" name="Google Shape;2666;p59"/>
            <p:cNvSpPr/>
            <p:nvPr/>
          </p:nvSpPr>
          <p:spPr>
            <a:xfrm>
              <a:off x="7415868" y="2238632"/>
              <a:ext cx="156335" cy="121204"/>
            </a:xfrm>
            <a:custGeom>
              <a:avLst/>
              <a:gdLst/>
              <a:ahLst/>
              <a:cxnLst/>
              <a:rect l="l" t="t" r="r" b="b"/>
              <a:pathLst>
                <a:path w="2025" h="1570" extrusionOk="0">
                  <a:moveTo>
                    <a:pt x="2012" y="1"/>
                  </a:moveTo>
                  <a:cubicBezTo>
                    <a:pt x="2009" y="1"/>
                    <a:pt x="2006" y="4"/>
                    <a:pt x="2000" y="10"/>
                  </a:cubicBezTo>
                  <a:cubicBezTo>
                    <a:pt x="1631" y="165"/>
                    <a:pt x="1215" y="367"/>
                    <a:pt x="941" y="700"/>
                  </a:cubicBezTo>
                  <a:cubicBezTo>
                    <a:pt x="881" y="760"/>
                    <a:pt x="834" y="831"/>
                    <a:pt x="786" y="891"/>
                  </a:cubicBezTo>
                  <a:cubicBezTo>
                    <a:pt x="738" y="962"/>
                    <a:pt x="691" y="1034"/>
                    <a:pt x="643" y="1093"/>
                  </a:cubicBezTo>
                  <a:cubicBezTo>
                    <a:pt x="464" y="1296"/>
                    <a:pt x="250" y="1450"/>
                    <a:pt x="0" y="1534"/>
                  </a:cubicBezTo>
                  <a:cubicBezTo>
                    <a:pt x="0" y="1546"/>
                    <a:pt x="0" y="1546"/>
                    <a:pt x="0" y="1558"/>
                  </a:cubicBezTo>
                  <a:cubicBezTo>
                    <a:pt x="0" y="1558"/>
                    <a:pt x="12" y="1569"/>
                    <a:pt x="12" y="1569"/>
                  </a:cubicBezTo>
                  <a:lnTo>
                    <a:pt x="24" y="1546"/>
                  </a:lnTo>
                  <a:cubicBezTo>
                    <a:pt x="274" y="1462"/>
                    <a:pt x="488" y="1308"/>
                    <a:pt x="667" y="1105"/>
                  </a:cubicBezTo>
                  <a:cubicBezTo>
                    <a:pt x="726" y="1034"/>
                    <a:pt x="762" y="974"/>
                    <a:pt x="822" y="903"/>
                  </a:cubicBezTo>
                  <a:cubicBezTo>
                    <a:pt x="869" y="843"/>
                    <a:pt x="917" y="772"/>
                    <a:pt x="965" y="712"/>
                  </a:cubicBezTo>
                  <a:cubicBezTo>
                    <a:pt x="1250" y="379"/>
                    <a:pt x="1655" y="188"/>
                    <a:pt x="2024" y="22"/>
                  </a:cubicBezTo>
                  <a:cubicBezTo>
                    <a:pt x="2024" y="22"/>
                    <a:pt x="2024" y="10"/>
                    <a:pt x="2024" y="10"/>
                  </a:cubicBezTo>
                  <a:cubicBezTo>
                    <a:pt x="2018" y="4"/>
                    <a:pt x="2015" y="1"/>
                    <a:pt x="20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7" name="Google Shape;2667;p59"/>
            <p:cNvSpPr/>
            <p:nvPr/>
          </p:nvSpPr>
          <p:spPr>
            <a:xfrm>
              <a:off x="7316586" y="2363467"/>
              <a:ext cx="40531" cy="231677"/>
            </a:xfrm>
            <a:custGeom>
              <a:avLst/>
              <a:gdLst/>
              <a:ahLst/>
              <a:cxnLst/>
              <a:rect l="l" t="t" r="r" b="b"/>
              <a:pathLst>
                <a:path w="525" h="3001" extrusionOk="0">
                  <a:moveTo>
                    <a:pt x="512" y="0"/>
                  </a:moveTo>
                  <a:cubicBezTo>
                    <a:pt x="500" y="0"/>
                    <a:pt x="500" y="0"/>
                    <a:pt x="488" y="12"/>
                  </a:cubicBezTo>
                  <a:cubicBezTo>
                    <a:pt x="155" y="964"/>
                    <a:pt x="0" y="1976"/>
                    <a:pt x="48" y="2989"/>
                  </a:cubicBezTo>
                  <a:cubicBezTo>
                    <a:pt x="48" y="2989"/>
                    <a:pt x="48" y="3000"/>
                    <a:pt x="60" y="3000"/>
                  </a:cubicBezTo>
                  <a:cubicBezTo>
                    <a:pt x="72" y="3000"/>
                    <a:pt x="72" y="2989"/>
                    <a:pt x="72" y="2989"/>
                  </a:cubicBezTo>
                  <a:cubicBezTo>
                    <a:pt x="24" y="1976"/>
                    <a:pt x="179" y="964"/>
                    <a:pt x="524" y="24"/>
                  </a:cubicBezTo>
                  <a:cubicBezTo>
                    <a:pt x="524" y="12"/>
                    <a:pt x="512" y="0"/>
                    <a:pt x="5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8" name="Google Shape;2668;p59"/>
            <p:cNvSpPr/>
            <p:nvPr/>
          </p:nvSpPr>
          <p:spPr>
            <a:xfrm>
              <a:off x="7389156" y="2363004"/>
              <a:ext cx="57979" cy="284559"/>
            </a:xfrm>
            <a:custGeom>
              <a:avLst/>
              <a:gdLst/>
              <a:ahLst/>
              <a:cxnLst/>
              <a:rect l="l" t="t" r="r" b="b"/>
              <a:pathLst>
                <a:path w="751" h="3686" extrusionOk="0">
                  <a:moveTo>
                    <a:pt x="16" y="1"/>
                  </a:moveTo>
                  <a:cubicBezTo>
                    <a:pt x="14" y="1"/>
                    <a:pt x="13" y="2"/>
                    <a:pt x="13" y="6"/>
                  </a:cubicBezTo>
                  <a:cubicBezTo>
                    <a:pt x="1" y="6"/>
                    <a:pt x="1" y="18"/>
                    <a:pt x="1" y="18"/>
                  </a:cubicBezTo>
                  <a:cubicBezTo>
                    <a:pt x="370" y="1209"/>
                    <a:pt x="608" y="2435"/>
                    <a:pt x="715" y="3673"/>
                  </a:cubicBezTo>
                  <a:cubicBezTo>
                    <a:pt x="715" y="3685"/>
                    <a:pt x="727" y="3685"/>
                    <a:pt x="739" y="3685"/>
                  </a:cubicBezTo>
                  <a:cubicBezTo>
                    <a:pt x="739" y="3685"/>
                    <a:pt x="751" y="3685"/>
                    <a:pt x="751" y="3673"/>
                  </a:cubicBezTo>
                  <a:cubicBezTo>
                    <a:pt x="644" y="2423"/>
                    <a:pt x="394" y="1197"/>
                    <a:pt x="25" y="6"/>
                  </a:cubicBezTo>
                  <a:cubicBezTo>
                    <a:pt x="25" y="6"/>
                    <a:pt x="19" y="1"/>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9" name="Google Shape;2669;p59"/>
            <p:cNvSpPr/>
            <p:nvPr/>
          </p:nvSpPr>
          <p:spPr>
            <a:xfrm>
              <a:off x="7310101" y="2584032"/>
              <a:ext cx="23084" cy="35898"/>
            </a:xfrm>
            <a:custGeom>
              <a:avLst/>
              <a:gdLst/>
              <a:ahLst/>
              <a:cxnLst/>
              <a:rect l="l" t="t" r="r" b="b"/>
              <a:pathLst>
                <a:path w="299" h="465" extrusionOk="0">
                  <a:moveTo>
                    <a:pt x="144" y="1"/>
                  </a:moveTo>
                  <a:cubicBezTo>
                    <a:pt x="60" y="1"/>
                    <a:pt x="1" y="96"/>
                    <a:pt x="1" y="227"/>
                  </a:cubicBezTo>
                  <a:cubicBezTo>
                    <a:pt x="1" y="358"/>
                    <a:pt x="72" y="465"/>
                    <a:pt x="144" y="465"/>
                  </a:cubicBezTo>
                  <a:cubicBezTo>
                    <a:pt x="227" y="465"/>
                    <a:pt x="299" y="358"/>
                    <a:pt x="299" y="227"/>
                  </a:cubicBezTo>
                  <a:cubicBezTo>
                    <a:pt x="299" y="96"/>
                    <a:pt x="227" y="1"/>
                    <a:pt x="1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0" name="Google Shape;2670;p59"/>
            <p:cNvSpPr/>
            <p:nvPr/>
          </p:nvSpPr>
          <p:spPr>
            <a:xfrm>
              <a:off x="7431463" y="2640003"/>
              <a:ext cx="24859" cy="36052"/>
            </a:xfrm>
            <a:custGeom>
              <a:avLst/>
              <a:gdLst/>
              <a:ahLst/>
              <a:cxnLst/>
              <a:rect l="l" t="t" r="r" b="b"/>
              <a:pathLst>
                <a:path w="322" h="467" extrusionOk="0">
                  <a:moveTo>
                    <a:pt x="154" y="1"/>
                  </a:moveTo>
                  <a:cubicBezTo>
                    <a:pt x="76" y="1"/>
                    <a:pt x="1" y="103"/>
                    <a:pt x="1" y="216"/>
                  </a:cubicBezTo>
                  <a:cubicBezTo>
                    <a:pt x="1" y="347"/>
                    <a:pt x="60" y="466"/>
                    <a:pt x="143" y="466"/>
                  </a:cubicBezTo>
                  <a:cubicBezTo>
                    <a:pt x="227" y="466"/>
                    <a:pt x="310" y="371"/>
                    <a:pt x="310" y="240"/>
                  </a:cubicBezTo>
                  <a:cubicBezTo>
                    <a:pt x="322" y="109"/>
                    <a:pt x="251" y="2"/>
                    <a:pt x="167" y="2"/>
                  </a:cubicBezTo>
                  <a:cubicBezTo>
                    <a:pt x="163" y="1"/>
                    <a:pt x="159" y="1"/>
                    <a:pt x="1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1" name="Google Shape;2671;p59"/>
            <p:cNvSpPr/>
            <p:nvPr/>
          </p:nvSpPr>
          <p:spPr>
            <a:xfrm>
              <a:off x="7304620" y="2083071"/>
              <a:ext cx="152629" cy="183350"/>
            </a:xfrm>
            <a:custGeom>
              <a:avLst/>
              <a:gdLst/>
              <a:ahLst/>
              <a:cxnLst/>
              <a:rect l="l" t="t" r="r" b="b"/>
              <a:pathLst>
                <a:path w="1977" h="2375" extrusionOk="0">
                  <a:moveTo>
                    <a:pt x="1977" y="1"/>
                  </a:moveTo>
                  <a:lnTo>
                    <a:pt x="84" y="358"/>
                  </a:lnTo>
                  <a:lnTo>
                    <a:pt x="0" y="1929"/>
                  </a:lnTo>
                  <a:cubicBezTo>
                    <a:pt x="0" y="1929"/>
                    <a:pt x="160" y="2375"/>
                    <a:pt x="828" y="2375"/>
                  </a:cubicBezTo>
                  <a:cubicBezTo>
                    <a:pt x="868" y="2375"/>
                    <a:pt x="909" y="2373"/>
                    <a:pt x="953" y="2370"/>
                  </a:cubicBezTo>
                  <a:cubicBezTo>
                    <a:pt x="1774" y="2310"/>
                    <a:pt x="1977" y="1739"/>
                    <a:pt x="1977" y="1739"/>
                  </a:cubicBezTo>
                  <a:lnTo>
                    <a:pt x="197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2" name="Google Shape;2672;p59"/>
            <p:cNvSpPr/>
            <p:nvPr/>
          </p:nvSpPr>
          <p:spPr>
            <a:xfrm>
              <a:off x="7306473" y="2083071"/>
              <a:ext cx="150776" cy="135177"/>
            </a:xfrm>
            <a:custGeom>
              <a:avLst/>
              <a:gdLst/>
              <a:ahLst/>
              <a:cxnLst/>
              <a:rect l="l" t="t" r="r" b="b"/>
              <a:pathLst>
                <a:path w="1953" h="1751" extrusionOk="0">
                  <a:moveTo>
                    <a:pt x="1953" y="1"/>
                  </a:moveTo>
                  <a:lnTo>
                    <a:pt x="60" y="358"/>
                  </a:lnTo>
                  <a:lnTo>
                    <a:pt x="0" y="1644"/>
                  </a:lnTo>
                  <a:cubicBezTo>
                    <a:pt x="179" y="1715"/>
                    <a:pt x="369" y="1751"/>
                    <a:pt x="572" y="1751"/>
                  </a:cubicBezTo>
                  <a:cubicBezTo>
                    <a:pt x="1119" y="1739"/>
                    <a:pt x="1620" y="1477"/>
                    <a:pt x="1953" y="1048"/>
                  </a:cubicBezTo>
                  <a:lnTo>
                    <a:pt x="1953" y="1"/>
                  </a:lnTo>
                  <a:close/>
                </a:path>
              </a:pathLst>
            </a:custGeom>
            <a:solidFill>
              <a:srgbClr val="000000">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3" name="Google Shape;2673;p59"/>
            <p:cNvSpPr/>
            <p:nvPr/>
          </p:nvSpPr>
          <p:spPr>
            <a:xfrm>
              <a:off x="7080348" y="1539882"/>
              <a:ext cx="568133" cy="642536"/>
            </a:xfrm>
            <a:custGeom>
              <a:avLst/>
              <a:gdLst/>
              <a:ahLst/>
              <a:cxnLst/>
              <a:rect l="l" t="t" r="r" b="b"/>
              <a:pathLst>
                <a:path w="7359" h="8323" extrusionOk="0">
                  <a:moveTo>
                    <a:pt x="3572" y="0"/>
                  </a:moveTo>
                  <a:cubicBezTo>
                    <a:pt x="1191" y="0"/>
                    <a:pt x="0" y="1500"/>
                    <a:pt x="0" y="3798"/>
                  </a:cubicBezTo>
                  <a:cubicBezTo>
                    <a:pt x="0" y="6084"/>
                    <a:pt x="929" y="8323"/>
                    <a:pt x="3322" y="8323"/>
                  </a:cubicBezTo>
                  <a:cubicBezTo>
                    <a:pt x="5703" y="8323"/>
                    <a:pt x="6965" y="6013"/>
                    <a:pt x="7156" y="3798"/>
                  </a:cubicBezTo>
                  <a:cubicBezTo>
                    <a:pt x="7358" y="1512"/>
                    <a:pt x="5965" y="0"/>
                    <a:pt x="35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4" name="Google Shape;2674;p59"/>
            <p:cNvSpPr/>
            <p:nvPr/>
          </p:nvSpPr>
          <p:spPr>
            <a:xfrm>
              <a:off x="7428165" y="1896835"/>
              <a:ext cx="95752" cy="82100"/>
            </a:xfrm>
            <a:custGeom>
              <a:avLst/>
              <a:gdLst/>
              <a:ahLst/>
              <a:cxnLst/>
              <a:rect l="l" t="t" r="r" b="b"/>
              <a:pathLst>
                <a:path w="1775" h="1522" extrusionOk="0">
                  <a:moveTo>
                    <a:pt x="1013" y="0"/>
                  </a:moveTo>
                  <a:cubicBezTo>
                    <a:pt x="334" y="0"/>
                    <a:pt x="1" y="822"/>
                    <a:pt x="477" y="1298"/>
                  </a:cubicBezTo>
                  <a:cubicBezTo>
                    <a:pt x="631" y="1452"/>
                    <a:pt x="822" y="1522"/>
                    <a:pt x="1009" y="1522"/>
                  </a:cubicBezTo>
                  <a:cubicBezTo>
                    <a:pt x="1400" y="1522"/>
                    <a:pt x="1775" y="1221"/>
                    <a:pt x="1775" y="762"/>
                  </a:cubicBezTo>
                  <a:cubicBezTo>
                    <a:pt x="1775" y="345"/>
                    <a:pt x="1429" y="0"/>
                    <a:pt x="10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5" name="Google Shape;2675;p59"/>
            <p:cNvSpPr/>
            <p:nvPr/>
          </p:nvSpPr>
          <p:spPr>
            <a:xfrm>
              <a:off x="7103261" y="1956735"/>
              <a:ext cx="95752" cy="82100"/>
            </a:xfrm>
            <a:custGeom>
              <a:avLst/>
              <a:gdLst/>
              <a:ahLst/>
              <a:cxnLst/>
              <a:rect l="l" t="t" r="r" b="b"/>
              <a:pathLst>
                <a:path w="1775" h="1522" extrusionOk="0">
                  <a:moveTo>
                    <a:pt x="1012" y="0"/>
                  </a:moveTo>
                  <a:cubicBezTo>
                    <a:pt x="334" y="0"/>
                    <a:pt x="0" y="822"/>
                    <a:pt x="476" y="1298"/>
                  </a:cubicBezTo>
                  <a:cubicBezTo>
                    <a:pt x="631" y="1452"/>
                    <a:pt x="822" y="1522"/>
                    <a:pt x="1009" y="1522"/>
                  </a:cubicBezTo>
                  <a:cubicBezTo>
                    <a:pt x="1399" y="1522"/>
                    <a:pt x="1774" y="1221"/>
                    <a:pt x="1774" y="762"/>
                  </a:cubicBezTo>
                  <a:cubicBezTo>
                    <a:pt x="1774" y="345"/>
                    <a:pt x="1429" y="0"/>
                    <a:pt x="101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6" name="Google Shape;2676;p59"/>
            <p:cNvSpPr/>
            <p:nvPr/>
          </p:nvSpPr>
          <p:spPr>
            <a:xfrm>
              <a:off x="7225565" y="1992051"/>
              <a:ext cx="212384" cy="82913"/>
            </a:xfrm>
            <a:custGeom>
              <a:avLst/>
              <a:gdLst/>
              <a:ahLst/>
              <a:cxnLst/>
              <a:rect l="l" t="t" r="r" b="b"/>
              <a:pathLst>
                <a:path w="2751" h="1074" extrusionOk="0">
                  <a:moveTo>
                    <a:pt x="2751" y="1"/>
                  </a:moveTo>
                  <a:cubicBezTo>
                    <a:pt x="2263" y="1"/>
                    <a:pt x="1786" y="37"/>
                    <a:pt x="1310" y="96"/>
                  </a:cubicBezTo>
                  <a:cubicBezTo>
                    <a:pt x="858" y="168"/>
                    <a:pt x="417" y="263"/>
                    <a:pt x="1" y="394"/>
                  </a:cubicBezTo>
                  <a:cubicBezTo>
                    <a:pt x="1" y="394"/>
                    <a:pt x="352" y="1074"/>
                    <a:pt x="1287" y="1074"/>
                  </a:cubicBezTo>
                  <a:cubicBezTo>
                    <a:pt x="1310" y="1074"/>
                    <a:pt x="1334" y="1073"/>
                    <a:pt x="1358" y="1073"/>
                  </a:cubicBezTo>
                  <a:cubicBezTo>
                    <a:pt x="2346" y="1037"/>
                    <a:pt x="2751" y="1"/>
                    <a:pt x="27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7" name="Google Shape;2677;p59"/>
            <p:cNvSpPr/>
            <p:nvPr/>
          </p:nvSpPr>
          <p:spPr>
            <a:xfrm>
              <a:off x="7311028" y="2080292"/>
              <a:ext cx="61685" cy="15517"/>
            </a:xfrm>
            <a:custGeom>
              <a:avLst/>
              <a:gdLst/>
              <a:ahLst/>
              <a:cxnLst/>
              <a:rect l="l" t="t" r="r" b="b"/>
              <a:pathLst>
                <a:path w="799" h="201" extrusionOk="0">
                  <a:moveTo>
                    <a:pt x="799" y="1"/>
                  </a:moveTo>
                  <a:lnTo>
                    <a:pt x="799" y="1"/>
                  </a:lnTo>
                  <a:cubicBezTo>
                    <a:pt x="739" y="37"/>
                    <a:pt x="668" y="60"/>
                    <a:pt x="608" y="72"/>
                  </a:cubicBezTo>
                  <a:cubicBezTo>
                    <a:pt x="537" y="96"/>
                    <a:pt x="477" y="108"/>
                    <a:pt x="406" y="120"/>
                  </a:cubicBezTo>
                  <a:cubicBezTo>
                    <a:pt x="334" y="132"/>
                    <a:pt x="275" y="132"/>
                    <a:pt x="203" y="132"/>
                  </a:cubicBezTo>
                  <a:cubicBezTo>
                    <a:pt x="132" y="132"/>
                    <a:pt x="72" y="132"/>
                    <a:pt x="1" y="120"/>
                  </a:cubicBezTo>
                  <a:lnTo>
                    <a:pt x="1" y="120"/>
                  </a:lnTo>
                  <a:cubicBezTo>
                    <a:pt x="60" y="156"/>
                    <a:pt x="132" y="180"/>
                    <a:pt x="203" y="191"/>
                  </a:cubicBezTo>
                  <a:cubicBezTo>
                    <a:pt x="239" y="197"/>
                    <a:pt x="275" y="200"/>
                    <a:pt x="310" y="200"/>
                  </a:cubicBezTo>
                  <a:cubicBezTo>
                    <a:pt x="346" y="200"/>
                    <a:pt x="382" y="197"/>
                    <a:pt x="418" y="191"/>
                  </a:cubicBezTo>
                  <a:cubicBezTo>
                    <a:pt x="489" y="180"/>
                    <a:pt x="560" y="156"/>
                    <a:pt x="620" y="132"/>
                  </a:cubicBezTo>
                  <a:cubicBezTo>
                    <a:pt x="691" y="108"/>
                    <a:pt x="751" y="60"/>
                    <a:pt x="7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8" name="Google Shape;2678;p59"/>
            <p:cNvSpPr/>
            <p:nvPr/>
          </p:nvSpPr>
          <p:spPr>
            <a:xfrm>
              <a:off x="7331255" y="1757436"/>
              <a:ext cx="125068" cy="35280"/>
            </a:xfrm>
            <a:custGeom>
              <a:avLst/>
              <a:gdLst/>
              <a:ahLst/>
              <a:cxnLst/>
              <a:rect l="l" t="t" r="r" b="b"/>
              <a:pathLst>
                <a:path w="1620" h="457" extrusionOk="0">
                  <a:moveTo>
                    <a:pt x="864" y="1"/>
                  </a:moveTo>
                  <a:cubicBezTo>
                    <a:pt x="838" y="1"/>
                    <a:pt x="812" y="2"/>
                    <a:pt x="787" y="4"/>
                  </a:cubicBezTo>
                  <a:cubicBezTo>
                    <a:pt x="620" y="28"/>
                    <a:pt x="477" y="75"/>
                    <a:pt x="334" y="159"/>
                  </a:cubicBezTo>
                  <a:cubicBezTo>
                    <a:pt x="203" y="230"/>
                    <a:pt x="84" y="337"/>
                    <a:pt x="1" y="456"/>
                  </a:cubicBezTo>
                  <a:cubicBezTo>
                    <a:pt x="120" y="373"/>
                    <a:pt x="239" y="290"/>
                    <a:pt x="382" y="230"/>
                  </a:cubicBezTo>
                  <a:cubicBezTo>
                    <a:pt x="441" y="206"/>
                    <a:pt x="513" y="182"/>
                    <a:pt x="584" y="159"/>
                  </a:cubicBezTo>
                  <a:cubicBezTo>
                    <a:pt x="656" y="135"/>
                    <a:pt x="727" y="123"/>
                    <a:pt x="787" y="123"/>
                  </a:cubicBezTo>
                  <a:cubicBezTo>
                    <a:pt x="822" y="117"/>
                    <a:pt x="861" y="114"/>
                    <a:pt x="898" y="114"/>
                  </a:cubicBezTo>
                  <a:cubicBezTo>
                    <a:pt x="935" y="114"/>
                    <a:pt x="971" y="117"/>
                    <a:pt x="1001" y="123"/>
                  </a:cubicBezTo>
                  <a:cubicBezTo>
                    <a:pt x="1072" y="123"/>
                    <a:pt x="1144" y="135"/>
                    <a:pt x="1215" y="159"/>
                  </a:cubicBezTo>
                  <a:cubicBezTo>
                    <a:pt x="1358" y="206"/>
                    <a:pt x="1489" y="266"/>
                    <a:pt x="1620" y="349"/>
                  </a:cubicBezTo>
                  <a:cubicBezTo>
                    <a:pt x="1513" y="230"/>
                    <a:pt x="1394" y="135"/>
                    <a:pt x="1251" y="75"/>
                  </a:cubicBezTo>
                  <a:cubicBezTo>
                    <a:pt x="1122" y="26"/>
                    <a:pt x="993" y="1"/>
                    <a:pt x="8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9" name="Google Shape;2679;p59"/>
            <p:cNvSpPr/>
            <p:nvPr/>
          </p:nvSpPr>
          <p:spPr>
            <a:xfrm>
              <a:off x="7115243" y="1774265"/>
              <a:ext cx="125994" cy="33119"/>
            </a:xfrm>
            <a:custGeom>
              <a:avLst/>
              <a:gdLst/>
              <a:ahLst/>
              <a:cxnLst/>
              <a:rect l="l" t="t" r="r" b="b"/>
              <a:pathLst>
                <a:path w="1632" h="429" extrusionOk="0">
                  <a:moveTo>
                    <a:pt x="798" y="0"/>
                  </a:moveTo>
                  <a:cubicBezTo>
                    <a:pt x="715" y="0"/>
                    <a:pt x="632" y="12"/>
                    <a:pt x="560" y="24"/>
                  </a:cubicBezTo>
                  <a:cubicBezTo>
                    <a:pt x="489" y="48"/>
                    <a:pt x="406" y="84"/>
                    <a:pt x="346" y="119"/>
                  </a:cubicBezTo>
                  <a:cubicBezTo>
                    <a:pt x="203" y="203"/>
                    <a:pt x="96" y="310"/>
                    <a:pt x="1" y="429"/>
                  </a:cubicBezTo>
                  <a:cubicBezTo>
                    <a:pt x="120" y="345"/>
                    <a:pt x="251" y="262"/>
                    <a:pt x="382" y="203"/>
                  </a:cubicBezTo>
                  <a:cubicBezTo>
                    <a:pt x="441" y="167"/>
                    <a:pt x="513" y="143"/>
                    <a:pt x="584" y="131"/>
                  </a:cubicBezTo>
                  <a:cubicBezTo>
                    <a:pt x="656" y="119"/>
                    <a:pt x="727" y="107"/>
                    <a:pt x="798" y="107"/>
                  </a:cubicBezTo>
                  <a:cubicBezTo>
                    <a:pt x="870" y="107"/>
                    <a:pt x="941" y="107"/>
                    <a:pt x="1013" y="119"/>
                  </a:cubicBezTo>
                  <a:cubicBezTo>
                    <a:pt x="1084" y="131"/>
                    <a:pt x="1156" y="155"/>
                    <a:pt x="1227" y="179"/>
                  </a:cubicBezTo>
                  <a:cubicBezTo>
                    <a:pt x="1358" y="214"/>
                    <a:pt x="1501" y="286"/>
                    <a:pt x="1632" y="357"/>
                  </a:cubicBezTo>
                  <a:cubicBezTo>
                    <a:pt x="1525" y="238"/>
                    <a:pt x="1394" y="155"/>
                    <a:pt x="1251" y="95"/>
                  </a:cubicBezTo>
                  <a:cubicBezTo>
                    <a:pt x="1108" y="24"/>
                    <a:pt x="953" y="0"/>
                    <a:pt x="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0" name="Google Shape;2680;p59"/>
            <p:cNvSpPr/>
            <p:nvPr/>
          </p:nvSpPr>
          <p:spPr>
            <a:xfrm>
              <a:off x="7554600" y="1791173"/>
              <a:ext cx="182121" cy="234070"/>
            </a:xfrm>
            <a:custGeom>
              <a:avLst/>
              <a:gdLst/>
              <a:ahLst/>
              <a:cxnLst/>
              <a:rect l="l" t="t" r="r" b="b"/>
              <a:pathLst>
                <a:path w="2359" h="3032" extrusionOk="0">
                  <a:moveTo>
                    <a:pt x="1227" y="0"/>
                  </a:moveTo>
                  <a:cubicBezTo>
                    <a:pt x="840" y="0"/>
                    <a:pt x="428" y="218"/>
                    <a:pt x="132" y="579"/>
                  </a:cubicBezTo>
                  <a:cubicBezTo>
                    <a:pt x="1" y="734"/>
                    <a:pt x="322" y="2972"/>
                    <a:pt x="322" y="2972"/>
                  </a:cubicBezTo>
                  <a:cubicBezTo>
                    <a:pt x="434" y="3012"/>
                    <a:pt x="548" y="3031"/>
                    <a:pt x="663" y="3031"/>
                  </a:cubicBezTo>
                  <a:cubicBezTo>
                    <a:pt x="1195" y="3031"/>
                    <a:pt x="1729" y="2617"/>
                    <a:pt x="2013" y="1960"/>
                  </a:cubicBezTo>
                  <a:cubicBezTo>
                    <a:pt x="2358" y="1150"/>
                    <a:pt x="2180" y="281"/>
                    <a:pt x="1549" y="55"/>
                  </a:cubicBezTo>
                  <a:cubicBezTo>
                    <a:pt x="1446" y="18"/>
                    <a:pt x="1337" y="0"/>
                    <a:pt x="122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1" name="Google Shape;2681;p59"/>
            <p:cNvSpPr/>
            <p:nvPr/>
          </p:nvSpPr>
          <p:spPr>
            <a:xfrm>
              <a:off x="7581312" y="1859573"/>
              <a:ext cx="110322" cy="82064"/>
            </a:xfrm>
            <a:custGeom>
              <a:avLst/>
              <a:gdLst/>
              <a:ahLst/>
              <a:cxnLst/>
              <a:rect l="l" t="t" r="r" b="b"/>
              <a:pathLst>
                <a:path w="1429" h="1063" extrusionOk="0">
                  <a:moveTo>
                    <a:pt x="1208" y="1"/>
                  </a:moveTo>
                  <a:cubicBezTo>
                    <a:pt x="1122" y="1"/>
                    <a:pt x="1036" y="13"/>
                    <a:pt x="953" y="38"/>
                  </a:cubicBezTo>
                  <a:cubicBezTo>
                    <a:pt x="798" y="86"/>
                    <a:pt x="655" y="169"/>
                    <a:pt x="524" y="276"/>
                  </a:cubicBezTo>
                  <a:lnTo>
                    <a:pt x="441" y="348"/>
                  </a:lnTo>
                  <a:cubicBezTo>
                    <a:pt x="405" y="383"/>
                    <a:pt x="381" y="407"/>
                    <a:pt x="357" y="443"/>
                  </a:cubicBezTo>
                  <a:lnTo>
                    <a:pt x="310" y="491"/>
                  </a:lnTo>
                  <a:cubicBezTo>
                    <a:pt x="298" y="503"/>
                    <a:pt x="286" y="514"/>
                    <a:pt x="274" y="538"/>
                  </a:cubicBezTo>
                  <a:cubicBezTo>
                    <a:pt x="250" y="562"/>
                    <a:pt x="226" y="598"/>
                    <a:pt x="203" y="633"/>
                  </a:cubicBezTo>
                  <a:cubicBezTo>
                    <a:pt x="167" y="705"/>
                    <a:pt x="119" y="764"/>
                    <a:pt x="95" y="836"/>
                  </a:cubicBezTo>
                  <a:cubicBezTo>
                    <a:pt x="60" y="919"/>
                    <a:pt x="24" y="991"/>
                    <a:pt x="0" y="1062"/>
                  </a:cubicBezTo>
                  <a:cubicBezTo>
                    <a:pt x="48" y="991"/>
                    <a:pt x="84" y="931"/>
                    <a:pt x="119" y="860"/>
                  </a:cubicBezTo>
                  <a:lnTo>
                    <a:pt x="191" y="764"/>
                  </a:lnTo>
                  <a:cubicBezTo>
                    <a:pt x="203" y="729"/>
                    <a:pt x="226" y="693"/>
                    <a:pt x="250" y="669"/>
                  </a:cubicBezTo>
                  <a:cubicBezTo>
                    <a:pt x="286" y="633"/>
                    <a:pt x="310" y="610"/>
                    <a:pt x="334" y="574"/>
                  </a:cubicBezTo>
                  <a:cubicBezTo>
                    <a:pt x="334" y="562"/>
                    <a:pt x="357" y="538"/>
                    <a:pt x="369" y="526"/>
                  </a:cubicBezTo>
                  <a:lnTo>
                    <a:pt x="405" y="491"/>
                  </a:lnTo>
                  <a:cubicBezTo>
                    <a:pt x="429" y="455"/>
                    <a:pt x="453" y="431"/>
                    <a:pt x="488" y="407"/>
                  </a:cubicBezTo>
                  <a:lnTo>
                    <a:pt x="572" y="324"/>
                  </a:lnTo>
                  <a:cubicBezTo>
                    <a:pt x="691" y="229"/>
                    <a:pt x="822" y="157"/>
                    <a:pt x="977" y="98"/>
                  </a:cubicBezTo>
                  <a:cubicBezTo>
                    <a:pt x="1096" y="48"/>
                    <a:pt x="1223" y="23"/>
                    <a:pt x="1352" y="23"/>
                  </a:cubicBezTo>
                  <a:cubicBezTo>
                    <a:pt x="1377" y="23"/>
                    <a:pt x="1403" y="24"/>
                    <a:pt x="1429" y="26"/>
                  </a:cubicBezTo>
                  <a:cubicBezTo>
                    <a:pt x="1357" y="10"/>
                    <a:pt x="1283" y="1"/>
                    <a:pt x="12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59"/>
            <p:cNvSpPr/>
            <p:nvPr/>
          </p:nvSpPr>
          <p:spPr>
            <a:xfrm>
              <a:off x="7248571" y="1834869"/>
              <a:ext cx="44160" cy="151466"/>
            </a:xfrm>
            <a:custGeom>
              <a:avLst/>
              <a:gdLst/>
              <a:ahLst/>
              <a:cxnLst/>
              <a:rect l="l" t="t" r="r" b="b"/>
              <a:pathLst>
                <a:path w="572" h="1962" extrusionOk="0">
                  <a:moveTo>
                    <a:pt x="322" y="1"/>
                  </a:moveTo>
                  <a:cubicBezTo>
                    <a:pt x="310" y="191"/>
                    <a:pt x="298" y="394"/>
                    <a:pt x="262" y="584"/>
                  </a:cubicBezTo>
                  <a:cubicBezTo>
                    <a:pt x="226" y="775"/>
                    <a:pt x="191" y="965"/>
                    <a:pt x="131" y="1156"/>
                  </a:cubicBezTo>
                  <a:cubicBezTo>
                    <a:pt x="107" y="1251"/>
                    <a:pt x="72" y="1346"/>
                    <a:pt x="48" y="1442"/>
                  </a:cubicBezTo>
                  <a:cubicBezTo>
                    <a:pt x="36" y="1489"/>
                    <a:pt x="24" y="1537"/>
                    <a:pt x="12" y="1596"/>
                  </a:cubicBezTo>
                  <a:cubicBezTo>
                    <a:pt x="0" y="1644"/>
                    <a:pt x="0" y="1704"/>
                    <a:pt x="12" y="1751"/>
                  </a:cubicBezTo>
                  <a:cubicBezTo>
                    <a:pt x="36" y="1811"/>
                    <a:pt x="72" y="1858"/>
                    <a:pt x="119" y="1882"/>
                  </a:cubicBezTo>
                  <a:cubicBezTo>
                    <a:pt x="167" y="1906"/>
                    <a:pt x="214" y="1930"/>
                    <a:pt x="274" y="1942"/>
                  </a:cubicBezTo>
                  <a:cubicBezTo>
                    <a:pt x="330" y="1956"/>
                    <a:pt x="386" y="1961"/>
                    <a:pt x="444" y="1961"/>
                  </a:cubicBezTo>
                  <a:cubicBezTo>
                    <a:pt x="485" y="1961"/>
                    <a:pt x="527" y="1959"/>
                    <a:pt x="572" y="1954"/>
                  </a:cubicBezTo>
                  <a:cubicBezTo>
                    <a:pt x="465" y="1954"/>
                    <a:pt x="369" y="1930"/>
                    <a:pt x="274" y="1906"/>
                  </a:cubicBezTo>
                  <a:cubicBezTo>
                    <a:pt x="238" y="1882"/>
                    <a:pt x="191" y="1870"/>
                    <a:pt x="155" y="1835"/>
                  </a:cubicBezTo>
                  <a:cubicBezTo>
                    <a:pt x="119" y="1811"/>
                    <a:pt x="84" y="1775"/>
                    <a:pt x="72" y="1739"/>
                  </a:cubicBezTo>
                  <a:cubicBezTo>
                    <a:pt x="72" y="1644"/>
                    <a:pt x="84" y="1549"/>
                    <a:pt x="119" y="1465"/>
                  </a:cubicBezTo>
                  <a:cubicBezTo>
                    <a:pt x="143" y="1370"/>
                    <a:pt x="179" y="1275"/>
                    <a:pt x="203" y="1180"/>
                  </a:cubicBezTo>
                  <a:cubicBezTo>
                    <a:pt x="262" y="989"/>
                    <a:pt x="298" y="787"/>
                    <a:pt x="322" y="596"/>
                  </a:cubicBezTo>
                  <a:cubicBezTo>
                    <a:pt x="345" y="394"/>
                    <a:pt x="345" y="191"/>
                    <a:pt x="3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59"/>
            <p:cNvSpPr/>
            <p:nvPr/>
          </p:nvSpPr>
          <p:spPr>
            <a:xfrm>
              <a:off x="7354261" y="1826145"/>
              <a:ext cx="39605" cy="19840"/>
            </a:xfrm>
            <a:custGeom>
              <a:avLst/>
              <a:gdLst/>
              <a:ahLst/>
              <a:cxnLst/>
              <a:rect l="l" t="t" r="r" b="b"/>
              <a:pathLst>
                <a:path w="513" h="257" extrusionOk="0">
                  <a:moveTo>
                    <a:pt x="294" y="1"/>
                  </a:moveTo>
                  <a:cubicBezTo>
                    <a:pt x="265" y="1"/>
                    <a:pt x="239" y="7"/>
                    <a:pt x="215" y="19"/>
                  </a:cubicBezTo>
                  <a:cubicBezTo>
                    <a:pt x="155" y="31"/>
                    <a:pt x="108" y="66"/>
                    <a:pt x="72" y="114"/>
                  </a:cubicBezTo>
                  <a:cubicBezTo>
                    <a:pt x="36" y="150"/>
                    <a:pt x="12" y="197"/>
                    <a:pt x="0" y="257"/>
                  </a:cubicBezTo>
                  <a:cubicBezTo>
                    <a:pt x="24" y="221"/>
                    <a:pt x="60" y="185"/>
                    <a:pt x="108" y="150"/>
                  </a:cubicBezTo>
                  <a:cubicBezTo>
                    <a:pt x="143" y="114"/>
                    <a:pt x="179" y="102"/>
                    <a:pt x="227" y="78"/>
                  </a:cubicBezTo>
                  <a:lnTo>
                    <a:pt x="286" y="78"/>
                  </a:lnTo>
                  <a:cubicBezTo>
                    <a:pt x="298" y="72"/>
                    <a:pt x="310" y="69"/>
                    <a:pt x="322" y="69"/>
                  </a:cubicBezTo>
                  <a:cubicBezTo>
                    <a:pt x="334" y="69"/>
                    <a:pt x="346" y="72"/>
                    <a:pt x="358" y="78"/>
                  </a:cubicBezTo>
                  <a:cubicBezTo>
                    <a:pt x="405" y="78"/>
                    <a:pt x="465" y="90"/>
                    <a:pt x="512" y="114"/>
                  </a:cubicBezTo>
                  <a:cubicBezTo>
                    <a:pt x="477" y="66"/>
                    <a:pt x="429" y="31"/>
                    <a:pt x="381" y="19"/>
                  </a:cubicBezTo>
                  <a:cubicBezTo>
                    <a:pt x="352" y="7"/>
                    <a:pt x="322" y="1"/>
                    <a:pt x="2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59"/>
            <p:cNvSpPr/>
            <p:nvPr/>
          </p:nvSpPr>
          <p:spPr>
            <a:xfrm>
              <a:off x="7358816" y="1852393"/>
              <a:ext cx="38678" cy="61606"/>
            </a:xfrm>
            <a:custGeom>
              <a:avLst/>
              <a:gdLst/>
              <a:ahLst/>
              <a:cxnLst/>
              <a:rect l="l" t="t" r="r" b="b"/>
              <a:pathLst>
                <a:path w="501" h="798" extrusionOk="0">
                  <a:moveTo>
                    <a:pt x="251" y="0"/>
                  </a:moveTo>
                  <a:cubicBezTo>
                    <a:pt x="120" y="0"/>
                    <a:pt x="1" y="179"/>
                    <a:pt x="1" y="393"/>
                  </a:cubicBezTo>
                  <a:cubicBezTo>
                    <a:pt x="1" y="619"/>
                    <a:pt x="120" y="798"/>
                    <a:pt x="251" y="798"/>
                  </a:cubicBezTo>
                  <a:cubicBezTo>
                    <a:pt x="394" y="798"/>
                    <a:pt x="501" y="619"/>
                    <a:pt x="501" y="393"/>
                  </a:cubicBezTo>
                  <a:cubicBezTo>
                    <a:pt x="501" y="179"/>
                    <a:pt x="394" y="0"/>
                    <a:pt x="2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59"/>
            <p:cNvSpPr/>
            <p:nvPr/>
          </p:nvSpPr>
          <p:spPr>
            <a:xfrm>
              <a:off x="7183258" y="1837339"/>
              <a:ext cx="41458" cy="16058"/>
            </a:xfrm>
            <a:custGeom>
              <a:avLst/>
              <a:gdLst/>
              <a:ahLst/>
              <a:cxnLst/>
              <a:rect l="l" t="t" r="r" b="b"/>
              <a:pathLst>
                <a:path w="537" h="208" extrusionOk="0">
                  <a:moveTo>
                    <a:pt x="282" y="0"/>
                  </a:moveTo>
                  <a:cubicBezTo>
                    <a:pt x="268" y="0"/>
                    <a:pt x="254" y="2"/>
                    <a:pt x="239" y="5"/>
                  </a:cubicBezTo>
                  <a:cubicBezTo>
                    <a:pt x="179" y="5"/>
                    <a:pt x="132" y="29"/>
                    <a:pt x="84" y="76"/>
                  </a:cubicBezTo>
                  <a:cubicBezTo>
                    <a:pt x="48" y="112"/>
                    <a:pt x="13" y="159"/>
                    <a:pt x="1" y="207"/>
                  </a:cubicBezTo>
                  <a:cubicBezTo>
                    <a:pt x="48" y="171"/>
                    <a:pt x="84" y="148"/>
                    <a:pt x="120" y="124"/>
                  </a:cubicBezTo>
                  <a:cubicBezTo>
                    <a:pt x="144" y="100"/>
                    <a:pt x="168" y="100"/>
                    <a:pt x="191" y="88"/>
                  </a:cubicBezTo>
                  <a:cubicBezTo>
                    <a:pt x="203" y="76"/>
                    <a:pt x="227" y="76"/>
                    <a:pt x="251" y="76"/>
                  </a:cubicBezTo>
                  <a:cubicBezTo>
                    <a:pt x="298" y="76"/>
                    <a:pt x="346" y="76"/>
                    <a:pt x="394" y="88"/>
                  </a:cubicBezTo>
                  <a:cubicBezTo>
                    <a:pt x="441" y="100"/>
                    <a:pt x="489" y="124"/>
                    <a:pt x="537" y="148"/>
                  </a:cubicBezTo>
                  <a:cubicBezTo>
                    <a:pt x="501" y="100"/>
                    <a:pt x="453" y="64"/>
                    <a:pt x="406" y="40"/>
                  </a:cubicBezTo>
                  <a:cubicBezTo>
                    <a:pt x="361" y="14"/>
                    <a:pt x="323" y="0"/>
                    <a:pt x="2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59"/>
            <p:cNvSpPr/>
            <p:nvPr/>
          </p:nvSpPr>
          <p:spPr>
            <a:xfrm>
              <a:off x="7189743" y="1867988"/>
              <a:ext cx="40531" cy="60834"/>
            </a:xfrm>
            <a:custGeom>
              <a:avLst/>
              <a:gdLst/>
              <a:ahLst/>
              <a:cxnLst/>
              <a:rect l="l" t="t" r="r" b="b"/>
              <a:pathLst>
                <a:path w="525" h="788" extrusionOk="0">
                  <a:moveTo>
                    <a:pt x="240" y="0"/>
                  </a:moveTo>
                  <a:cubicBezTo>
                    <a:pt x="235" y="0"/>
                    <a:pt x="231" y="0"/>
                    <a:pt x="226" y="1"/>
                  </a:cubicBezTo>
                  <a:cubicBezTo>
                    <a:pt x="95" y="13"/>
                    <a:pt x="0" y="191"/>
                    <a:pt x="12" y="417"/>
                  </a:cubicBezTo>
                  <a:cubicBezTo>
                    <a:pt x="24" y="624"/>
                    <a:pt x="146" y="787"/>
                    <a:pt x="273" y="787"/>
                  </a:cubicBezTo>
                  <a:cubicBezTo>
                    <a:pt x="277" y="787"/>
                    <a:pt x="281" y="787"/>
                    <a:pt x="286" y="786"/>
                  </a:cubicBezTo>
                  <a:cubicBezTo>
                    <a:pt x="429" y="775"/>
                    <a:pt x="524" y="596"/>
                    <a:pt x="500" y="370"/>
                  </a:cubicBezTo>
                  <a:cubicBezTo>
                    <a:pt x="489" y="163"/>
                    <a:pt x="366" y="0"/>
                    <a:pt x="2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7" name="Google Shape;2687;p59"/>
            <p:cNvSpPr/>
            <p:nvPr/>
          </p:nvSpPr>
          <p:spPr>
            <a:xfrm>
              <a:off x="7056416" y="1525136"/>
              <a:ext cx="604032" cy="309804"/>
            </a:xfrm>
            <a:custGeom>
              <a:avLst/>
              <a:gdLst/>
              <a:ahLst/>
              <a:cxnLst/>
              <a:rect l="l" t="t" r="r" b="b"/>
              <a:pathLst>
                <a:path w="7824" h="4013" extrusionOk="0">
                  <a:moveTo>
                    <a:pt x="3906" y="1"/>
                  </a:moveTo>
                  <a:cubicBezTo>
                    <a:pt x="1" y="1"/>
                    <a:pt x="334" y="3453"/>
                    <a:pt x="334" y="3453"/>
                  </a:cubicBezTo>
                  <a:cubicBezTo>
                    <a:pt x="334" y="3453"/>
                    <a:pt x="1489" y="2298"/>
                    <a:pt x="2799" y="1703"/>
                  </a:cubicBezTo>
                  <a:lnTo>
                    <a:pt x="2799" y="1703"/>
                  </a:lnTo>
                  <a:cubicBezTo>
                    <a:pt x="2513" y="2025"/>
                    <a:pt x="2275" y="2382"/>
                    <a:pt x="2061" y="2751"/>
                  </a:cubicBezTo>
                  <a:cubicBezTo>
                    <a:pt x="2061" y="2751"/>
                    <a:pt x="4239" y="2501"/>
                    <a:pt x="5347" y="1346"/>
                  </a:cubicBezTo>
                  <a:cubicBezTo>
                    <a:pt x="5656" y="3561"/>
                    <a:pt x="6668" y="4013"/>
                    <a:pt x="6668" y="4013"/>
                  </a:cubicBezTo>
                  <a:cubicBezTo>
                    <a:pt x="6883" y="3703"/>
                    <a:pt x="7216" y="3501"/>
                    <a:pt x="7585" y="3453"/>
                  </a:cubicBezTo>
                  <a:cubicBezTo>
                    <a:pt x="7585" y="3453"/>
                    <a:pt x="7823" y="1"/>
                    <a:pt x="39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59"/>
            <p:cNvSpPr/>
            <p:nvPr/>
          </p:nvSpPr>
          <p:spPr>
            <a:xfrm>
              <a:off x="7527965" y="1675216"/>
              <a:ext cx="72725" cy="131240"/>
            </a:xfrm>
            <a:custGeom>
              <a:avLst/>
              <a:gdLst/>
              <a:ahLst/>
              <a:cxnLst/>
              <a:rect l="l" t="t" r="r" b="b"/>
              <a:pathLst>
                <a:path w="942" h="1700" extrusionOk="0">
                  <a:moveTo>
                    <a:pt x="13" y="0"/>
                  </a:moveTo>
                  <a:cubicBezTo>
                    <a:pt x="7" y="0"/>
                    <a:pt x="1" y="3"/>
                    <a:pt x="1" y="9"/>
                  </a:cubicBezTo>
                  <a:cubicBezTo>
                    <a:pt x="48" y="343"/>
                    <a:pt x="132" y="664"/>
                    <a:pt x="263" y="974"/>
                  </a:cubicBezTo>
                  <a:cubicBezTo>
                    <a:pt x="382" y="1295"/>
                    <a:pt x="620" y="1545"/>
                    <a:pt x="929" y="1700"/>
                  </a:cubicBezTo>
                  <a:lnTo>
                    <a:pt x="941" y="1700"/>
                  </a:lnTo>
                  <a:cubicBezTo>
                    <a:pt x="941" y="1688"/>
                    <a:pt x="941" y="1688"/>
                    <a:pt x="941" y="1676"/>
                  </a:cubicBezTo>
                  <a:cubicBezTo>
                    <a:pt x="644" y="1533"/>
                    <a:pt x="405" y="1283"/>
                    <a:pt x="286" y="974"/>
                  </a:cubicBezTo>
                  <a:cubicBezTo>
                    <a:pt x="155" y="664"/>
                    <a:pt x="72" y="343"/>
                    <a:pt x="24" y="9"/>
                  </a:cubicBezTo>
                  <a:cubicBezTo>
                    <a:pt x="24" y="3"/>
                    <a:pt x="19" y="0"/>
                    <a:pt x="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59"/>
            <p:cNvSpPr/>
            <p:nvPr/>
          </p:nvSpPr>
          <p:spPr>
            <a:xfrm flipH="1">
              <a:off x="6022484" y="822503"/>
              <a:ext cx="946997" cy="634185"/>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 name="Rectangle 5"/>
          <p:cNvSpPr/>
          <p:nvPr/>
        </p:nvSpPr>
        <p:spPr>
          <a:xfrm>
            <a:off x="1421678" y="1414126"/>
            <a:ext cx="3207290" cy="2805320"/>
          </a:xfrm>
          <a:prstGeom prst="rect">
            <a:avLst/>
          </a:prstGeom>
        </p:spPr>
        <p:txBody>
          <a:bodyPr wrap="square">
            <a:spAutoFit/>
          </a:bodyPr>
          <a:lstStyle/>
          <a:p>
            <a:pPr algn="just">
              <a:lnSpc>
                <a:spcPct val="150000"/>
              </a:lnSpc>
            </a:pPr>
            <a:r>
              <a:rPr lang="vi-VN" sz="2000" dirty="0" smtClean="0">
                <a:solidFill>
                  <a:srgbClr val="002060"/>
                </a:solidFill>
              </a:rPr>
              <a:t>Kể lại cho người thân trong gia đình nghe về kết quả thực hiện phong trào “Thiện nguyện – một hành động văn hóa, nghĩa tình” ở trường.</a:t>
            </a:r>
            <a:endParaRPr lang="en-US" sz="2000" dirty="0">
              <a:solidFill>
                <a:srgbClr val="002060"/>
              </a:solidFill>
            </a:endParaRPr>
          </a:p>
        </p:txBody>
      </p:sp>
      <p:sp>
        <p:nvSpPr>
          <p:cNvPr id="7" name="Rectangle 6"/>
          <p:cNvSpPr/>
          <p:nvPr/>
        </p:nvSpPr>
        <p:spPr>
          <a:xfrm>
            <a:off x="4873735" y="1530004"/>
            <a:ext cx="2674248" cy="1881990"/>
          </a:xfrm>
          <a:prstGeom prst="rect">
            <a:avLst/>
          </a:prstGeom>
        </p:spPr>
        <p:txBody>
          <a:bodyPr wrap="square">
            <a:spAutoFit/>
          </a:bodyPr>
          <a:lstStyle/>
          <a:p>
            <a:pPr algn="just">
              <a:lnSpc>
                <a:spcPct val="150000"/>
              </a:lnSpc>
            </a:pPr>
            <a:r>
              <a:rPr lang="vi-VN" sz="2000" dirty="0" smtClean="0">
                <a:solidFill>
                  <a:schemeClr val="accent6">
                    <a:lumMod val="50000"/>
                  </a:schemeClr>
                </a:solidFill>
              </a:rPr>
              <a:t>Gìn giữ và khuyên góp những đồ dùng, vật dụng để làm thiện nguyện khi có dịp.</a:t>
            </a:r>
            <a:endParaRPr lang="vi-VN" sz="2000" dirty="0">
              <a:solidFill>
                <a:schemeClr val="accent6">
                  <a:lumMod val="50000"/>
                </a:schemeClr>
              </a:solidFill>
            </a:endParaRPr>
          </a:p>
        </p:txBody>
      </p:sp>
      <p:sp>
        <p:nvSpPr>
          <p:cNvPr id="8" name="TextBox 7"/>
          <p:cNvSpPr txBox="1"/>
          <p:nvPr/>
        </p:nvSpPr>
        <p:spPr>
          <a:xfrm>
            <a:off x="3363913" y="453272"/>
            <a:ext cx="2373331" cy="523220"/>
          </a:xfrm>
          <a:prstGeom prst="rect">
            <a:avLst/>
          </a:prstGeom>
          <a:noFill/>
        </p:spPr>
        <p:txBody>
          <a:bodyPr wrap="square" rtlCol="0">
            <a:spAutoFit/>
          </a:bodyPr>
          <a:lstStyle/>
          <a:p>
            <a:pPr algn="ctr"/>
            <a:r>
              <a:rPr lang="en-US" sz="2800" b="1" u="sng" dirty="0" err="1" smtClean="0">
                <a:solidFill>
                  <a:srgbClr val="C00000"/>
                </a:solidFill>
              </a:rPr>
              <a:t>Hướng</a:t>
            </a:r>
            <a:r>
              <a:rPr lang="en-US" sz="2800" b="1" u="sng" dirty="0" smtClean="0">
                <a:solidFill>
                  <a:srgbClr val="C00000"/>
                </a:solidFill>
              </a:rPr>
              <a:t> </a:t>
            </a:r>
            <a:r>
              <a:rPr lang="en-US" sz="2800" b="1" u="sng" dirty="0" err="1" smtClean="0">
                <a:solidFill>
                  <a:srgbClr val="C00000"/>
                </a:solidFill>
              </a:rPr>
              <a:t>dẫn</a:t>
            </a:r>
            <a:endParaRPr lang="en-US" sz="2800" b="1" u="sng" dirty="0">
              <a:solidFill>
                <a:srgbClr val="C00000"/>
              </a:solidFill>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2585"/>
                                        </p:tgtEl>
                                        <p:attrNameLst>
                                          <p:attrName>style.visibility</p:attrName>
                                        </p:attrNameLst>
                                      </p:cBhvr>
                                      <p:to>
                                        <p:strVal val="visible"/>
                                      </p:to>
                                    </p:set>
                                    <p:animEffect transition="in" filter="fade">
                                      <p:cBhvr>
                                        <p:cTn id="14" dur="500"/>
                                        <p:tgtEl>
                                          <p:spTgt spid="2585"/>
                                        </p:tgtEl>
                                      </p:cBhvr>
                                    </p:animEffect>
                                  </p:childTnLst>
                                </p:cTn>
                              </p:par>
                              <p:par>
                                <p:cTn id="15" presetID="12" presetClass="entr" presetSubtype="1" fill="hold" nodeType="with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 calcmode="lin" valueType="num">
                                      <p:cBhvr additive="base">
                                        <p:cTn id="17" dur="500"/>
                                        <p:tgtEl>
                                          <p:spTgt spid="6">
                                            <p:txEl>
                                              <p:pRg st="0" end="0"/>
                                            </p:txEl>
                                          </p:spTgt>
                                        </p:tgtEl>
                                        <p:attrNameLst>
                                          <p:attrName>ppt_y</p:attrName>
                                        </p:attrNameLst>
                                      </p:cBhvr>
                                      <p:tavLst>
                                        <p:tav tm="0">
                                          <p:val>
                                            <p:strVal val="#ppt_y-#ppt_h*1.125000"/>
                                          </p:val>
                                        </p:tav>
                                        <p:tav tm="100000">
                                          <p:val>
                                            <p:strVal val="#ppt_y"/>
                                          </p:val>
                                        </p:tav>
                                      </p:tavLst>
                                    </p:anim>
                                    <p:animEffect transition="in" filter="wipe(down)">
                                      <p:cBhvr>
                                        <p:cTn id="18" dur="500"/>
                                        <p:tgtEl>
                                          <p:spTgt spid="6">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nodeType="clickEffect">
                                  <p:stCondLst>
                                    <p:cond delay="0"/>
                                  </p:stCondLst>
                                  <p:childTnLst>
                                    <p:set>
                                      <p:cBhvr>
                                        <p:cTn id="22" dur="1" fill="hold">
                                          <p:stCondLst>
                                            <p:cond delay="0"/>
                                          </p:stCondLst>
                                        </p:cTn>
                                        <p:tgtEl>
                                          <p:spTgt spid="2639"/>
                                        </p:tgtEl>
                                        <p:attrNameLst>
                                          <p:attrName>style.visibility</p:attrName>
                                        </p:attrNameLst>
                                      </p:cBhvr>
                                      <p:to>
                                        <p:strVal val="visible"/>
                                      </p:to>
                                    </p:set>
                                    <p:anim calcmode="lin" valueType="num">
                                      <p:cBhvr additive="base">
                                        <p:cTn id="23" dur="500" fill="hold"/>
                                        <p:tgtEl>
                                          <p:spTgt spid="2639"/>
                                        </p:tgtEl>
                                        <p:attrNameLst>
                                          <p:attrName>ppt_x</p:attrName>
                                        </p:attrNameLst>
                                      </p:cBhvr>
                                      <p:tavLst>
                                        <p:tav tm="0">
                                          <p:val>
                                            <p:strVal val="1+#ppt_w/2"/>
                                          </p:val>
                                        </p:tav>
                                        <p:tav tm="100000">
                                          <p:val>
                                            <p:strVal val="#ppt_x"/>
                                          </p:val>
                                        </p:tav>
                                      </p:tavLst>
                                    </p:anim>
                                    <p:anim calcmode="lin" valueType="num">
                                      <p:cBhvr additive="base">
                                        <p:cTn id="24" dur="500" fill="hold"/>
                                        <p:tgtEl>
                                          <p:spTgt spid="2639"/>
                                        </p:tgtEl>
                                        <p:attrNameLst>
                                          <p:attrName>ppt_y</p:attrName>
                                        </p:attrNameLst>
                                      </p:cBhvr>
                                      <p:tavLst>
                                        <p:tav tm="0">
                                          <p:val>
                                            <p:strVal val="#ppt_y"/>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1+#ppt_w/2"/>
                                          </p:val>
                                        </p:tav>
                                        <p:tav tm="100000">
                                          <p:val>
                                            <p:strVal val="#ppt_x"/>
                                          </p:val>
                                        </p:tav>
                                      </p:tavLst>
                                    </p:anim>
                                    <p:anim calcmode="lin" valueType="num">
                                      <p:cBhvr additive="base">
                                        <p:cTn id="2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036"/>
        <p:cNvGrpSpPr/>
        <p:nvPr/>
      </p:nvGrpSpPr>
      <p:grpSpPr>
        <a:xfrm>
          <a:off x="0" y="0"/>
          <a:ext cx="0" cy="0"/>
          <a:chOff x="0" y="0"/>
          <a:chExt cx="0" cy="0"/>
        </a:xfrm>
      </p:grpSpPr>
      <p:cxnSp>
        <p:nvCxnSpPr>
          <p:cNvPr id="3037" name="Google Shape;3037;p67"/>
          <p:cNvCxnSpPr>
            <a:stCxn id="3038" idx="4"/>
          </p:cNvCxnSpPr>
          <p:nvPr/>
        </p:nvCxnSpPr>
        <p:spPr>
          <a:xfrm>
            <a:off x="1647600" y="2348838"/>
            <a:ext cx="0" cy="454500"/>
          </a:xfrm>
          <a:prstGeom prst="straightConnector1">
            <a:avLst/>
          </a:prstGeom>
          <a:noFill/>
          <a:ln w="28575" cap="flat" cmpd="sng">
            <a:solidFill>
              <a:schemeClr val="lt2"/>
            </a:solidFill>
            <a:prstDash val="solid"/>
            <a:round/>
            <a:headEnd type="none" w="med" len="med"/>
            <a:tailEnd type="oval" w="med" len="med"/>
          </a:ln>
        </p:spPr>
      </p:cxnSp>
      <p:cxnSp>
        <p:nvCxnSpPr>
          <p:cNvPr id="3040" name="Google Shape;3040;p67"/>
          <p:cNvCxnSpPr>
            <a:stCxn id="3041" idx="4"/>
          </p:cNvCxnSpPr>
          <p:nvPr/>
        </p:nvCxnSpPr>
        <p:spPr>
          <a:xfrm>
            <a:off x="4585985" y="2326938"/>
            <a:ext cx="0" cy="476400"/>
          </a:xfrm>
          <a:prstGeom prst="straightConnector1">
            <a:avLst/>
          </a:prstGeom>
          <a:noFill/>
          <a:ln w="28575" cap="flat" cmpd="sng">
            <a:solidFill>
              <a:schemeClr val="lt2"/>
            </a:solidFill>
            <a:prstDash val="solid"/>
            <a:round/>
            <a:headEnd type="none" w="med" len="med"/>
            <a:tailEnd type="oval" w="med" len="med"/>
          </a:ln>
        </p:spPr>
      </p:cxnSp>
      <p:cxnSp>
        <p:nvCxnSpPr>
          <p:cNvPr id="3043" name="Google Shape;3043;p67"/>
          <p:cNvCxnSpPr>
            <a:stCxn id="3044" idx="4"/>
          </p:cNvCxnSpPr>
          <p:nvPr/>
        </p:nvCxnSpPr>
        <p:spPr>
          <a:xfrm>
            <a:off x="7457043" y="2330838"/>
            <a:ext cx="0" cy="472500"/>
          </a:xfrm>
          <a:prstGeom prst="straightConnector1">
            <a:avLst/>
          </a:prstGeom>
          <a:noFill/>
          <a:ln w="28575" cap="flat" cmpd="sng">
            <a:solidFill>
              <a:schemeClr val="lt2"/>
            </a:solidFill>
            <a:prstDash val="solid"/>
            <a:round/>
            <a:headEnd type="none" w="med" len="med"/>
            <a:tailEnd type="oval" w="med" len="med"/>
          </a:ln>
        </p:spPr>
      </p:cxnSp>
      <p:cxnSp>
        <p:nvCxnSpPr>
          <p:cNvPr id="3049" name="Google Shape;3049;p67"/>
          <p:cNvCxnSpPr>
            <a:endCxn id="3041" idx="2"/>
          </p:cNvCxnSpPr>
          <p:nvPr/>
        </p:nvCxnSpPr>
        <p:spPr>
          <a:xfrm flipV="1">
            <a:off x="1758272" y="2042238"/>
            <a:ext cx="2543013" cy="1950"/>
          </a:xfrm>
          <a:prstGeom prst="straightConnector1">
            <a:avLst/>
          </a:prstGeom>
          <a:noFill/>
          <a:ln w="28575" cap="flat" cmpd="sng">
            <a:solidFill>
              <a:schemeClr val="lt2"/>
            </a:solidFill>
            <a:prstDash val="solid"/>
            <a:round/>
            <a:headEnd type="none" w="med" len="med"/>
            <a:tailEnd type="none" w="med" len="med"/>
          </a:ln>
        </p:spPr>
      </p:cxnSp>
      <p:cxnSp>
        <p:nvCxnSpPr>
          <p:cNvPr id="3050" name="Google Shape;3050;p67"/>
          <p:cNvCxnSpPr>
            <a:stCxn id="3041" idx="6"/>
            <a:endCxn id="3044" idx="2"/>
          </p:cNvCxnSpPr>
          <p:nvPr/>
        </p:nvCxnSpPr>
        <p:spPr>
          <a:xfrm>
            <a:off x="4870685" y="2042238"/>
            <a:ext cx="2301658" cy="3900"/>
          </a:xfrm>
          <a:prstGeom prst="straightConnector1">
            <a:avLst/>
          </a:prstGeom>
          <a:noFill/>
          <a:ln w="28575" cap="flat" cmpd="sng">
            <a:solidFill>
              <a:schemeClr val="lt2"/>
            </a:solidFill>
            <a:prstDash val="solid"/>
            <a:round/>
            <a:headEnd type="none" w="med" len="med"/>
            <a:tailEnd type="none" w="med" len="med"/>
          </a:ln>
        </p:spPr>
      </p:cxnSp>
      <p:sp>
        <p:nvSpPr>
          <p:cNvPr id="3052" name="Google Shape;3052;p67"/>
          <p:cNvSpPr txBox="1">
            <a:spLocks noGrp="1"/>
          </p:cNvSpPr>
          <p:nvPr>
            <p:ph type="title"/>
          </p:nvPr>
        </p:nvSpPr>
        <p:spPr>
          <a:xfrm>
            <a:off x="796638" y="415150"/>
            <a:ext cx="7550700" cy="569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200" b="1" dirty="0" smtClean="0">
                <a:solidFill>
                  <a:srgbClr val="C00000"/>
                </a:solidFill>
                <a:latin typeface="+mn-lt"/>
              </a:rPr>
              <a:t>HƯỚNG DẪN VỀ NHÀ</a:t>
            </a:r>
            <a:endParaRPr sz="3200" b="1" dirty="0">
              <a:solidFill>
                <a:srgbClr val="C00000"/>
              </a:solidFill>
              <a:latin typeface="+mn-lt"/>
            </a:endParaRPr>
          </a:p>
        </p:txBody>
      </p:sp>
      <p:grpSp>
        <p:nvGrpSpPr>
          <p:cNvPr id="3057" name="Google Shape;3057;p67"/>
          <p:cNvGrpSpPr/>
          <p:nvPr/>
        </p:nvGrpSpPr>
        <p:grpSpPr>
          <a:xfrm>
            <a:off x="1107734" y="1682401"/>
            <a:ext cx="1079732" cy="810516"/>
            <a:chOff x="1107734" y="1682401"/>
            <a:chExt cx="1079732" cy="810516"/>
          </a:xfrm>
        </p:grpSpPr>
        <p:sp>
          <p:nvSpPr>
            <p:cNvPr id="3038" name="Google Shape;3038;p67"/>
            <p:cNvSpPr/>
            <p:nvPr/>
          </p:nvSpPr>
          <p:spPr>
            <a:xfrm>
              <a:off x="1362900" y="1779438"/>
              <a:ext cx="569400" cy="5694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8" name="Google Shape;3058;p67"/>
            <p:cNvSpPr/>
            <p:nvPr/>
          </p:nvSpPr>
          <p:spPr>
            <a:xfrm>
              <a:off x="1107734" y="1682401"/>
              <a:ext cx="1079732" cy="810516"/>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61" name="Google Shape;3061;p67"/>
          <p:cNvGrpSpPr/>
          <p:nvPr/>
        </p:nvGrpSpPr>
        <p:grpSpPr>
          <a:xfrm>
            <a:off x="1434989" y="1860578"/>
            <a:ext cx="425226" cy="407106"/>
            <a:chOff x="1434989" y="1860578"/>
            <a:chExt cx="425226" cy="407106"/>
          </a:xfrm>
        </p:grpSpPr>
        <p:sp>
          <p:nvSpPr>
            <p:cNvPr id="3062" name="Google Shape;3062;p67"/>
            <p:cNvSpPr/>
            <p:nvPr/>
          </p:nvSpPr>
          <p:spPr>
            <a:xfrm>
              <a:off x="1664607" y="2075988"/>
              <a:ext cx="103612" cy="103968"/>
            </a:xfrm>
            <a:custGeom>
              <a:avLst/>
              <a:gdLst/>
              <a:ahLst/>
              <a:cxnLst/>
              <a:rect l="l" t="t" r="r" b="b"/>
              <a:pathLst>
                <a:path w="5825" h="5845" extrusionOk="0">
                  <a:moveTo>
                    <a:pt x="1073" y="0"/>
                  </a:moveTo>
                  <a:lnTo>
                    <a:pt x="1" y="1072"/>
                  </a:lnTo>
                  <a:lnTo>
                    <a:pt x="4752" y="5845"/>
                  </a:lnTo>
                  <a:lnTo>
                    <a:pt x="5824" y="4752"/>
                  </a:lnTo>
                  <a:lnTo>
                    <a:pt x="107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3" name="Google Shape;3063;p67"/>
            <p:cNvSpPr/>
            <p:nvPr/>
          </p:nvSpPr>
          <p:spPr>
            <a:xfrm>
              <a:off x="1708364" y="2120955"/>
              <a:ext cx="151852" cy="146729"/>
            </a:xfrm>
            <a:custGeom>
              <a:avLst/>
              <a:gdLst/>
              <a:ahLst/>
              <a:cxnLst/>
              <a:rect l="l" t="t" r="r" b="b"/>
              <a:pathLst>
                <a:path w="8537" h="8249" extrusionOk="0">
                  <a:moveTo>
                    <a:pt x="1790" y="0"/>
                  </a:moveTo>
                  <a:cubicBezTo>
                    <a:pt x="1628" y="0"/>
                    <a:pt x="1467" y="63"/>
                    <a:pt x="1346" y="184"/>
                  </a:cubicBezTo>
                  <a:lnTo>
                    <a:pt x="253" y="1299"/>
                  </a:lnTo>
                  <a:cubicBezTo>
                    <a:pt x="0" y="1530"/>
                    <a:pt x="0" y="1908"/>
                    <a:pt x="211" y="2161"/>
                  </a:cubicBezTo>
                  <a:lnTo>
                    <a:pt x="4983" y="7606"/>
                  </a:lnTo>
                  <a:cubicBezTo>
                    <a:pt x="5355" y="8032"/>
                    <a:pt x="5874" y="8248"/>
                    <a:pt x="6396" y="8248"/>
                  </a:cubicBezTo>
                  <a:cubicBezTo>
                    <a:pt x="6879" y="8248"/>
                    <a:pt x="7364" y="8064"/>
                    <a:pt x="7737" y="7690"/>
                  </a:cubicBezTo>
                  <a:lnTo>
                    <a:pt x="7758" y="7690"/>
                  </a:lnTo>
                  <a:cubicBezTo>
                    <a:pt x="8536" y="6912"/>
                    <a:pt x="8494" y="5651"/>
                    <a:pt x="7653" y="4936"/>
                  </a:cubicBezTo>
                  <a:lnTo>
                    <a:pt x="2208" y="163"/>
                  </a:lnTo>
                  <a:cubicBezTo>
                    <a:pt x="2087" y="53"/>
                    <a:pt x="1938" y="0"/>
                    <a:pt x="17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4" name="Google Shape;3064;p67"/>
            <p:cNvSpPr/>
            <p:nvPr/>
          </p:nvSpPr>
          <p:spPr>
            <a:xfrm>
              <a:off x="1708364" y="2131325"/>
              <a:ext cx="145484" cy="136359"/>
            </a:xfrm>
            <a:custGeom>
              <a:avLst/>
              <a:gdLst/>
              <a:ahLst/>
              <a:cxnLst/>
              <a:rect l="l" t="t" r="r" b="b"/>
              <a:pathLst>
                <a:path w="8179" h="7666" extrusionOk="0">
                  <a:moveTo>
                    <a:pt x="967" y="1"/>
                  </a:moveTo>
                  <a:lnTo>
                    <a:pt x="253" y="716"/>
                  </a:lnTo>
                  <a:cubicBezTo>
                    <a:pt x="0" y="947"/>
                    <a:pt x="0" y="1325"/>
                    <a:pt x="211" y="1578"/>
                  </a:cubicBezTo>
                  <a:lnTo>
                    <a:pt x="4983" y="7023"/>
                  </a:lnTo>
                  <a:cubicBezTo>
                    <a:pt x="5366" y="7449"/>
                    <a:pt x="5884" y="7665"/>
                    <a:pt x="6404" y="7665"/>
                  </a:cubicBezTo>
                  <a:cubicBezTo>
                    <a:pt x="6883" y="7665"/>
                    <a:pt x="7364" y="7481"/>
                    <a:pt x="7737" y="7107"/>
                  </a:cubicBezTo>
                  <a:cubicBezTo>
                    <a:pt x="7927" y="6918"/>
                    <a:pt x="8095" y="6666"/>
                    <a:pt x="8179" y="6413"/>
                  </a:cubicBezTo>
                  <a:lnTo>
                    <a:pt x="8179" y="6413"/>
                  </a:lnTo>
                  <a:cubicBezTo>
                    <a:pt x="7964" y="6493"/>
                    <a:pt x="7742" y="6532"/>
                    <a:pt x="7523" y="6532"/>
                  </a:cubicBezTo>
                  <a:cubicBezTo>
                    <a:pt x="6991" y="6532"/>
                    <a:pt x="6476" y="6304"/>
                    <a:pt x="6118" y="5888"/>
                  </a:cubicBezTo>
                  <a:lnTo>
                    <a:pt x="967" y="1"/>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5" name="Google Shape;3065;p67"/>
            <p:cNvSpPr/>
            <p:nvPr/>
          </p:nvSpPr>
          <p:spPr>
            <a:xfrm>
              <a:off x="1434989" y="1860578"/>
              <a:ext cx="319392" cy="291341"/>
            </a:xfrm>
            <a:custGeom>
              <a:avLst/>
              <a:gdLst/>
              <a:ahLst/>
              <a:cxnLst/>
              <a:rect l="l" t="t" r="r" b="b"/>
              <a:pathLst>
                <a:path w="17956" h="16379" extrusionOk="0">
                  <a:moveTo>
                    <a:pt x="8978" y="0"/>
                  </a:moveTo>
                  <a:cubicBezTo>
                    <a:pt x="6886" y="0"/>
                    <a:pt x="4794" y="799"/>
                    <a:pt x="3196" y="2397"/>
                  </a:cubicBezTo>
                  <a:cubicBezTo>
                    <a:pt x="1" y="5593"/>
                    <a:pt x="1" y="10786"/>
                    <a:pt x="3196" y="13981"/>
                  </a:cubicBezTo>
                  <a:cubicBezTo>
                    <a:pt x="4794" y="15579"/>
                    <a:pt x="6886" y="16378"/>
                    <a:pt x="8978" y="16378"/>
                  </a:cubicBezTo>
                  <a:cubicBezTo>
                    <a:pt x="11070" y="16378"/>
                    <a:pt x="13162" y="15579"/>
                    <a:pt x="14760" y="13981"/>
                  </a:cubicBezTo>
                  <a:cubicBezTo>
                    <a:pt x="17955" y="10786"/>
                    <a:pt x="17955" y="5593"/>
                    <a:pt x="14760" y="2397"/>
                  </a:cubicBezTo>
                  <a:cubicBezTo>
                    <a:pt x="13162" y="799"/>
                    <a:pt x="11070" y="0"/>
                    <a:pt x="897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6" name="Google Shape;3066;p67"/>
            <p:cNvSpPr/>
            <p:nvPr/>
          </p:nvSpPr>
          <p:spPr>
            <a:xfrm>
              <a:off x="1472005" y="1894606"/>
              <a:ext cx="245343" cy="223180"/>
            </a:xfrm>
            <a:custGeom>
              <a:avLst/>
              <a:gdLst/>
              <a:ahLst/>
              <a:cxnLst/>
              <a:rect l="l" t="t" r="r" b="b"/>
              <a:pathLst>
                <a:path w="13793" h="12547" extrusionOk="0">
                  <a:moveTo>
                    <a:pt x="6897" y="0"/>
                  </a:moveTo>
                  <a:cubicBezTo>
                    <a:pt x="5294" y="0"/>
                    <a:pt x="3691" y="610"/>
                    <a:pt x="2461" y="1829"/>
                  </a:cubicBezTo>
                  <a:cubicBezTo>
                    <a:pt x="1" y="4289"/>
                    <a:pt x="1" y="8263"/>
                    <a:pt x="2461" y="10702"/>
                  </a:cubicBezTo>
                  <a:cubicBezTo>
                    <a:pt x="3691" y="11932"/>
                    <a:pt x="5294" y="12547"/>
                    <a:pt x="6897" y="12547"/>
                  </a:cubicBezTo>
                  <a:cubicBezTo>
                    <a:pt x="8500" y="12547"/>
                    <a:pt x="10103" y="11932"/>
                    <a:pt x="11333" y="10702"/>
                  </a:cubicBezTo>
                  <a:cubicBezTo>
                    <a:pt x="13793" y="8263"/>
                    <a:pt x="13793" y="4289"/>
                    <a:pt x="11333" y="1829"/>
                  </a:cubicBezTo>
                  <a:cubicBezTo>
                    <a:pt x="10103" y="610"/>
                    <a:pt x="8500" y="0"/>
                    <a:pt x="68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7" name="Google Shape;3067;p67"/>
            <p:cNvSpPr/>
            <p:nvPr/>
          </p:nvSpPr>
          <p:spPr>
            <a:xfrm>
              <a:off x="1470511" y="1918157"/>
              <a:ext cx="212436" cy="199416"/>
            </a:xfrm>
            <a:custGeom>
              <a:avLst/>
              <a:gdLst/>
              <a:ahLst/>
              <a:cxnLst/>
              <a:rect l="l" t="t" r="r" b="b"/>
              <a:pathLst>
                <a:path w="11943" h="11211" extrusionOk="0">
                  <a:moveTo>
                    <a:pt x="3134" y="1"/>
                  </a:moveTo>
                  <a:cubicBezTo>
                    <a:pt x="2923" y="148"/>
                    <a:pt x="2734" y="337"/>
                    <a:pt x="2545" y="527"/>
                  </a:cubicBezTo>
                  <a:cubicBezTo>
                    <a:pt x="1" y="3070"/>
                    <a:pt x="148" y="7254"/>
                    <a:pt x="2860" y="9651"/>
                  </a:cubicBezTo>
                  <a:cubicBezTo>
                    <a:pt x="4056" y="10699"/>
                    <a:pt x="5530" y="11211"/>
                    <a:pt x="6995" y="11211"/>
                  </a:cubicBezTo>
                  <a:cubicBezTo>
                    <a:pt x="8853" y="11211"/>
                    <a:pt x="10697" y="10388"/>
                    <a:pt x="11943" y="8789"/>
                  </a:cubicBezTo>
                  <a:lnTo>
                    <a:pt x="11943" y="8789"/>
                  </a:lnTo>
                  <a:cubicBezTo>
                    <a:pt x="10805" y="9668"/>
                    <a:pt x="9455" y="10100"/>
                    <a:pt x="8111" y="10100"/>
                  </a:cubicBezTo>
                  <a:cubicBezTo>
                    <a:pt x="6499" y="10100"/>
                    <a:pt x="4896" y="9479"/>
                    <a:pt x="3680" y="8263"/>
                  </a:cubicBezTo>
                  <a:cubicBezTo>
                    <a:pt x="1452" y="6035"/>
                    <a:pt x="1220" y="2482"/>
                    <a:pt x="3134"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8" name="Google Shape;3068;p67"/>
            <p:cNvSpPr/>
            <p:nvPr/>
          </p:nvSpPr>
          <p:spPr>
            <a:xfrm>
              <a:off x="1535221" y="1925646"/>
              <a:ext cx="121417" cy="34472"/>
            </a:xfrm>
            <a:custGeom>
              <a:avLst/>
              <a:gdLst/>
              <a:ahLst/>
              <a:cxnLst/>
              <a:rect l="l" t="t" r="r" b="b"/>
              <a:pathLst>
                <a:path w="6826" h="1938" extrusionOk="0">
                  <a:moveTo>
                    <a:pt x="3332" y="0"/>
                  </a:moveTo>
                  <a:cubicBezTo>
                    <a:pt x="2171" y="0"/>
                    <a:pt x="1009" y="442"/>
                    <a:pt x="126" y="1325"/>
                  </a:cubicBezTo>
                  <a:cubicBezTo>
                    <a:pt x="0" y="1451"/>
                    <a:pt x="0" y="1661"/>
                    <a:pt x="126" y="1808"/>
                  </a:cubicBezTo>
                  <a:cubicBezTo>
                    <a:pt x="189" y="1872"/>
                    <a:pt x="273" y="1903"/>
                    <a:pt x="360" y="1903"/>
                  </a:cubicBezTo>
                  <a:cubicBezTo>
                    <a:pt x="447" y="1903"/>
                    <a:pt x="536" y="1872"/>
                    <a:pt x="610" y="1808"/>
                  </a:cubicBezTo>
                  <a:cubicBezTo>
                    <a:pt x="1356" y="1052"/>
                    <a:pt x="2344" y="673"/>
                    <a:pt x="3332" y="673"/>
                  </a:cubicBezTo>
                  <a:cubicBezTo>
                    <a:pt x="4321" y="673"/>
                    <a:pt x="5309" y="1052"/>
                    <a:pt x="6055" y="1808"/>
                  </a:cubicBezTo>
                  <a:cubicBezTo>
                    <a:pt x="6131" y="1900"/>
                    <a:pt x="6220" y="1937"/>
                    <a:pt x="6307" y="1937"/>
                  </a:cubicBezTo>
                  <a:cubicBezTo>
                    <a:pt x="6580" y="1937"/>
                    <a:pt x="6826" y="1564"/>
                    <a:pt x="6539" y="1325"/>
                  </a:cubicBezTo>
                  <a:cubicBezTo>
                    <a:pt x="5656" y="442"/>
                    <a:pt x="4494" y="0"/>
                    <a:pt x="33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9" name="Google Shape;3069;p67"/>
            <p:cNvSpPr/>
            <p:nvPr/>
          </p:nvSpPr>
          <p:spPr>
            <a:xfrm>
              <a:off x="1708364" y="2120955"/>
              <a:ext cx="61349" cy="60513"/>
            </a:xfrm>
            <a:custGeom>
              <a:avLst/>
              <a:gdLst/>
              <a:ahLst/>
              <a:cxnLst/>
              <a:rect l="l" t="t" r="r" b="b"/>
              <a:pathLst>
                <a:path w="3449" h="3402" extrusionOk="0">
                  <a:moveTo>
                    <a:pt x="1790" y="0"/>
                  </a:moveTo>
                  <a:cubicBezTo>
                    <a:pt x="1628" y="0"/>
                    <a:pt x="1467" y="63"/>
                    <a:pt x="1346" y="184"/>
                  </a:cubicBezTo>
                  <a:lnTo>
                    <a:pt x="253" y="1299"/>
                  </a:lnTo>
                  <a:cubicBezTo>
                    <a:pt x="0" y="1530"/>
                    <a:pt x="0" y="1908"/>
                    <a:pt x="211" y="2140"/>
                  </a:cubicBezTo>
                  <a:lnTo>
                    <a:pt x="1304" y="3401"/>
                  </a:lnTo>
                  <a:lnTo>
                    <a:pt x="3448" y="1257"/>
                  </a:lnTo>
                  <a:lnTo>
                    <a:pt x="2208" y="163"/>
                  </a:lnTo>
                  <a:cubicBezTo>
                    <a:pt x="2087" y="53"/>
                    <a:pt x="1938" y="0"/>
                    <a:pt x="179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0" name="Google Shape;3070;p67"/>
            <p:cNvSpPr/>
            <p:nvPr/>
          </p:nvSpPr>
          <p:spPr>
            <a:xfrm>
              <a:off x="1708364" y="2131325"/>
              <a:ext cx="43401" cy="50143"/>
            </a:xfrm>
            <a:custGeom>
              <a:avLst/>
              <a:gdLst/>
              <a:ahLst/>
              <a:cxnLst/>
              <a:rect l="l" t="t" r="r" b="b"/>
              <a:pathLst>
                <a:path w="2440" h="2819" extrusionOk="0">
                  <a:moveTo>
                    <a:pt x="967" y="1"/>
                  </a:moveTo>
                  <a:lnTo>
                    <a:pt x="253" y="716"/>
                  </a:lnTo>
                  <a:cubicBezTo>
                    <a:pt x="0" y="947"/>
                    <a:pt x="0" y="1325"/>
                    <a:pt x="211" y="1578"/>
                  </a:cubicBezTo>
                  <a:lnTo>
                    <a:pt x="1304" y="2818"/>
                  </a:lnTo>
                  <a:lnTo>
                    <a:pt x="2439" y="1662"/>
                  </a:lnTo>
                  <a:lnTo>
                    <a:pt x="967" y="1"/>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79" name="Google Shape;3079;p67"/>
          <p:cNvGrpSpPr/>
          <p:nvPr/>
        </p:nvGrpSpPr>
        <p:grpSpPr>
          <a:xfrm>
            <a:off x="6902564" y="1682401"/>
            <a:ext cx="1079732" cy="810516"/>
            <a:chOff x="5011809" y="1682401"/>
            <a:chExt cx="1079732" cy="810516"/>
          </a:xfrm>
        </p:grpSpPr>
        <p:sp>
          <p:nvSpPr>
            <p:cNvPr id="3044" name="Google Shape;3044;p67"/>
            <p:cNvSpPr/>
            <p:nvPr/>
          </p:nvSpPr>
          <p:spPr>
            <a:xfrm>
              <a:off x="5281588" y="1761438"/>
              <a:ext cx="569400" cy="5694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0" name="Google Shape;3080;p67"/>
            <p:cNvSpPr/>
            <p:nvPr/>
          </p:nvSpPr>
          <p:spPr>
            <a:xfrm>
              <a:off x="5011809" y="1682401"/>
              <a:ext cx="1079732" cy="810516"/>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81" name="Google Shape;3081;p67"/>
          <p:cNvGrpSpPr/>
          <p:nvPr/>
        </p:nvGrpSpPr>
        <p:grpSpPr>
          <a:xfrm>
            <a:off x="7244516" y="1829150"/>
            <a:ext cx="425221" cy="426190"/>
            <a:chOff x="5353761" y="1829150"/>
            <a:chExt cx="425221" cy="426190"/>
          </a:xfrm>
        </p:grpSpPr>
        <p:sp>
          <p:nvSpPr>
            <p:cNvPr id="3082" name="Google Shape;3082;p67"/>
            <p:cNvSpPr/>
            <p:nvPr/>
          </p:nvSpPr>
          <p:spPr>
            <a:xfrm>
              <a:off x="5655566" y="2028868"/>
              <a:ext cx="98789" cy="98805"/>
            </a:xfrm>
            <a:custGeom>
              <a:avLst/>
              <a:gdLst/>
              <a:ahLst/>
              <a:cxnLst/>
              <a:rect l="l" t="t" r="r" b="b"/>
              <a:pathLst>
                <a:path w="3073" h="3073" extrusionOk="0">
                  <a:moveTo>
                    <a:pt x="766" y="0"/>
                  </a:moveTo>
                  <a:cubicBezTo>
                    <a:pt x="345" y="0"/>
                    <a:pt x="1" y="345"/>
                    <a:pt x="1" y="766"/>
                  </a:cubicBezTo>
                  <a:cubicBezTo>
                    <a:pt x="1" y="1053"/>
                    <a:pt x="230" y="1282"/>
                    <a:pt x="508" y="1282"/>
                  </a:cubicBezTo>
                  <a:lnTo>
                    <a:pt x="2556" y="3072"/>
                  </a:lnTo>
                  <a:lnTo>
                    <a:pt x="2986" y="1560"/>
                  </a:lnTo>
                  <a:cubicBezTo>
                    <a:pt x="3044" y="1378"/>
                    <a:pt x="3073" y="1187"/>
                    <a:pt x="3073" y="995"/>
                  </a:cubicBezTo>
                  <a:lnTo>
                    <a:pt x="3073" y="517"/>
                  </a:lnTo>
                  <a:cubicBezTo>
                    <a:pt x="3073" y="230"/>
                    <a:pt x="2843" y="0"/>
                    <a:pt x="25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3" name="Google Shape;3083;p67"/>
            <p:cNvSpPr/>
            <p:nvPr/>
          </p:nvSpPr>
          <p:spPr>
            <a:xfrm>
              <a:off x="5477113" y="1856542"/>
              <a:ext cx="205551" cy="188253"/>
            </a:xfrm>
            <a:custGeom>
              <a:avLst/>
              <a:gdLst/>
              <a:ahLst/>
              <a:cxnLst/>
              <a:rect l="l" t="t" r="r" b="b"/>
              <a:pathLst>
                <a:path w="6394" h="5855" extrusionOk="0">
                  <a:moveTo>
                    <a:pt x="642" y="1"/>
                  </a:moveTo>
                  <a:cubicBezTo>
                    <a:pt x="288" y="1"/>
                    <a:pt x="1" y="288"/>
                    <a:pt x="1" y="642"/>
                  </a:cubicBezTo>
                  <a:lnTo>
                    <a:pt x="1" y="4058"/>
                  </a:lnTo>
                  <a:cubicBezTo>
                    <a:pt x="1" y="4413"/>
                    <a:pt x="288" y="4700"/>
                    <a:pt x="642" y="4700"/>
                  </a:cubicBezTo>
                  <a:lnTo>
                    <a:pt x="2345" y="4700"/>
                  </a:lnTo>
                  <a:lnTo>
                    <a:pt x="4059" y="5839"/>
                  </a:lnTo>
                  <a:cubicBezTo>
                    <a:pt x="4076" y="5850"/>
                    <a:pt x="4095" y="5855"/>
                    <a:pt x="4114" y="5855"/>
                  </a:cubicBezTo>
                  <a:cubicBezTo>
                    <a:pt x="4177" y="5855"/>
                    <a:pt x="4236" y="5800"/>
                    <a:pt x="4221" y="5733"/>
                  </a:cubicBezTo>
                  <a:lnTo>
                    <a:pt x="4049" y="4700"/>
                  </a:lnTo>
                  <a:lnTo>
                    <a:pt x="5752" y="4700"/>
                  </a:lnTo>
                  <a:cubicBezTo>
                    <a:pt x="6107" y="4700"/>
                    <a:pt x="6394" y="4413"/>
                    <a:pt x="6394" y="4058"/>
                  </a:cubicBezTo>
                  <a:lnTo>
                    <a:pt x="6394" y="642"/>
                  </a:lnTo>
                  <a:cubicBezTo>
                    <a:pt x="6394" y="288"/>
                    <a:pt x="6107" y="1"/>
                    <a:pt x="575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4" name="Google Shape;3084;p67"/>
            <p:cNvSpPr/>
            <p:nvPr/>
          </p:nvSpPr>
          <p:spPr>
            <a:xfrm>
              <a:off x="5476823" y="1856542"/>
              <a:ext cx="192017" cy="137291"/>
            </a:xfrm>
            <a:custGeom>
              <a:avLst/>
              <a:gdLst/>
              <a:ahLst/>
              <a:cxnLst/>
              <a:rect l="l" t="t" r="r" b="b"/>
              <a:pathLst>
                <a:path w="5973" h="4270" extrusionOk="0">
                  <a:moveTo>
                    <a:pt x="641" y="1"/>
                  </a:moveTo>
                  <a:cubicBezTo>
                    <a:pt x="297" y="1"/>
                    <a:pt x="0" y="288"/>
                    <a:pt x="10" y="642"/>
                  </a:cubicBezTo>
                  <a:lnTo>
                    <a:pt x="10" y="4058"/>
                  </a:lnTo>
                  <a:cubicBezTo>
                    <a:pt x="10" y="4125"/>
                    <a:pt x="19" y="4202"/>
                    <a:pt x="48" y="4269"/>
                  </a:cubicBezTo>
                  <a:lnTo>
                    <a:pt x="4910" y="4269"/>
                  </a:lnTo>
                  <a:cubicBezTo>
                    <a:pt x="5503" y="4269"/>
                    <a:pt x="5972" y="3791"/>
                    <a:pt x="5972" y="3207"/>
                  </a:cubicBezTo>
                  <a:lnTo>
                    <a:pt x="5972" y="39"/>
                  </a:lnTo>
                  <a:cubicBezTo>
                    <a:pt x="5905" y="20"/>
                    <a:pt x="5838" y="1"/>
                    <a:pt x="5761"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5" name="Google Shape;3085;p67"/>
            <p:cNvSpPr/>
            <p:nvPr/>
          </p:nvSpPr>
          <p:spPr>
            <a:xfrm>
              <a:off x="5354661" y="2022084"/>
              <a:ext cx="150482" cy="150795"/>
            </a:xfrm>
            <a:custGeom>
              <a:avLst/>
              <a:gdLst/>
              <a:ahLst/>
              <a:cxnLst/>
              <a:rect l="l" t="t" r="r" b="b"/>
              <a:pathLst>
                <a:path w="4681" h="4690" extrusionOk="0">
                  <a:moveTo>
                    <a:pt x="2345" y="0"/>
                  </a:moveTo>
                  <a:cubicBezTo>
                    <a:pt x="1321" y="0"/>
                    <a:pt x="565" y="824"/>
                    <a:pt x="489" y="1828"/>
                  </a:cubicBezTo>
                  <a:cubicBezTo>
                    <a:pt x="431" y="2556"/>
                    <a:pt x="278" y="3264"/>
                    <a:pt x="49" y="3963"/>
                  </a:cubicBezTo>
                  <a:cubicBezTo>
                    <a:pt x="1" y="4087"/>
                    <a:pt x="58" y="4231"/>
                    <a:pt x="192" y="4288"/>
                  </a:cubicBezTo>
                  <a:cubicBezTo>
                    <a:pt x="623" y="4489"/>
                    <a:pt x="1082" y="4623"/>
                    <a:pt x="1551" y="4690"/>
                  </a:cubicBezTo>
                  <a:lnTo>
                    <a:pt x="3140" y="4690"/>
                  </a:lnTo>
                  <a:cubicBezTo>
                    <a:pt x="3609" y="4623"/>
                    <a:pt x="4068" y="4489"/>
                    <a:pt x="4499" y="4288"/>
                  </a:cubicBezTo>
                  <a:cubicBezTo>
                    <a:pt x="4623" y="4231"/>
                    <a:pt x="4681" y="4087"/>
                    <a:pt x="4633" y="3963"/>
                  </a:cubicBezTo>
                  <a:cubicBezTo>
                    <a:pt x="4403" y="3264"/>
                    <a:pt x="4260" y="2556"/>
                    <a:pt x="4193" y="1828"/>
                  </a:cubicBezTo>
                  <a:cubicBezTo>
                    <a:pt x="4126" y="824"/>
                    <a:pt x="3370" y="0"/>
                    <a:pt x="23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6" name="Google Shape;3086;p67"/>
            <p:cNvSpPr/>
            <p:nvPr/>
          </p:nvSpPr>
          <p:spPr>
            <a:xfrm>
              <a:off x="5395585" y="2022084"/>
              <a:ext cx="109559" cy="150795"/>
            </a:xfrm>
            <a:custGeom>
              <a:avLst/>
              <a:gdLst/>
              <a:ahLst/>
              <a:cxnLst/>
              <a:rect l="l" t="t" r="r" b="b"/>
              <a:pathLst>
                <a:path w="3408" h="4690" extrusionOk="0">
                  <a:moveTo>
                    <a:pt x="1063" y="0"/>
                  </a:moveTo>
                  <a:cubicBezTo>
                    <a:pt x="278" y="0"/>
                    <a:pt x="1" y="1082"/>
                    <a:pt x="680" y="1474"/>
                  </a:cubicBezTo>
                  <a:cubicBezTo>
                    <a:pt x="699" y="1493"/>
                    <a:pt x="718" y="1503"/>
                    <a:pt x="747" y="1513"/>
                  </a:cubicBezTo>
                  <a:lnTo>
                    <a:pt x="1340" y="4690"/>
                  </a:lnTo>
                  <a:lnTo>
                    <a:pt x="1876" y="4690"/>
                  </a:lnTo>
                  <a:cubicBezTo>
                    <a:pt x="2336" y="4623"/>
                    <a:pt x="2795" y="4489"/>
                    <a:pt x="3226" y="4288"/>
                  </a:cubicBezTo>
                  <a:cubicBezTo>
                    <a:pt x="3350" y="4231"/>
                    <a:pt x="3408" y="4087"/>
                    <a:pt x="3360" y="3963"/>
                  </a:cubicBezTo>
                  <a:cubicBezTo>
                    <a:pt x="3130" y="3264"/>
                    <a:pt x="2987" y="2556"/>
                    <a:pt x="2920" y="1828"/>
                  </a:cubicBezTo>
                  <a:cubicBezTo>
                    <a:pt x="2853" y="824"/>
                    <a:pt x="2097" y="0"/>
                    <a:pt x="10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7" name="Google Shape;3087;p67"/>
            <p:cNvSpPr/>
            <p:nvPr/>
          </p:nvSpPr>
          <p:spPr>
            <a:xfrm>
              <a:off x="5353761" y="2135928"/>
              <a:ext cx="150772" cy="119125"/>
            </a:xfrm>
            <a:custGeom>
              <a:avLst/>
              <a:gdLst/>
              <a:ahLst/>
              <a:cxnLst/>
              <a:rect l="l" t="t" r="r" b="b"/>
              <a:pathLst>
                <a:path w="4690" h="3705" extrusionOk="0">
                  <a:moveTo>
                    <a:pt x="1560" y="0"/>
                  </a:moveTo>
                  <a:lnTo>
                    <a:pt x="1560" y="785"/>
                  </a:lnTo>
                  <a:cubicBezTo>
                    <a:pt x="1560" y="977"/>
                    <a:pt x="1445" y="1158"/>
                    <a:pt x="1273" y="1254"/>
                  </a:cubicBezTo>
                  <a:lnTo>
                    <a:pt x="431" y="1675"/>
                  </a:lnTo>
                  <a:cubicBezTo>
                    <a:pt x="172" y="1800"/>
                    <a:pt x="0" y="2077"/>
                    <a:pt x="0" y="2374"/>
                  </a:cubicBezTo>
                  <a:lnTo>
                    <a:pt x="0" y="3446"/>
                  </a:lnTo>
                  <a:cubicBezTo>
                    <a:pt x="0" y="3589"/>
                    <a:pt x="115" y="3704"/>
                    <a:pt x="268" y="3704"/>
                  </a:cubicBezTo>
                  <a:lnTo>
                    <a:pt x="4431" y="3704"/>
                  </a:lnTo>
                  <a:cubicBezTo>
                    <a:pt x="4575" y="3704"/>
                    <a:pt x="4689" y="3589"/>
                    <a:pt x="4689" y="3446"/>
                  </a:cubicBezTo>
                  <a:lnTo>
                    <a:pt x="4689" y="2374"/>
                  </a:lnTo>
                  <a:cubicBezTo>
                    <a:pt x="4689" y="2077"/>
                    <a:pt x="4517" y="1809"/>
                    <a:pt x="4259" y="1675"/>
                  </a:cubicBezTo>
                  <a:lnTo>
                    <a:pt x="3417" y="1254"/>
                  </a:lnTo>
                  <a:cubicBezTo>
                    <a:pt x="3244" y="1168"/>
                    <a:pt x="3130" y="986"/>
                    <a:pt x="3130" y="785"/>
                  </a:cubicBezTo>
                  <a:lnTo>
                    <a:pt x="313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8" name="Google Shape;3088;p67"/>
            <p:cNvSpPr/>
            <p:nvPr/>
          </p:nvSpPr>
          <p:spPr>
            <a:xfrm>
              <a:off x="5403590" y="2135928"/>
              <a:ext cx="51115" cy="33889"/>
            </a:xfrm>
            <a:custGeom>
              <a:avLst/>
              <a:gdLst/>
              <a:ahLst/>
              <a:cxnLst/>
              <a:rect l="l" t="t" r="r" b="b"/>
              <a:pathLst>
                <a:path w="1590" h="1054" extrusionOk="0">
                  <a:moveTo>
                    <a:pt x="10" y="0"/>
                  </a:moveTo>
                  <a:lnTo>
                    <a:pt x="10" y="785"/>
                  </a:lnTo>
                  <a:cubicBezTo>
                    <a:pt x="10" y="814"/>
                    <a:pt x="0" y="852"/>
                    <a:pt x="0" y="881"/>
                  </a:cubicBezTo>
                  <a:cubicBezTo>
                    <a:pt x="249" y="986"/>
                    <a:pt x="517" y="1044"/>
                    <a:pt x="795" y="1053"/>
                  </a:cubicBezTo>
                  <a:cubicBezTo>
                    <a:pt x="1063" y="1044"/>
                    <a:pt x="1340" y="996"/>
                    <a:pt x="1589" y="891"/>
                  </a:cubicBezTo>
                  <a:cubicBezTo>
                    <a:pt x="1580" y="852"/>
                    <a:pt x="1580" y="824"/>
                    <a:pt x="1580" y="785"/>
                  </a:cubicBezTo>
                  <a:lnTo>
                    <a:pt x="1580" y="0"/>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9" name="Google Shape;3089;p67"/>
            <p:cNvSpPr/>
            <p:nvPr/>
          </p:nvSpPr>
          <p:spPr>
            <a:xfrm>
              <a:off x="5353761" y="2180231"/>
              <a:ext cx="150772" cy="75108"/>
            </a:xfrm>
            <a:custGeom>
              <a:avLst/>
              <a:gdLst/>
              <a:ahLst/>
              <a:cxnLst/>
              <a:rect l="l" t="t" r="r" b="b"/>
              <a:pathLst>
                <a:path w="4690" h="2336" extrusionOk="0">
                  <a:moveTo>
                    <a:pt x="1034" y="1"/>
                  </a:moveTo>
                  <a:lnTo>
                    <a:pt x="440" y="297"/>
                  </a:lnTo>
                  <a:cubicBezTo>
                    <a:pt x="172" y="431"/>
                    <a:pt x="0" y="699"/>
                    <a:pt x="0" y="996"/>
                  </a:cubicBezTo>
                  <a:lnTo>
                    <a:pt x="0" y="2077"/>
                  </a:lnTo>
                  <a:cubicBezTo>
                    <a:pt x="0" y="2221"/>
                    <a:pt x="124" y="2336"/>
                    <a:pt x="268" y="2336"/>
                  </a:cubicBezTo>
                  <a:lnTo>
                    <a:pt x="4431" y="2336"/>
                  </a:lnTo>
                  <a:cubicBezTo>
                    <a:pt x="4575" y="2336"/>
                    <a:pt x="4689" y="2221"/>
                    <a:pt x="4689" y="2077"/>
                  </a:cubicBezTo>
                  <a:lnTo>
                    <a:pt x="4689" y="996"/>
                  </a:lnTo>
                  <a:cubicBezTo>
                    <a:pt x="4689" y="699"/>
                    <a:pt x="4527" y="431"/>
                    <a:pt x="4259" y="297"/>
                  </a:cubicBezTo>
                  <a:lnTo>
                    <a:pt x="3656" y="1"/>
                  </a:lnTo>
                  <a:cubicBezTo>
                    <a:pt x="3350" y="474"/>
                    <a:pt x="2847" y="711"/>
                    <a:pt x="2345" y="711"/>
                  </a:cubicBezTo>
                  <a:cubicBezTo>
                    <a:pt x="1842" y="711"/>
                    <a:pt x="1340" y="474"/>
                    <a:pt x="10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0" name="Google Shape;3090;p67"/>
            <p:cNvSpPr/>
            <p:nvPr/>
          </p:nvSpPr>
          <p:spPr>
            <a:xfrm>
              <a:off x="5378676" y="2070470"/>
              <a:ext cx="100622" cy="82407"/>
            </a:xfrm>
            <a:custGeom>
              <a:avLst/>
              <a:gdLst/>
              <a:ahLst/>
              <a:cxnLst/>
              <a:rect l="l" t="t" r="r" b="b"/>
              <a:pathLst>
                <a:path w="3130" h="2563" extrusionOk="0">
                  <a:moveTo>
                    <a:pt x="1201" y="0"/>
                  </a:moveTo>
                  <a:cubicBezTo>
                    <a:pt x="1102" y="0"/>
                    <a:pt x="1016" y="56"/>
                    <a:pt x="976" y="151"/>
                  </a:cubicBezTo>
                  <a:cubicBezTo>
                    <a:pt x="881" y="333"/>
                    <a:pt x="766" y="486"/>
                    <a:pt x="613" y="620"/>
                  </a:cubicBezTo>
                  <a:cubicBezTo>
                    <a:pt x="469" y="744"/>
                    <a:pt x="316" y="850"/>
                    <a:pt x="153" y="936"/>
                  </a:cubicBezTo>
                  <a:cubicBezTo>
                    <a:pt x="58" y="984"/>
                    <a:pt x="0" y="1089"/>
                    <a:pt x="10" y="1204"/>
                  </a:cubicBezTo>
                  <a:cubicBezTo>
                    <a:pt x="115" y="1979"/>
                    <a:pt x="785" y="2563"/>
                    <a:pt x="1570" y="2563"/>
                  </a:cubicBezTo>
                  <a:cubicBezTo>
                    <a:pt x="2383" y="2563"/>
                    <a:pt x="3063" y="1931"/>
                    <a:pt x="3120" y="1118"/>
                  </a:cubicBezTo>
                  <a:cubicBezTo>
                    <a:pt x="3130" y="1041"/>
                    <a:pt x="3091" y="965"/>
                    <a:pt x="3034" y="907"/>
                  </a:cubicBezTo>
                  <a:cubicBezTo>
                    <a:pt x="2517" y="477"/>
                    <a:pt x="1914" y="170"/>
                    <a:pt x="1264" y="8"/>
                  </a:cubicBezTo>
                  <a:cubicBezTo>
                    <a:pt x="1242" y="3"/>
                    <a:pt x="1221" y="0"/>
                    <a:pt x="12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1" name="Google Shape;3091;p67"/>
            <p:cNvSpPr/>
            <p:nvPr/>
          </p:nvSpPr>
          <p:spPr>
            <a:xfrm>
              <a:off x="5378354" y="2070470"/>
              <a:ext cx="100943" cy="81507"/>
            </a:xfrm>
            <a:custGeom>
              <a:avLst/>
              <a:gdLst/>
              <a:ahLst/>
              <a:cxnLst/>
              <a:rect l="l" t="t" r="r" b="b"/>
              <a:pathLst>
                <a:path w="3140" h="2535" extrusionOk="0">
                  <a:moveTo>
                    <a:pt x="1213" y="0"/>
                  </a:moveTo>
                  <a:cubicBezTo>
                    <a:pt x="1118" y="0"/>
                    <a:pt x="1024" y="55"/>
                    <a:pt x="977" y="142"/>
                  </a:cubicBezTo>
                  <a:cubicBezTo>
                    <a:pt x="919" y="276"/>
                    <a:pt x="833" y="390"/>
                    <a:pt x="738" y="496"/>
                  </a:cubicBezTo>
                  <a:cubicBezTo>
                    <a:pt x="699" y="534"/>
                    <a:pt x="661" y="572"/>
                    <a:pt x="623" y="611"/>
                  </a:cubicBezTo>
                  <a:cubicBezTo>
                    <a:pt x="479" y="735"/>
                    <a:pt x="326" y="840"/>
                    <a:pt x="163" y="926"/>
                  </a:cubicBezTo>
                  <a:cubicBezTo>
                    <a:pt x="58" y="974"/>
                    <a:pt x="1" y="1079"/>
                    <a:pt x="20" y="1194"/>
                  </a:cubicBezTo>
                  <a:cubicBezTo>
                    <a:pt x="116" y="1883"/>
                    <a:pt x="651" y="2429"/>
                    <a:pt x="1341" y="2534"/>
                  </a:cubicBezTo>
                  <a:cubicBezTo>
                    <a:pt x="977" y="2314"/>
                    <a:pt x="776" y="1931"/>
                    <a:pt x="795" y="1510"/>
                  </a:cubicBezTo>
                  <a:lnTo>
                    <a:pt x="795" y="1137"/>
                  </a:lnTo>
                  <a:cubicBezTo>
                    <a:pt x="852" y="1099"/>
                    <a:pt x="910" y="1051"/>
                    <a:pt x="967" y="1003"/>
                  </a:cubicBezTo>
                  <a:cubicBezTo>
                    <a:pt x="1111" y="869"/>
                    <a:pt x="1235" y="725"/>
                    <a:pt x="1341" y="563"/>
                  </a:cubicBezTo>
                  <a:cubicBezTo>
                    <a:pt x="1838" y="716"/>
                    <a:pt x="2298" y="965"/>
                    <a:pt x="2699" y="1300"/>
                  </a:cubicBezTo>
                  <a:cubicBezTo>
                    <a:pt x="2747" y="1338"/>
                    <a:pt x="2872" y="1453"/>
                    <a:pt x="3015" y="1587"/>
                  </a:cubicBezTo>
                  <a:cubicBezTo>
                    <a:pt x="3082" y="1434"/>
                    <a:pt x="3121" y="1271"/>
                    <a:pt x="3140" y="1108"/>
                  </a:cubicBezTo>
                  <a:cubicBezTo>
                    <a:pt x="3140" y="1032"/>
                    <a:pt x="3101" y="965"/>
                    <a:pt x="3044" y="917"/>
                  </a:cubicBezTo>
                  <a:cubicBezTo>
                    <a:pt x="2537" y="486"/>
                    <a:pt x="1924" y="170"/>
                    <a:pt x="1274" y="8"/>
                  </a:cubicBezTo>
                  <a:cubicBezTo>
                    <a:pt x="1254" y="3"/>
                    <a:pt x="1233" y="0"/>
                    <a:pt x="1213" y="0"/>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2" name="Google Shape;3092;p67"/>
            <p:cNvSpPr/>
            <p:nvPr/>
          </p:nvSpPr>
          <p:spPr>
            <a:xfrm>
              <a:off x="5353761" y="2197142"/>
              <a:ext cx="33562" cy="58196"/>
            </a:xfrm>
            <a:custGeom>
              <a:avLst/>
              <a:gdLst/>
              <a:ahLst/>
              <a:cxnLst/>
              <a:rect l="l" t="t" r="r" b="b"/>
              <a:pathLst>
                <a:path w="1044" h="1810" extrusionOk="0">
                  <a:moveTo>
                    <a:pt x="153" y="1"/>
                  </a:moveTo>
                  <a:cubicBezTo>
                    <a:pt x="57" y="135"/>
                    <a:pt x="0" y="298"/>
                    <a:pt x="0" y="470"/>
                  </a:cubicBezTo>
                  <a:lnTo>
                    <a:pt x="0" y="1551"/>
                  </a:lnTo>
                  <a:cubicBezTo>
                    <a:pt x="0" y="1695"/>
                    <a:pt x="115" y="1810"/>
                    <a:pt x="258" y="1810"/>
                  </a:cubicBezTo>
                  <a:lnTo>
                    <a:pt x="1043" y="1810"/>
                  </a:lnTo>
                  <a:lnTo>
                    <a:pt x="1043" y="958"/>
                  </a:lnTo>
                  <a:cubicBezTo>
                    <a:pt x="1043" y="805"/>
                    <a:pt x="967" y="652"/>
                    <a:pt x="842" y="556"/>
                  </a:cubicBezTo>
                  <a:lnTo>
                    <a:pt x="1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3" name="Google Shape;3093;p67"/>
            <p:cNvSpPr/>
            <p:nvPr/>
          </p:nvSpPr>
          <p:spPr>
            <a:xfrm>
              <a:off x="5470972" y="2197142"/>
              <a:ext cx="33562" cy="58196"/>
            </a:xfrm>
            <a:custGeom>
              <a:avLst/>
              <a:gdLst/>
              <a:ahLst/>
              <a:cxnLst/>
              <a:rect l="l" t="t" r="r" b="b"/>
              <a:pathLst>
                <a:path w="1044" h="1810" extrusionOk="0">
                  <a:moveTo>
                    <a:pt x="881" y="1"/>
                  </a:moveTo>
                  <a:lnTo>
                    <a:pt x="201" y="546"/>
                  </a:lnTo>
                  <a:cubicBezTo>
                    <a:pt x="77" y="652"/>
                    <a:pt x="0" y="795"/>
                    <a:pt x="0" y="958"/>
                  </a:cubicBezTo>
                  <a:lnTo>
                    <a:pt x="0" y="1810"/>
                  </a:lnTo>
                  <a:lnTo>
                    <a:pt x="785" y="1810"/>
                  </a:lnTo>
                  <a:cubicBezTo>
                    <a:pt x="929" y="1800"/>
                    <a:pt x="1043" y="1685"/>
                    <a:pt x="1043" y="1551"/>
                  </a:cubicBezTo>
                  <a:lnTo>
                    <a:pt x="1043" y="470"/>
                  </a:lnTo>
                  <a:cubicBezTo>
                    <a:pt x="1043" y="298"/>
                    <a:pt x="986" y="135"/>
                    <a:pt x="8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4" name="Google Shape;3094;p67"/>
            <p:cNvSpPr/>
            <p:nvPr/>
          </p:nvSpPr>
          <p:spPr>
            <a:xfrm>
              <a:off x="5638946" y="2037162"/>
              <a:ext cx="41277" cy="90509"/>
            </a:xfrm>
            <a:custGeom>
              <a:avLst/>
              <a:gdLst/>
              <a:ahLst/>
              <a:cxnLst/>
              <a:rect l="l" t="t" r="r" b="b"/>
              <a:pathLst>
                <a:path w="1284" h="2815" extrusionOk="0">
                  <a:moveTo>
                    <a:pt x="776" y="0"/>
                  </a:moveTo>
                  <a:cubicBezTo>
                    <a:pt x="345" y="0"/>
                    <a:pt x="1" y="345"/>
                    <a:pt x="1" y="776"/>
                  </a:cubicBezTo>
                  <a:lnTo>
                    <a:pt x="1" y="948"/>
                  </a:lnTo>
                  <a:cubicBezTo>
                    <a:pt x="1" y="1168"/>
                    <a:pt x="39" y="1388"/>
                    <a:pt x="106" y="1599"/>
                  </a:cubicBezTo>
                  <a:lnTo>
                    <a:pt x="518" y="2814"/>
                  </a:lnTo>
                  <a:lnTo>
                    <a:pt x="1283" y="2814"/>
                  </a:lnTo>
                  <a:lnTo>
                    <a:pt x="128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5" name="Google Shape;3095;p67"/>
            <p:cNvSpPr/>
            <p:nvPr/>
          </p:nvSpPr>
          <p:spPr>
            <a:xfrm>
              <a:off x="5671865" y="2152228"/>
              <a:ext cx="49571" cy="36654"/>
            </a:xfrm>
            <a:custGeom>
              <a:avLst/>
              <a:gdLst/>
              <a:ahLst/>
              <a:cxnLst/>
              <a:rect l="l" t="t" r="r" b="b"/>
              <a:pathLst>
                <a:path w="1542" h="1140" extrusionOk="0">
                  <a:moveTo>
                    <a:pt x="1" y="1"/>
                  </a:moveTo>
                  <a:lnTo>
                    <a:pt x="1" y="1140"/>
                  </a:lnTo>
                  <a:lnTo>
                    <a:pt x="1542" y="1140"/>
                  </a:lnTo>
                  <a:lnTo>
                    <a:pt x="154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6" name="Google Shape;3096;p67"/>
            <p:cNvSpPr/>
            <p:nvPr/>
          </p:nvSpPr>
          <p:spPr>
            <a:xfrm>
              <a:off x="5671865" y="2152550"/>
              <a:ext cx="49571" cy="19935"/>
            </a:xfrm>
            <a:custGeom>
              <a:avLst/>
              <a:gdLst/>
              <a:ahLst/>
              <a:cxnLst/>
              <a:rect l="l" t="t" r="r" b="b"/>
              <a:pathLst>
                <a:path w="1542" h="620" extrusionOk="0">
                  <a:moveTo>
                    <a:pt x="1" y="0"/>
                  </a:moveTo>
                  <a:lnTo>
                    <a:pt x="1" y="469"/>
                  </a:lnTo>
                  <a:cubicBezTo>
                    <a:pt x="250" y="570"/>
                    <a:pt x="510" y="620"/>
                    <a:pt x="771" y="620"/>
                  </a:cubicBezTo>
                  <a:cubicBezTo>
                    <a:pt x="1032" y="620"/>
                    <a:pt x="1293" y="570"/>
                    <a:pt x="1542" y="469"/>
                  </a:cubicBezTo>
                  <a:lnTo>
                    <a:pt x="1542" y="0"/>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7" name="Google Shape;3097;p67"/>
            <p:cNvSpPr/>
            <p:nvPr/>
          </p:nvSpPr>
          <p:spPr>
            <a:xfrm>
              <a:off x="5614352" y="2172226"/>
              <a:ext cx="164627" cy="83114"/>
            </a:xfrm>
            <a:custGeom>
              <a:avLst/>
              <a:gdLst/>
              <a:ahLst/>
              <a:cxnLst/>
              <a:rect l="l" t="t" r="r" b="b"/>
              <a:pathLst>
                <a:path w="5121" h="2585" extrusionOk="0">
                  <a:moveTo>
                    <a:pt x="1790" y="1"/>
                  </a:moveTo>
                  <a:lnTo>
                    <a:pt x="555" y="355"/>
                  </a:lnTo>
                  <a:cubicBezTo>
                    <a:pt x="230" y="451"/>
                    <a:pt x="0" y="757"/>
                    <a:pt x="0" y="1092"/>
                  </a:cubicBezTo>
                  <a:lnTo>
                    <a:pt x="0" y="2326"/>
                  </a:lnTo>
                  <a:cubicBezTo>
                    <a:pt x="0" y="2470"/>
                    <a:pt x="115" y="2585"/>
                    <a:pt x="258" y="2585"/>
                  </a:cubicBezTo>
                  <a:lnTo>
                    <a:pt x="4862" y="2585"/>
                  </a:lnTo>
                  <a:cubicBezTo>
                    <a:pt x="5005" y="2585"/>
                    <a:pt x="5120" y="2470"/>
                    <a:pt x="5120" y="2326"/>
                  </a:cubicBezTo>
                  <a:lnTo>
                    <a:pt x="5120" y="1092"/>
                  </a:lnTo>
                  <a:cubicBezTo>
                    <a:pt x="5120" y="757"/>
                    <a:pt x="4891" y="451"/>
                    <a:pt x="4565" y="355"/>
                  </a:cubicBezTo>
                  <a:lnTo>
                    <a:pt x="3331" y="1"/>
                  </a:lnTo>
                  <a:lnTo>
                    <a:pt x="2555" y="518"/>
                  </a:lnTo>
                  <a:lnTo>
                    <a:pt x="179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8" name="Google Shape;3098;p67"/>
            <p:cNvSpPr/>
            <p:nvPr/>
          </p:nvSpPr>
          <p:spPr>
            <a:xfrm>
              <a:off x="5688486" y="2188848"/>
              <a:ext cx="16331" cy="66491"/>
            </a:xfrm>
            <a:custGeom>
              <a:avLst/>
              <a:gdLst/>
              <a:ahLst/>
              <a:cxnLst/>
              <a:rect l="l" t="t" r="r" b="b"/>
              <a:pathLst>
                <a:path w="508" h="2068" extrusionOk="0">
                  <a:moveTo>
                    <a:pt x="125" y="1"/>
                  </a:moveTo>
                  <a:lnTo>
                    <a:pt x="1" y="2068"/>
                  </a:lnTo>
                  <a:lnTo>
                    <a:pt x="508" y="2068"/>
                  </a:lnTo>
                  <a:lnTo>
                    <a:pt x="38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9" name="Google Shape;3099;p67"/>
            <p:cNvSpPr/>
            <p:nvPr/>
          </p:nvSpPr>
          <p:spPr>
            <a:xfrm>
              <a:off x="5647272" y="2070341"/>
              <a:ext cx="98789" cy="90252"/>
            </a:xfrm>
            <a:custGeom>
              <a:avLst/>
              <a:gdLst/>
              <a:ahLst/>
              <a:cxnLst/>
              <a:rect l="l" t="t" r="r" b="b"/>
              <a:pathLst>
                <a:path w="3073" h="2807" extrusionOk="0">
                  <a:moveTo>
                    <a:pt x="955" y="1"/>
                  </a:moveTo>
                  <a:cubicBezTo>
                    <a:pt x="823" y="1"/>
                    <a:pt x="701" y="57"/>
                    <a:pt x="613" y="155"/>
                  </a:cubicBezTo>
                  <a:lnTo>
                    <a:pt x="153" y="615"/>
                  </a:lnTo>
                  <a:cubicBezTo>
                    <a:pt x="58" y="710"/>
                    <a:pt x="0" y="835"/>
                    <a:pt x="0" y="978"/>
                  </a:cubicBezTo>
                  <a:lnTo>
                    <a:pt x="0" y="1275"/>
                  </a:lnTo>
                  <a:cubicBezTo>
                    <a:pt x="0" y="2117"/>
                    <a:pt x="689" y="2806"/>
                    <a:pt x="1531" y="2806"/>
                  </a:cubicBezTo>
                  <a:cubicBezTo>
                    <a:pt x="2383" y="2806"/>
                    <a:pt x="3072" y="2117"/>
                    <a:pt x="3072" y="1275"/>
                  </a:cubicBezTo>
                  <a:lnTo>
                    <a:pt x="3072" y="949"/>
                  </a:lnTo>
                  <a:cubicBezTo>
                    <a:pt x="3072" y="815"/>
                    <a:pt x="3015" y="682"/>
                    <a:pt x="2919" y="586"/>
                  </a:cubicBezTo>
                  <a:cubicBezTo>
                    <a:pt x="2527" y="203"/>
                    <a:pt x="1799" y="31"/>
                    <a:pt x="986" y="2"/>
                  </a:cubicBezTo>
                  <a:cubicBezTo>
                    <a:pt x="975" y="1"/>
                    <a:pt x="965" y="1"/>
                    <a:pt x="9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0" name="Google Shape;3100;p67"/>
            <p:cNvSpPr/>
            <p:nvPr/>
          </p:nvSpPr>
          <p:spPr>
            <a:xfrm>
              <a:off x="5647272" y="2070341"/>
              <a:ext cx="98468" cy="88387"/>
            </a:xfrm>
            <a:custGeom>
              <a:avLst/>
              <a:gdLst/>
              <a:ahLst/>
              <a:cxnLst/>
              <a:rect l="l" t="t" r="r" b="b"/>
              <a:pathLst>
                <a:path w="3063" h="2749" extrusionOk="0">
                  <a:moveTo>
                    <a:pt x="955" y="1"/>
                  </a:moveTo>
                  <a:cubicBezTo>
                    <a:pt x="823" y="1"/>
                    <a:pt x="701" y="57"/>
                    <a:pt x="613" y="146"/>
                  </a:cubicBezTo>
                  <a:lnTo>
                    <a:pt x="153" y="615"/>
                  </a:lnTo>
                  <a:cubicBezTo>
                    <a:pt x="58" y="710"/>
                    <a:pt x="0" y="835"/>
                    <a:pt x="0" y="969"/>
                  </a:cubicBezTo>
                  <a:lnTo>
                    <a:pt x="0" y="1275"/>
                  </a:lnTo>
                  <a:cubicBezTo>
                    <a:pt x="0" y="1954"/>
                    <a:pt x="450" y="2557"/>
                    <a:pt x="1110" y="2749"/>
                  </a:cubicBezTo>
                  <a:cubicBezTo>
                    <a:pt x="890" y="2471"/>
                    <a:pt x="766" y="2136"/>
                    <a:pt x="766" y="1792"/>
                  </a:cubicBezTo>
                  <a:lnTo>
                    <a:pt x="766" y="1036"/>
                  </a:lnTo>
                  <a:cubicBezTo>
                    <a:pt x="766" y="751"/>
                    <a:pt x="996" y="527"/>
                    <a:pt x="1277" y="527"/>
                  </a:cubicBezTo>
                  <a:cubicBezTo>
                    <a:pt x="1288" y="527"/>
                    <a:pt x="1300" y="528"/>
                    <a:pt x="1311" y="528"/>
                  </a:cubicBezTo>
                  <a:cubicBezTo>
                    <a:pt x="1828" y="557"/>
                    <a:pt x="2594" y="643"/>
                    <a:pt x="3063" y="873"/>
                  </a:cubicBezTo>
                  <a:cubicBezTo>
                    <a:pt x="3053" y="768"/>
                    <a:pt x="2996" y="662"/>
                    <a:pt x="2919" y="586"/>
                  </a:cubicBezTo>
                  <a:cubicBezTo>
                    <a:pt x="2527" y="203"/>
                    <a:pt x="1799" y="21"/>
                    <a:pt x="986" y="2"/>
                  </a:cubicBezTo>
                  <a:cubicBezTo>
                    <a:pt x="975" y="1"/>
                    <a:pt x="965" y="1"/>
                    <a:pt x="955"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1" name="Google Shape;3101;p67"/>
            <p:cNvSpPr/>
            <p:nvPr/>
          </p:nvSpPr>
          <p:spPr>
            <a:xfrm>
              <a:off x="5614352" y="2193477"/>
              <a:ext cx="32951" cy="61861"/>
            </a:xfrm>
            <a:custGeom>
              <a:avLst/>
              <a:gdLst/>
              <a:ahLst/>
              <a:cxnLst/>
              <a:rect l="l" t="t" r="r" b="b"/>
              <a:pathLst>
                <a:path w="1025" h="1924" extrusionOk="0">
                  <a:moveTo>
                    <a:pt x="144" y="0"/>
                  </a:moveTo>
                  <a:cubicBezTo>
                    <a:pt x="48" y="125"/>
                    <a:pt x="0" y="278"/>
                    <a:pt x="0" y="440"/>
                  </a:cubicBezTo>
                  <a:lnTo>
                    <a:pt x="0" y="1665"/>
                  </a:lnTo>
                  <a:cubicBezTo>
                    <a:pt x="0" y="1809"/>
                    <a:pt x="115" y="1924"/>
                    <a:pt x="258" y="1924"/>
                  </a:cubicBezTo>
                  <a:lnTo>
                    <a:pt x="1024" y="1924"/>
                  </a:lnTo>
                  <a:lnTo>
                    <a:pt x="1024" y="1206"/>
                  </a:lnTo>
                  <a:cubicBezTo>
                    <a:pt x="1024" y="995"/>
                    <a:pt x="948" y="804"/>
                    <a:pt x="804" y="660"/>
                  </a:cubicBezTo>
                  <a:lnTo>
                    <a:pt x="14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2" name="Google Shape;3102;p67"/>
            <p:cNvSpPr/>
            <p:nvPr/>
          </p:nvSpPr>
          <p:spPr>
            <a:xfrm>
              <a:off x="5746030" y="2193477"/>
              <a:ext cx="32951" cy="61861"/>
            </a:xfrm>
            <a:custGeom>
              <a:avLst/>
              <a:gdLst/>
              <a:ahLst/>
              <a:cxnLst/>
              <a:rect l="l" t="t" r="r" b="b"/>
              <a:pathLst>
                <a:path w="1025" h="1924" extrusionOk="0">
                  <a:moveTo>
                    <a:pt x="881" y="0"/>
                  </a:moveTo>
                  <a:lnTo>
                    <a:pt x="220" y="660"/>
                  </a:lnTo>
                  <a:cubicBezTo>
                    <a:pt x="77" y="804"/>
                    <a:pt x="0" y="995"/>
                    <a:pt x="0" y="1206"/>
                  </a:cubicBezTo>
                  <a:lnTo>
                    <a:pt x="0" y="1924"/>
                  </a:lnTo>
                  <a:lnTo>
                    <a:pt x="766" y="1924"/>
                  </a:lnTo>
                  <a:cubicBezTo>
                    <a:pt x="909" y="1924"/>
                    <a:pt x="1024" y="1809"/>
                    <a:pt x="1024" y="1665"/>
                  </a:cubicBezTo>
                  <a:lnTo>
                    <a:pt x="1024" y="440"/>
                  </a:lnTo>
                  <a:cubicBezTo>
                    <a:pt x="1024" y="278"/>
                    <a:pt x="976" y="125"/>
                    <a:pt x="8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3" name="Google Shape;3103;p67"/>
            <p:cNvSpPr/>
            <p:nvPr/>
          </p:nvSpPr>
          <p:spPr>
            <a:xfrm>
              <a:off x="5688486" y="2188848"/>
              <a:ext cx="16331" cy="16333"/>
            </a:xfrm>
            <a:custGeom>
              <a:avLst/>
              <a:gdLst/>
              <a:ahLst/>
              <a:cxnLst/>
              <a:rect l="l" t="t" r="r" b="b"/>
              <a:pathLst>
                <a:path w="508" h="508" extrusionOk="0">
                  <a:moveTo>
                    <a:pt x="1" y="1"/>
                  </a:moveTo>
                  <a:lnTo>
                    <a:pt x="1" y="403"/>
                  </a:lnTo>
                  <a:cubicBezTo>
                    <a:pt x="1" y="460"/>
                    <a:pt x="48" y="508"/>
                    <a:pt x="106" y="508"/>
                  </a:cubicBezTo>
                  <a:lnTo>
                    <a:pt x="402" y="508"/>
                  </a:lnTo>
                  <a:cubicBezTo>
                    <a:pt x="460" y="508"/>
                    <a:pt x="508" y="460"/>
                    <a:pt x="508" y="403"/>
                  </a:cubicBezTo>
                  <a:lnTo>
                    <a:pt x="50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4" name="Google Shape;3104;p67"/>
            <p:cNvSpPr/>
            <p:nvPr/>
          </p:nvSpPr>
          <p:spPr>
            <a:xfrm>
              <a:off x="5662960" y="2165828"/>
              <a:ext cx="33562" cy="34564"/>
            </a:xfrm>
            <a:custGeom>
              <a:avLst/>
              <a:gdLst/>
              <a:ahLst/>
              <a:cxnLst/>
              <a:rect l="l" t="t" r="r" b="b"/>
              <a:pathLst>
                <a:path w="1044" h="1075" extrusionOk="0">
                  <a:moveTo>
                    <a:pt x="235" y="1"/>
                  </a:moveTo>
                  <a:cubicBezTo>
                    <a:pt x="204" y="1"/>
                    <a:pt x="174" y="15"/>
                    <a:pt x="153" y="47"/>
                  </a:cubicBezTo>
                  <a:lnTo>
                    <a:pt x="0" y="286"/>
                  </a:lnTo>
                  <a:lnTo>
                    <a:pt x="383" y="994"/>
                  </a:lnTo>
                  <a:cubicBezTo>
                    <a:pt x="412" y="1047"/>
                    <a:pt x="464" y="1075"/>
                    <a:pt x="517" y="1075"/>
                  </a:cubicBezTo>
                  <a:cubicBezTo>
                    <a:pt x="550" y="1075"/>
                    <a:pt x="583" y="1064"/>
                    <a:pt x="613" y="1042"/>
                  </a:cubicBezTo>
                  <a:lnTo>
                    <a:pt x="1043" y="717"/>
                  </a:lnTo>
                  <a:lnTo>
                    <a:pt x="306" y="28"/>
                  </a:lnTo>
                  <a:cubicBezTo>
                    <a:pt x="285" y="10"/>
                    <a:pt x="260" y="1"/>
                    <a:pt x="2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5" name="Google Shape;3105;p67"/>
            <p:cNvSpPr/>
            <p:nvPr/>
          </p:nvSpPr>
          <p:spPr>
            <a:xfrm>
              <a:off x="5696490" y="2165828"/>
              <a:ext cx="33883" cy="34564"/>
            </a:xfrm>
            <a:custGeom>
              <a:avLst/>
              <a:gdLst/>
              <a:ahLst/>
              <a:cxnLst/>
              <a:rect l="l" t="t" r="r" b="b"/>
              <a:pathLst>
                <a:path w="1054" h="1075" extrusionOk="0">
                  <a:moveTo>
                    <a:pt x="813" y="1"/>
                  </a:moveTo>
                  <a:cubicBezTo>
                    <a:pt x="786" y="1"/>
                    <a:pt x="759" y="10"/>
                    <a:pt x="737" y="28"/>
                  </a:cubicBezTo>
                  <a:lnTo>
                    <a:pt x="0" y="717"/>
                  </a:lnTo>
                  <a:lnTo>
                    <a:pt x="441" y="1042"/>
                  </a:lnTo>
                  <a:cubicBezTo>
                    <a:pt x="466" y="1064"/>
                    <a:pt x="499" y="1075"/>
                    <a:pt x="532" y="1075"/>
                  </a:cubicBezTo>
                  <a:cubicBezTo>
                    <a:pt x="585" y="1075"/>
                    <a:pt x="637" y="1047"/>
                    <a:pt x="661" y="994"/>
                  </a:cubicBezTo>
                  <a:lnTo>
                    <a:pt x="1053" y="286"/>
                  </a:lnTo>
                  <a:lnTo>
                    <a:pt x="900" y="47"/>
                  </a:lnTo>
                  <a:cubicBezTo>
                    <a:pt x="879" y="15"/>
                    <a:pt x="846" y="1"/>
                    <a:pt x="81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6" name="Google Shape;3106;p67"/>
            <p:cNvSpPr/>
            <p:nvPr/>
          </p:nvSpPr>
          <p:spPr>
            <a:xfrm>
              <a:off x="5422043" y="1829150"/>
              <a:ext cx="233230" cy="200985"/>
            </a:xfrm>
            <a:custGeom>
              <a:avLst/>
              <a:gdLst/>
              <a:ahLst/>
              <a:cxnLst/>
              <a:rect l="l" t="t" r="r" b="b"/>
              <a:pathLst>
                <a:path w="7255" h="6251" extrusionOk="0">
                  <a:moveTo>
                    <a:pt x="642" y="1"/>
                  </a:moveTo>
                  <a:cubicBezTo>
                    <a:pt x="288" y="1"/>
                    <a:pt x="1" y="288"/>
                    <a:pt x="1" y="642"/>
                  </a:cubicBezTo>
                  <a:lnTo>
                    <a:pt x="1" y="4059"/>
                  </a:lnTo>
                  <a:cubicBezTo>
                    <a:pt x="1" y="4413"/>
                    <a:pt x="288" y="4700"/>
                    <a:pt x="642" y="4700"/>
                  </a:cubicBezTo>
                  <a:lnTo>
                    <a:pt x="2987" y="4700"/>
                  </a:lnTo>
                  <a:lnTo>
                    <a:pt x="2632" y="6116"/>
                  </a:lnTo>
                  <a:cubicBezTo>
                    <a:pt x="2611" y="6189"/>
                    <a:pt x="2672" y="6251"/>
                    <a:pt x="2736" y="6251"/>
                  </a:cubicBezTo>
                  <a:cubicBezTo>
                    <a:pt x="2756" y="6251"/>
                    <a:pt x="2777" y="6245"/>
                    <a:pt x="2795" y="6231"/>
                  </a:cubicBezTo>
                  <a:lnTo>
                    <a:pt x="4901" y="4700"/>
                  </a:lnTo>
                  <a:lnTo>
                    <a:pt x="6614" y="4700"/>
                  </a:lnTo>
                  <a:cubicBezTo>
                    <a:pt x="6968" y="4700"/>
                    <a:pt x="7255" y="4413"/>
                    <a:pt x="7255" y="4059"/>
                  </a:cubicBezTo>
                  <a:lnTo>
                    <a:pt x="7255" y="642"/>
                  </a:lnTo>
                  <a:cubicBezTo>
                    <a:pt x="7255" y="288"/>
                    <a:pt x="6968" y="1"/>
                    <a:pt x="66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7" name="Google Shape;3107;p67"/>
            <p:cNvSpPr/>
            <p:nvPr/>
          </p:nvSpPr>
          <p:spPr>
            <a:xfrm>
              <a:off x="5461135" y="1863615"/>
              <a:ext cx="38770" cy="13568"/>
            </a:xfrm>
            <a:custGeom>
              <a:avLst/>
              <a:gdLst/>
              <a:ahLst/>
              <a:cxnLst/>
              <a:rect l="l" t="t" r="r" b="b"/>
              <a:pathLst>
                <a:path w="1206" h="422" extrusionOk="0">
                  <a:moveTo>
                    <a:pt x="287" y="1"/>
                  </a:moveTo>
                  <a:cubicBezTo>
                    <a:pt x="0" y="1"/>
                    <a:pt x="0" y="422"/>
                    <a:pt x="287" y="422"/>
                  </a:cubicBezTo>
                  <a:lnTo>
                    <a:pt x="919" y="422"/>
                  </a:lnTo>
                  <a:cubicBezTo>
                    <a:pt x="1206" y="422"/>
                    <a:pt x="1206" y="1"/>
                    <a:pt x="9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8" name="Google Shape;3108;p67"/>
            <p:cNvSpPr/>
            <p:nvPr/>
          </p:nvSpPr>
          <p:spPr>
            <a:xfrm>
              <a:off x="5509132" y="1863615"/>
              <a:ext cx="107405" cy="13568"/>
            </a:xfrm>
            <a:custGeom>
              <a:avLst/>
              <a:gdLst/>
              <a:ahLst/>
              <a:cxnLst/>
              <a:rect l="l" t="t" r="r" b="b"/>
              <a:pathLst>
                <a:path w="3341" h="422" extrusionOk="0">
                  <a:moveTo>
                    <a:pt x="278" y="1"/>
                  </a:moveTo>
                  <a:cubicBezTo>
                    <a:pt x="0" y="1"/>
                    <a:pt x="0" y="422"/>
                    <a:pt x="278" y="422"/>
                  </a:cubicBezTo>
                  <a:lnTo>
                    <a:pt x="3053" y="422"/>
                  </a:lnTo>
                  <a:cubicBezTo>
                    <a:pt x="3340" y="422"/>
                    <a:pt x="3340" y="1"/>
                    <a:pt x="30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9" name="Google Shape;3109;p67"/>
            <p:cNvSpPr/>
            <p:nvPr/>
          </p:nvSpPr>
          <p:spPr>
            <a:xfrm>
              <a:off x="5461135" y="1897791"/>
              <a:ext cx="155401" cy="13858"/>
            </a:xfrm>
            <a:custGeom>
              <a:avLst/>
              <a:gdLst/>
              <a:ahLst/>
              <a:cxnLst/>
              <a:rect l="l" t="t" r="r" b="b"/>
              <a:pathLst>
                <a:path w="4834" h="431" extrusionOk="0">
                  <a:moveTo>
                    <a:pt x="287" y="0"/>
                  </a:moveTo>
                  <a:cubicBezTo>
                    <a:pt x="0" y="0"/>
                    <a:pt x="0" y="431"/>
                    <a:pt x="287" y="431"/>
                  </a:cubicBezTo>
                  <a:lnTo>
                    <a:pt x="4546" y="431"/>
                  </a:lnTo>
                  <a:cubicBezTo>
                    <a:pt x="4833" y="431"/>
                    <a:pt x="4833" y="0"/>
                    <a:pt x="454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0" name="Google Shape;3110;p67"/>
            <p:cNvSpPr/>
            <p:nvPr/>
          </p:nvSpPr>
          <p:spPr>
            <a:xfrm>
              <a:off x="5461135" y="1932224"/>
              <a:ext cx="107405" cy="13601"/>
            </a:xfrm>
            <a:custGeom>
              <a:avLst/>
              <a:gdLst/>
              <a:ahLst/>
              <a:cxnLst/>
              <a:rect l="l" t="t" r="r" b="b"/>
              <a:pathLst>
                <a:path w="3341" h="423" extrusionOk="0">
                  <a:moveTo>
                    <a:pt x="287" y="1"/>
                  </a:moveTo>
                  <a:cubicBezTo>
                    <a:pt x="0" y="1"/>
                    <a:pt x="0" y="422"/>
                    <a:pt x="287" y="422"/>
                  </a:cubicBezTo>
                  <a:lnTo>
                    <a:pt x="3053" y="422"/>
                  </a:lnTo>
                  <a:cubicBezTo>
                    <a:pt x="3340" y="422"/>
                    <a:pt x="3340" y="1"/>
                    <a:pt x="30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1" name="Google Shape;3111;p67"/>
            <p:cNvSpPr/>
            <p:nvPr/>
          </p:nvSpPr>
          <p:spPr>
            <a:xfrm>
              <a:off x="5577414" y="1932224"/>
              <a:ext cx="39124" cy="13601"/>
            </a:xfrm>
            <a:custGeom>
              <a:avLst/>
              <a:gdLst/>
              <a:ahLst/>
              <a:cxnLst/>
              <a:rect l="l" t="t" r="r" b="b"/>
              <a:pathLst>
                <a:path w="1217" h="423" extrusionOk="0">
                  <a:moveTo>
                    <a:pt x="288" y="1"/>
                  </a:moveTo>
                  <a:cubicBezTo>
                    <a:pt x="1" y="1"/>
                    <a:pt x="1" y="422"/>
                    <a:pt x="288" y="422"/>
                  </a:cubicBezTo>
                  <a:lnTo>
                    <a:pt x="929" y="422"/>
                  </a:lnTo>
                  <a:cubicBezTo>
                    <a:pt x="1216" y="422"/>
                    <a:pt x="1216" y="1"/>
                    <a:pt x="9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12" name="Google Shape;3112;p67"/>
          <p:cNvGrpSpPr/>
          <p:nvPr/>
        </p:nvGrpSpPr>
        <p:grpSpPr>
          <a:xfrm>
            <a:off x="4046081" y="1682401"/>
            <a:ext cx="1079732" cy="810516"/>
            <a:chOff x="3067084" y="1682401"/>
            <a:chExt cx="1079732" cy="810516"/>
          </a:xfrm>
        </p:grpSpPr>
        <p:sp>
          <p:nvSpPr>
            <p:cNvPr id="3041" name="Google Shape;3041;p67"/>
            <p:cNvSpPr/>
            <p:nvPr/>
          </p:nvSpPr>
          <p:spPr>
            <a:xfrm>
              <a:off x="3322288" y="1757538"/>
              <a:ext cx="569400" cy="5694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3" name="Google Shape;3113;p67"/>
            <p:cNvSpPr/>
            <p:nvPr/>
          </p:nvSpPr>
          <p:spPr>
            <a:xfrm>
              <a:off x="3067084" y="1682401"/>
              <a:ext cx="1079732" cy="810516"/>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14" name="Google Shape;3114;p67"/>
          <p:cNvGrpSpPr/>
          <p:nvPr/>
        </p:nvGrpSpPr>
        <p:grpSpPr>
          <a:xfrm>
            <a:off x="4373385" y="1841925"/>
            <a:ext cx="425213" cy="413431"/>
            <a:chOff x="3394388" y="1841925"/>
            <a:chExt cx="425213" cy="413431"/>
          </a:xfrm>
        </p:grpSpPr>
        <p:sp>
          <p:nvSpPr>
            <p:cNvPr id="3115" name="Google Shape;3115;p67"/>
            <p:cNvSpPr/>
            <p:nvPr/>
          </p:nvSpPr>
          <p:spPr>
            <a:xfrm>
              <a:off x="3434461" y="2155834"/>
              <a:ext cx="359398" cy="61222"/>
            </a:xfrm>
            <a:custGeom>
              <a:avLst/>
              <a:gdLst/>
              <a:ahLst/>
              <a:cxnLst/>
              <a:rect l="l" t="t" r="r" b="b"/>
              <a:pathLst>
                <a:path w="21110" h="3596" extrusionOk="0">
                  <a:moveTo>
                    <a:pt x="1809" y="1"/>
                  </a:moveTo>
                  <a:cubicBezTo>
                    <a:pt x="800" y="1"/>
                    <a:pt x="1" y="799"/>
                    <a:pt x="1" y="1788"/>
                  </a:cubicBezTo>
                  <a:cubicBezTo>
                    <a:pt x="1" y="2776"/>
                    <a:pt x="800" y="3596"/>
                    <a:pt x="1809" y="3596"/>
                  </a:cubicBezTo>
                  <a:lnTo>
                    <a:pt x="21109" y="3596"/>
                  </a:lnTo>
                  <a:lnTo>
                    <a:pt x="2110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6" name="Google Shape;3116;p67"/>
            <p:cNvSpPr/>
            <p:nvPr/>
          </p:nvSpPr>
          <p:spPr>
            <a:xfrm>
              <a:off x="3436266" y="2155834"/>
              <a:ext cx="357593" cy="61222"/>
            </a:xfrm>
            <a:custGeom>
              <a:avLst/>
              <a:gdLst/>
              <a:ahLst/>
              <a:cxnLst/>
              <a:rect l="l" t="t" r="r" b="b"/>
              <a:pathLst>
                <a:path w="21004" h="3596" extrusionOk="0">
                  <a:moveTo>
                    <a:pt x="19805" y="1"/>
                  </a:moveTo>
                  <a:lnTo>
                    <a:pt x="19805" y="1640"/>
                  </a:lnTo>
                  <a:cubicBezTo>
                    <a:pt x="19805" y="2061"/>
                    <a:pt x="19469" y="2397"/>
                    <a:pt x="19048" y="2397"/>
                  </a:cubicBezTo>
                  <a:lnTo>
                    <a:pt x="0" y="2397"/>
                  </a:lnTo>
                  <a:cubicBezTo>
                    <a:pt x="252" y="3112"/>
                    <a:pt x="925" y="3596"/>
                    <a:pt x="1703" y="3596"/>
                  </a:cubicBezTo>
                  <a:lnTo>
                    <a:pt x="21003" y="3596"/>
                  </a:lnTo>
                  <a:lnTo>
                    <a:pt x="21003" y="1"/>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7" name="Google Shape;3117;p67"/>
            <p:cNvSpPr/>
            <p:nvPr/>
          </p:nvSpPr>
          <p:spPr>
            <a:xfrm>
              <a:off x="3397963" y="2117175"/>
              <a:ext cx="421318" cy="137834"/>
            </a:xfrm>
            <a:custGeom>
              <a:avLst/>
              <a:gdLst/>
              <a:ahLst/>
              <a:cxnLst/>
              <a:rect l="l" t="t" r="r" b="b"/>
              <a:pathLst>
                <a:path w="24747" h="8096" extrusionOk="0">
                  <a:moveTo>
                    <a:pt x="3953" y="1"/>
                  </a:moveTo>
                  <a:cubicBezTo>
                    <a:pt x="1746" y="64"/>
                    <a:pt x="0" y="1851"/>
                    <a:pt x="0" y="4038"/>
                  </a:cubicBezTo>
                  <a:cubicBezTo>
                    <a:pt x="0" y="6245"/>
                    <a:pt x="1746" y="8032"/>
                    <a:pt x="3953" y="8095"/>
                  </a:cubicBezTo>
                  <a:lnTo>
                    <a:pt x="24010" y="8095"/>
                  </a:lnTo>
                  <a:cubicBezTo>
                    <a:pt x="24410" y="8095"/>
                    <a:pt x="24746" y="7759"/>
                    <a:pt x="24746" y="7338"/>
                  </a:cubicBezTo>
                  <a:lnTo>
                    <a:pt x="24746" y="6582"/>
                  </a:lnTo>
                  <a:cubicBezTo>
                    <a:pt x="24746" y="6182"/>
                    <a:pt x="24410" y="5846"/>
                    <a:pt x="24010" y="5846"/>
                  </a:cubicBezTo>
                  <a:lnTo>
                    <a:pt x="3953" y="5867"/>
                  </a:lnTo>
                  <a:cubicBezTo>
                    <a:pt x="2965" y="5867"/>
                    <a:pt x="2166" y="5068"/>
                    <a:pt x="2145" y="4101"/>
                  </a:cubicBezTo>
                  <a:cubicBezTo>
                    <a:pt x="2145" y="3070"/>
                    <a:pt x="2965" y="2251"/>
                    <a:pt x="3995" y="2251"/>
                  </a:cubicBezTo>
                  <a:lnTo>
                    <a:pt x="24010" y="2251"/>
                  </a:lnTo>
                  <a:cubicBezTo>
                    <a:pt x="24410" y="2251"/>
                    <a:pt x="24746" y="1914"/>
                    <a:pt x="24746" y="1515"/>
                  </a:cubicBezTo>
                  <a:lnTo>
                    <a:pt x="24746" y="758"/>
                  </a:lnTo>
                  <a:cubicBezTo>
                    <a:pt x="24746" y="337"/>
                    <a:pt x="24410" y="1"/>
                    <a:pt x="2401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8" name="Google Shape;3118;p67"/>
            <p:cNvSpPr/>
            <p:nvPr/>
          </p:nvSpPr>
          <p:spPr>
            <a:xfrm>
              <a:off x="3795238" y="2117532"/>
              <a:ext cx="24363" cy="38323"/>
            </a:xfrm>
            <a:custGeom>
              <a:avLst/>
              <a:gdLst/>
              <a:ahLst/>
              <a:cxnLst/>
              <a:rect l="l" t="t" r="r" b="b"/>
              <a:pathLst>
                <a:path w="1431" h="2251" extrusionOk="0">
                  <a:moveTo>
                    <a:pt x="0" y="1"/>
                  </a:moveTo>
                  <a:lnTo>
                    <a:pt x="0" y="2251"/>
                  </a:lnTo>
                  <a:lnTo>
                    <a:pt x="673" y="2251"/>
                  </a:lnTo>
                  <a:cubicBezTo>
                    <a:pt x="1094" y="2251"/>
                    <a:pt x="1430" y="1914"/>
                    <a:pt x="1430" y="1494"/>
                  </a:cubicBezTo>
                  <a:lnTo>
                    <a:pt x="1430" y="758"/>
                  </a:lnTo>
                  <a:cubicBezTo>
                    <a:pt x="1430" y="337"/>
                    <a:pt x="1094" y="1"/>
                    <a:pt x="673"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9" name="Google Shape;3119;p67"/>
            <p:cNvSpPr/>
            <p:nvPr/>
          </p:nvSpPr>
          <p:spPr>
            <a:xfrm>
              <a:off x="3795238" y="2217033"/>
              <a:ext cx="24363" cy="38323"/>
            </a:xfrm>
            <a:custGeom>
              <a:avLst/>
              <a:gdLst/>
              <a:ahLst/>
              <a:cxnLst/>
              <a:rect l="l" t="t" r="r" b="b"/>
              <a:pathLst>
                <a:path w="1431" h="2251" extrusionOk="0">
                  <a:moveTo>
                    <a:pt x="0" y="1"/>
                  </a:moveTo>
                  <a:lnTo>
                    <a:pt x="0" y="2250"/>
                  </a:lnTo>
                  <a:lnTo>
                    <a:pt x="673" y="2250"/>
                  </a:lnTo>
                  <a:cubicBezTo>
                    <a:pt x="1094" y="2229"/>
                    <a:pt x="1430" y="1914"/>
                    <a:pt x="1430" y="1493"/>
                  </a:cubicBezTo>
                  <a:lnTo>
                    <a:pt x="1430" y="737"/>
                  </a:lnTo>
                  <a:cubicBezTo>
                    <a:pt x="1430" y="337"/>
                    <a:pt x="1094" y="1"/>
                    <a:pt x="673"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0" name="Google Shape;3120;p67"/>
            <p:cNvSpPr/>
            <p:nvPr/>
          </p:nvSpPr>
          <p:spPr>
            <a:xfrm>
              <a:off x="3465257" y="2186255"/>
              <a:ext cx="59792" cy="60081"/>
            </a:xfrm>
            <a:custGeom>
              <a:avLst/>
              <a:gdLst/>
              <a:ahLst/>
              <a:cxnLst/>
              <a:rect l="l" t="t" r="r" b="b"/>
              <a:pathLst>
                <a:path w="3512" h="3529" extrusionOk="0">
                  <a:moveTo>
                    <a:pt x="736" y="1"/>
                  </a:moveTo>
                  <a:cubicBezTo>
                    <a:pt x="336" y="1"/>
                    <a:pt x="0" y="337"/>
                    <a:pt x="0" y="758"/>
                  </a:cubicBezTo>
                  <a:lnTo>
                    <a:pt x="0" y="2776"/>
                  </a:lnTo>
                  <a:cubicBezTo>
                    <a:pt x="0" y="3200"/>
                    <a:pt x="343" y="3529"/>
                    <a:pt x="740" y="3529"/>
                  </a:cubicBezTo>
                  <a:cubicBezTo>
                    <a:pt x="835" y="3529"/>
                    <a:pt x="933" y="3510"/>
                    <a:pt x="1030" y="3470"/>
                  </a:cubicBezTo>
                  <a:lnTo>
                    <a:pt x="1787" y="3154"/>
                  </a:lnTo>
                  <a:lnTo>
                    <a:pt x="2460" y="3449"/>
                  </a:lnTo>
                  <a:cubicBezTo>
                    <a:pt x="2560" y="3490"/>
                    <a:pt x="2662" y="3510"/>
                    <a:pt x="2760" y="3510"/>
                  </a:cubicBezTo>
                  <a:cubicBezTo>
                    <a:pt x="3160" y="3510"/>
                    <a:pt x="3511" y="3193"/>
                    <a:pt x="3511" y="2755"/>
                  </a:cubicBezTo>
                  <a:lnTo>
                    <a:pt x="3511" y="758"/>
                  </a:lnTo>
                  <a:cubicBezTo>
                    <a:pt x="3511" y="337"/>
                    <a:pt x="3175" y="1"/>
                    <a:pt x="277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1" name="Google Shape;3121;p67"/>
            <p:cNvSpPr/>
            <p:nvPr/>
          </p:nvSpPr>
          <p:spPr>
            <a:xfrm>
              <a:off x="3434461" y="1880602"/>
              <a:ext cx="359398" cy="61222"/>
            </a:xfrm>
            <a:custGeom>
              <a:avLst/>
              <a:gdLst/>
              <a:ahLst/>
              <a:cxnLst/>
              <a:rect l="l" t="t" r="r" b="b"/>
              <a:pathLst>
                <a:path w="21110" h="3596" extrusionOk="0">
                  <a:moveTo>
                    <a:pt x="1809" y="1"/>
                  </a:moveTo>
                  <a:cubicBezTo>
                    <a:pt x="800" y="1"/>
                    <a:pt x="1" y="800"/>
                    <a:pt x="1" y="1788"/>
                  </a:cubicBezTo>
                  <a:cubicBezTo>
                    <a:pt x="1" y="2776"/>
                    <a:pt x="800" y="3596"/>
                    <a:pt x="1809" y="3596"/>
                  </a:cubicBezTo>
                  <a:lnTo>
                    <a:pt x="21109" y="3596"/>
                  </a:lnTo>
                  <a:lnTo>
                    <a:pt x="2110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2" name="Google Shape;3122;p67"/>
            <p:cNvSpPr/>
            <p:nvPr/>
          </p:nvSpPr>
          <p:spPr>
            <a:xfrm>
              <a:off x="3436266" y="1880602"/>
              <a:ext cx="357593" cy="61222"/>
            </a:xfrm>
            <a:custGeom>
              <a:avLst/>
              <a:gdLst/>
              <a:ahLst/>
              <a:cxnLst/>
              <a:rect l="l" t="t" r="r" b="b"/>
              <a:pathLst>
                <a:path w="21004" h="3596" extrusionOk="0">
                  <a:moveTo>
                    <a:pt x="19805" y="1"/>
                  </a:moveTo>
                  <a:lnTo>
                    <a:pt x="19805" y="1641"/>
                  </a:lnTo>
                  <a:cubicBezTo>
                    <a:pt x="19805" y="2061"/>
                    <a:pt x="19469" y="2398"/>
                    <a:pt x="19048" y="2398"/>
                  </a:cubicBezTo>
                  <a:lnTo>
                    <a:pt x="0" y="2398"/>
                  </a:lnTo>
                  <a:cubicBezTo>
                    <a:pt x="252" y="3112"/>
                    <a:pt x="925" y="3596"/>
                    <a:pt x="1703" y="3596"/>
                  </a:cubicBezTo>
                  <a:lnTo>
                    <a:pt x="21003" y="3596"/>
                  </a:lnTo>
                  <a:lnTo>
                    <a:pt x="21003" y="1"/>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3" name="Google Shape;3123;p67"/>
            <p:cNvSpPr/>
            <p:nvPr/>
          </p:nvSpPr>
          <p:spPr>
            <a:xfrm>
              <a:off x="3394388" y="1841925"/>
              <a:ext cx="424893" cy="137868"/>
            </a:xfrm>
            <a:custGeom>
              <a:avLst/>
              <a:gdLst/>
              <a:ahLst/>
              <a:cxnLst/>
              <a:rect l="l" t="t" r="r" b="b"/>
              <a:pathLst>
                <a:path w="24957" h="8098" extrusionOk="0">
                  <a:moveTo>
                    <a:pt x="4049" y="1"/>
                  </a:moveTo>
                  <a:cubicBezTo>
                    <a:pt x="1829" y="1"/>
                    <a:pt x="0" y="1806"/>
                    <a:pt x="0" y="4039"/>
                  </a:cubicBezTo>
                  <a:cubicBezTo>
                    <a:pt x="0" y="6284"/>
                    <a:pt x="1850" y="8097"/>
                    <a:pt x="4086" y="8097"/>
                  </a:cubicBezTo>
                  <a:cubicBezTo>
                    <a:pt x="4112" y="8097"/>
                    <a:pt x="4137" y="8097"/>
                    <a:pt x="4163" y="8097"/>
                  </a:cubicBezTo>
                  <a:lnTo>
                    <a:pt x="24220" y="8097"/>
                  </a:lnTo>
                  <a:cubicBezTo>
                    <a:pt x="24620" y="8097"/>
                    <a:pt x="24956" y="7760"/>
                    <a:pt x="24956" y="7340"/>
                  </a:cubicBezTo>
                  <a:lnTo>
                    <a:pt x="24956" y="6583"/>
                  </a:lnTo>
                  <a:cubicBezTo>
                    <a:pt x="24956" y="6183"/>
                    <a:pt x="24620" y="5847"/>
                    <a:pt x="24220" y="5847"/>
                  </a:cubicBezTo>
                  <a:lnTo>
                    <a:pt x="4163" y="5847"/>
                  </a:lnTo>
                  <a:lnTo>
                    <a:pt x="4163" y="5868"/>
                  </a:lnTo>
                  <a:cubicBezTo>
                    <a:pt x="3175" y="5847"/>
                    <a:pt x="2376" y="5069"/>
                    <a:pt x="2355" y="4102"/>
                  </a:cubicBezTo>
                  <a:cubicBezTo>
                    <a:pt x="2355" y="3072"/>
                    <a:pt x="3175" y="2252"/>
                    <a:pt x="4205" y="2252"/>
                  </a:cubicBezTo>
                  <a:lnTo>
                    <a:pt x="24220" y="2252"/>
                  </a:lnTo>
                  <a:cubicBezTo>
                    <a:pt x="24620" y="2252"/>
                    <a:pt x="24956" y="1915"/>
                    <a:pt x="24956" y="1495"/>
                  </a:cubicBezTo>
                  <a:lnTo>
                    <a:pt x="24956" y="759"/>
                  </a:lnTo>
                  <a:cubicBezTo>
                    <a:pt x="24956" y="339"/>
                    <a:pt x="24620" y="2"/>
                    <a:pt x="24220" y="2"/>
                  </a:cubicBezTo>
                  <a:lnTo>
                    <a:pt x="4163" y="2"/>
                  </a:lnTo>
                  <a:cubicBezTo>
                    <a:pt x="4125" y="1"/>
                    <a:pt x="4087" y="1"/>
                    <a:pt x="40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4" name="Google Shape;3124;p67"/>
            <p:cNvSpPr/>
            <p:nvPr/>
          </p:nvSpPr>
          <p:spPr>
            <a:xfrm>
              <a:off x="3795238" y="1842317"/>
              <a:ext cx="24363" cy="38306"/>
            </a:xfrm>
            <a:custGeom>
              <a:avLst/>
              <a:gdLst/>
              <a:ahLst/>
              <a:cxnLst/>
              <a:rect l="l" t="t" r="r" b="b"/>
              <a:pathLst>
                <a:path w="1431" h="2250" extrusionOk="0">
                  <a:moveTo>
                    <a:pt x="0" y="0"/>
                  </a:moveTo>
                  <a:lnTo>
                    <a:pt x="0" y="2250"/>
                  </a:lnTo>
                  <a:lnTo>
                    <a:pt x="673" y="2250"/>
                  </a:lnTo>
                  <a:cubicBezTo>
                    <a:pt x="1094" y="2250"/>
                    <a:pt x="1430" y="1913"/>
                    <a:pt x="1430" y="1493"/>
                  </a:cubicBezTo>
                  <a:lnTo>
                    <a:pt x="1430" y="757"/>
                  </a:lnTo>
                  <a:cubicBezTo>
                    <a:pt x="1430" y="337"/>
                    <a:pt x="1094" y="0"/>
                    <a:pt x="673" y="0"/>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5" name="Google Shape;3125;p67"/>
            <p:cNvSpPr/>
            <p:nvPr/>
          </p:nvSpPr>
          <p:spPr>
            <a:xfrm>
              <a:off x="3795238" y="1941801"/>
              <a:ext cx="24363" cy="38323"/>
            </a:xfrm>
            <a:custGeom>
              <a:avLst/>
              <a:gdLst/>
              <a:ahLst/>
              <a:cxnLst/>
              <a:rect l="l" t="t" r="r" b="b"/>
              <a:pathLst>
                <a:path w="1431" h="2251" extrusionOk="0">
                  <a:moveTo>
                    <a:pt x="0" y="1"/>
                  </a:moveTo>
                  <a:lnTo>
                    <a:pt x="0" y="2251"/>
                  </a:lnTo>
                  <a:lnTo>
                    <a:pt x="673" y="2251"/>
                  </a:lnTo>
                  <a:cubicBezTo>
                    <a:pt x="1094" y="2251"/>
                    <a:pt x="1430" y="1914"/>
                    <a:pt x="1430" y="1494"/>
                  </a:cubicBezTo>
                  <a:lnTo>
                    <a:pt x="1430" y="737"/>
                  </a:lnTo>
                  <a:cubicBezTo>
                    <a:pt x="1430" y="337"/>
                    <a:pt x="1094" y="1"/>
                    <a:pt x="673"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6" name="Google Shape;3126;p67"/>
            <p:cNvSpPr/>
            <p:nvPr/>
          </p:nvSpPr>
          <p:spPr>
            <a:xfrm>
              <a:off x="3465257" y="1911023"/>
              <a:ext cx="59792" cy="59962"/>
            </a:xfrm>
            <a:custGeom>
              <a:avLst/>
              <a:gdLst/>
              <a:ahLst/>
              <a:cxnLst/>
              <a:rect l="l" t="t" r="r" b="b"/>
              <a:pathLst>
                <a:path w="3512" h="3522" extrusionOk="0">
                  <a:moveTo>
                    <a:pt x="736" y="1"/>
                  </a:moveTo>
                  <a:cubicBezTo>
                    <a:pt x="336" y="1"/>
                    <a:pt x="0" y="337"/>
                    <a:pt x="0" y="758"/>
                  </a:cubicBezTo>
                  <a:lnTo>
                    <a:pt x="0" y="2776"/>
                  </a:lnTo>
                  <a:cubicBezTo>
                    <a:pt x="0" y="3205"/>
                    <a:pt x="349" y="3521"/>
                    <a:pt x="752" y="3521"/>
                  </a:cubicBezTo>
                  <a:cubicBezTo>
                    <a:pt x="843" y="3521"/>
                    <a:pt x="937" y="3505"/>
                    <a:pt x="1030" y="3470"/>
                  </a:cubicBezTo>
                  <a:lnTo>
                    <a:pt x="1787" y="3155"/>
                  </a:lnTo>
                  <a:lnTo>
                    <a:pt x="2460" y="3449"/>
                  </a:lnTo>
                  <a:cubicBezTo>
                    <a:pt x="2560" y="3491"/>
                    <a:pt x="2662" y="3510"/>
                    <a:pt x="2760" y="3510"/>
                  </a:cubicBezTo>
                  <a:cubicBezTo>
                    <a:pt x="3160" y="3510"/>
                    <a:pt x="3511" y="3193"/>
                    <a:pt x="3511" y="2755"/>
                  </a:cubicBezTo>
                  <a:lnTo>
                    <a:pt x="3511" y="758"/>
                  </a:lnTo>
                  <a:cubicBezTo>
                    <a:pt x="3511" y="337"/>
                    <a:pt x="3175" y="1"/>
                    <a:pt x="27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7" name="Google Shape;3127;p67"/>
            <p:cNvSpPr/>
            <p:nvPr/>
          </p:nvSpPr>
          <p:spPr>
            <a:xfrm>
              <a:off x="3421949" y="2018048"/>
              <a:ext cx="359023" cy="61222"/>
            </a:xfrm>
            <a:custGeom>
              <a:avLst/>
              <a:gdLst/>
              <a:ahLst/>
              <a:cxnLst/>
              <a:rect l="l" t="t" r="r" b="b"/>
              <a:pathLst>
                <a:path w="21088" h="3596" extrusionOk="0">
                  <a:moveTo>
                    <a:pt x="0" y="0"/>
                  </a:moveTo>
                  <a:lnTo>
                    <a:pt x="0" y="3595"/>
                  </a:lnTo>
                  <a:lnTo>
                    <a:pt x="19300" y="3595"/>
                  </a:lnTo>
                  <a:cubicBezTo>
                    <a:pt x="20289" y="3595"/>
                    <a:pt x="21088" y="2796"/>
                    <a:pt x="21088" y="1808"/>
                  </a:cubicBezTo>
                  <a:cubicBezTo>
                    <a:pt x="21088" y="820"/>
                    <a:pt x="20289" y="0"/>
                    <a:pt x="193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8" name="Google Shape;3128;p67"/>
            <p:cNvSpPr/>
            <p:nvPr/>
          </p:nvSpPr>
          <p:spPr>
            <a:xfrm>
              <a:off x="3421949" y="2018048"/>
              <a:ext cx="359023" cy="61222"/>
            </a:xfrm>
            <a:custGeom>
              <a:avLst/>
              <a:gdLst/>
              <a:ahLst/>
              <a:cxnLst/>
              <a:rect l="l" t="t" r="r" b="b"/>
              <a:pathLst>
                <a:path w="21088" h="3596" extrusionOk="0">
                  <a:moveTo>
                    <a:pt x="19279" y="0"/>
                  </a:moveTo>
                  <a:cubicBezTo>
                    <a:pt x="19679" y="1178"/>
                    <a:pt x="18817" y="2397"/>
                    <a:pt x="17576" y="2397"/>
                  </a:cubicBezTo>
                  <a:lnTo>
                    <a:pt x="0" y="2397"/>
                  </a:lnTo>
                  <a:lnTo>
                    <a:pt x="0" y="3595"/>
                  </a:lnTo>
                  <a:lnTo>
                    <a:pt x="19300" y="3595"/>
                  </a:lnTo>
                  <a:cubicBezTo>
                    <a:pt x="20289" y="3595"/>
                    <a:pt x="21088" y="2796"/>
                    <a:pt x="21088" y="1808"/>
                  </a:cubicBezTo>
                  <a:cubicBezTo>
                    <a:pt x="21088" y="820"/>
                    <a:pt x="20289" y="0"/>
                    <a:pt x="19300" y="0"/>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9" name="Google Shape;3129;p67"/>
            <p:cNvSpPr/>
            <p:nvPr/>
          </p:nvSpPr>
          <p:spPr>
            <a:xfrm>
              <a:off x="3396176" y="1979746"/>
              <a:ext cx="421301" cy="137460"/>
            </a:xfrm>
            <a:custGeom>
              <a:avLst/>
              <a:gdLst/>
              <a:ahLst/>
              <a:cxnLst/>
              <a:rect l="l" t="t" r="r" b="b"/>
              <a:pathLst>
                <a:path w="24746" h="8074" extrusionOk="0">
                  <a:moveTo>
                    <a:pt x="757" y="1"/>
                  </a:moveTo>
                  <a:cubicBezTo>
                    <a:pt x="337" y="1"/>
                    <a:pt x="0" y="337"/>
                    <a:pt x="0" y="757"/>
                  </a:cubicBezTo>
                  <a:lnTo>
                    <a:pt x="0" y="1493"/>
                  </a:lnTo>
                  <a:cubicBezTo>
                    <a:pt x="0" y="1914"/>
                    <a:pt x="337" y="2250"/>
                    <a:pt x="757" y="2250"/>
                  </a:cubicBezTo>
                  <a:lnTo>
                    <a:pt x="20772" y="2250"/>
                  </a:lnTo>
                  <a:cubicBezTo>
                    <a:pt x="21782" y="2250"/>
                    <a:pt x="22602" y="3070"/>
                    <a:pt x="22602" y="4079"/>
                  </a:cubicBezTo>
                  <a:cubicBezTo>
                    <a:pt x="22602" y="5067"/>
                    <a:pt x="21803" y="5845"/>
                    <a:pt x="20814" y="5845"/>
                  </a:cubicBezTo>
                  <a:lnTo>
                    <a:pt x="20814" y="5824"/>
                  </a:lnTo>
                  <a:lnTo>
                    <a:pt x="757" y="5824"/>
                  </a:lnTo>
                  <a:cubicBezTo>
                    <a:pt x="337" y="5824"/>
                    <a:pt x="0" y="6161"/>
                    <a:pt x="0" y="6581"/>
                  </a:cubicBezTo>
                  <a:lnTo>
                    <a:pt x="0" y="7338"/>
                  </a:lnTo>
                  <a:cubicBezTo>
                    <a:pt x="0" y="7738"/>
                    <a:pt x="337" y="8074"/>
                    <a:pt x="757" y="8074"/>
                  </a:cubicBezTo>
                  <a:lnTo>
                    <a:pt x="20814" y="8074"/>
                  </a:lnTo>
                  <a:cubicBezTo>
                    <a:pt x="23001" y="8032"/>
                    <a:pt x="24746" y="6224"/>
                    <a:pt x="24746" y="4037"/>
                  </a:cubicBezTo>
                  <a:cubicBezTo>
                    <a:pt x="24746" y="1851"/>
                    <a:pt x="23001" y="64"/>
                    <a:pt x="2081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0" name="Google Shape;3130;p67"/>
            <p:cNvSpPr/>
            <p:nvPr/>
          </p:nvSpPr>
          <p:spPr>
            <a:xfrm>
              <a:off x="3729017" y="1980103"/>
              <a:ext cx="88428" cy="137460"/>
            </a:xfrm>
            <a:custGeom>
              <a:avLst/>
              <a:gdLst/>
              <a:ahLst/>
              <a:cxnLst/>
              <a:rect l="l" t="t" r="r" b="b"/>
              <a:pathLst>
                <a:path w="5194" h="8074" extrusionOk="0">
                  <a:moveTo>
                    <a:pt x="1" y="1"/>
                  </a:moveTo>
                  <a:cubicBezTo>
                    <a:pt x="2188" y="43"/>
                    <a:pt x="3933" y="1851"/>
                    <a:pt x="3933" y="4037"/>
                  </a:cubicBezTo>
                  <a:cubicBezTo>
                    <a:pt x="3933" y="6224"/>
                    <a:pt x="2188" y="8011"/>
                    <a:pt x="1" y="8074"/>
                  </a:cubicBezTo>
                  <a:lnTo>
                    <a:pt x="1262" y="8074"/>
                  </a:lnTo>
                  <a:cubicBezTo>
                    <a:pt x="3449" y="8011"/>
                    <a:pt x="5194" y="6224"/>
                    <a:pt x="5194" y="4037"/>
                  </a:cubicBezTo>
                  <a:cubicBezTo>
                    <a:pt x="5194" y="1851"/>
                    <a:pt x="3449" y="43"/>
                    <a:pt x="1262"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1" name="Google Shape;3131;p67"/>
            <p:cNvSpPr/>
            <p:nvPr/>
          </p:nvSpPr>
          <p:spPr>
            <a:xfrm>
              <a:off x="3690374" y="2048809"/>
              <a:ext cx="60149" cy="59775"/>
            </a:xfrm>
            <a:custGeom>
              <a:avLst/>
              <a:gdLst/>
              <a:ahLst/>
              <a:cxnLst/>
              <a:rect l="l" t="t" r="r" b="b"/>
              <a:pathLst>
                <a:path w="3533" h="3511" extrusionOk="0">
                  <a:moveTo>
                    <a:pt x="720" y="0"/>
                  </a:moveTo>
                  <a:cubicBezTo>
                    <a:pt x="317" y="0"/>
                    <a:pt x="0" y="329"/>
                    <a:pt x="0" y="737"/>
                  </a:cubicBezTo>
                  <a:lnTo>
                    <a:pt x="0" y="2734"/>
                  </a:lnTo>
                  <a:cubicBezTo>
                    <a:pt x="0" y="3173"/>
                    <a:pt x="365" y="3489"/>
                    <a:pt x="759" y="3489"/>
                  </a:cubicBezTo>
                  <a:cubicBezTo>
                    <a:pt x="856" y="3489"/>
                    <a:pt x="956" y="3470"/>
                    <a:pt x="1052" y="3428"/>
                  </a:cubicBezTo>
                  <a:lnTo>
                    <a:pt x="1745" y="3134"/>
                  </a:lnTo>
                  <a:lnTo>
                    <a:pt x="2502" y="3449"/>
                  </a:lnTo>
                  <a:cubicBezTo>
                    <a:pt x="2599" y="3491"/>
                    <a:pt x="2697" y="3510"/>
                    <a:pt x="2794" y="3510"/>
                  </a:cubicBezTo>
                  <a:cubicBezTo>
                    <a:pt x="3182" y="3510"/>
                    <a:pt x="3532" y="3197"/>
                    <a:pt x="3532" y="2776"/>
                  </a:cubicBezTo>
                  <a:lnTo>
                    <a:pt x="3532" y="737"/>
                  </a:lnTo>
                  <a:cubicBezTo>
                    <a:pt x="3532" y="349"/>
                    <a:pt x="3215" y="0"/>
                    <a:pt x="2811" y="0"/>
                  </a:cubicBezTo>
                  <a:cubicBezTo>
                    <a:pt x="2799" y="0"/>
                    <a:pt x="2787" y="1"/>
                    <a:pt x="2776" y="1"/>
                  </a:cubicBezTo>
                  <a:lnTo>
                    <a:pt x="757" y="1"/>
                  </a:lnTo>
                  <a:cubicBezTo>
                    <a:pt x="745" y="1"/>
                    <a:pt x="732" y="0"/>
                    <a:pt x="7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TextBox 2"/>
          <p:cNvSpPr txBox="1"/>
          <p:nvPr/>
        </p:nvSpPr>
        <p:spPr>
          <a:xfrm>
            <a:off x="517442" y="2966638"/>
            <a:ext cx="2260315" cy="1015663"/>
          </a:xfrm>
          <a:prstGeom prst="rect">
            <a:avLst/>
          </a:prstGeom>
          <a:noFill/>
        </p:spPr>
        <p:txBody>
          <a:bodyPr wrap="square" rtlCol="0">
            <a:spAutoFit/>
          </a:bodyPr>
          <a:lstStyle/>
          <a:p>
            <a:pPr algn="ctr">
              <a:lnSpc>
                <a:spcPct val="150000"/>
              </a:lnSpc>
            </a:pPr>
            <a:r>
              <a:rPr lang="en-US" sz="2000" dirty="0" err="1" smtClean="0"/>
              <a:t>Ôn</a:t>
            </a:r>
            <a:r>
              <a:rPr lang="en-US" sz="2000" dirty="0" smtClean="0"/>
              <a:t> </a:t>
            </a:r>
            <a:r>
              <a:rPr lang="en-US" sz="2000" dirty="0" err="1" smtClean="0"/>
              <a:t>tập</a:t>
            </a:r>
            <a:r>
              <a:rPr lang="en-US" sz="2000" dirty="0" smtClean="0"/>
              <a:t> </a:t>
            </a:r>
            <a:r>
              <a:rPr lang="en-US" sz="2000" dirty="0" err="1" smtClean="0"/>
              <a:t>kiến</a:t>
            </a:r>
            <a:r>
              <a:rPr lang="en-US" sz="2000" dirty="0" smtClean="0"/>
              <a:t> </a:t>
            </a:r>
            <a:r>
              <a:rPr lang="en-US" sz="2000" dirty="0" err="1" smtClean="0"/>
              <a:t>thức</a:t>
            </a:r>
            <a:r>
              <a:rPr lang="en-US" sz="2000" dirty="0" smtClean="0"/>
              <a:t> </a:t>
            </a:r>
            <a:r>
              <a:rPr lang="en-US" sz="2000" dirty="0" err="1" smtClean="0"/>
              <a:t>đã</a:t>
            </a:r>
            <a:r>
              <a:rPr lang="en-US" sz="2000" dirty="0" smtClean="0"/>
              <a:t> </a:t>
            </a:r>
            <a:r>
              <a:rPr lang="en-US" sz="2000" dirty="0" err="1" smtClean="0"/>
              <a:t>học</a:t>
            </a:r>
            <a:endParaRPr lang="en-US" sz="2000" dirty="0"/>
          </a:p>
        </p:txBody>
      </p:sp>
      <p:sp>
        <p:nvSpPr>
          <p:cNvPr id="99" name="TextBox 98"/>
          <p:cNvSpPr txBox="1"/>
          <p:nvPr/>
        </p:nvSpPr>
        <p:spPr>
          <a:xfrm>
            <a:off x="3285181" y="2954343"/>
            <a:ext cx="2736333" cy="1015663"/>
          </a:xfrm>
          <a:prstGeom prst="rect">
            <a:avLst/>
          </a:prstGeom>
          <a:noFill/>
        </p:spPr>
        <p:txBody>
          <a:bodyPr wrap="square" rtlCol="0">
            <a:spAutoFit/>
          </a:bodyPr>
          <a:lstStyle/>
          <a:p>
            <a:pPr algn="ctr">
              <a:lnSpc>
                <a:spcPct val="150000"/>
              </a:lnSpc>
            </a:pPr>
            <a:r>
              <a:rPr lang="en-US" sz="2000" dirty="0" err="1" smtClean="0"/>
              <a:t>Hoàn</a:t>
            </a:r>
            <a:r>
              <a:rPr lang="en-US" sz="2000" dirty="0" smtClean="0"/>
              <a:t> </a:t>
            </a:r>
            <a:r>
              <a:rPr lang="en-US" sz="2000" dirty="0" err="1" smtClean="0"/>
              <a:t>thành</a:t>
            </a:r>
            <a:r>
              <a:rPr lang="en-US" sz="2000" dirty="0" smtClean="0"/>
              <a:t> </a:t>
            </a:r>
            <a:r>
              <a:rPr lang="en-US" sz="2000" dirty="0" err="1" smtClean="0"/>
              <a:t>bài</a:t>
            </a:r>
            <a:r>
              <a:rPr lang="en-US" sz="2000" dirty="0" smtClean="0"/>
              <a:t> </a:t>
            </a:r>
            <a:r>
              <a:rPr lang="en-US" sz="2000" dirty="0" err="1" smtClean="0"/>
              <a:t>tập</a:t>
            </a:r>
            <a:r>
              <a:rPr lang="en-US" sz="2000" dirty="0" smtClean="0"/>
              <a:t> </a:t>
            </a:r>
            <a:r>
              <a:rPr lang="en-US" sz="2000" dirty="0" err="1" smtClean="0"/>
              <a:t>vận</a:t>
            </a:r>
            <a:r>
              <a:rPr lang="en-US" sz="2000" dirty="0" smtClean="0"/>
              <a:t> </a:t>
            </a:r>
            <a:r>
              <a:rPr lang="en-US" sz="2000" dirty="0" err="1" smtClean="0"/>
              <a:t>dụng</a:t>
            </a:r>
            <a:endParaRPr lang="en-US" sz="2000" dirty="0"/>
          </a:p>
        </p:txBody>
      </p:sp>
      <p:sp>
        <p:nvSpPr>
          <p:cNvPr id="100" name="TextBox 99"/>
          <p:cNvSpPr txBox="1"/>
          <p:nvPr/>
        </p:nvSpPr>
        <p:spPr>
          <a:xfrm>
            <a:off x="6154680" y="2954343"/>
            <a:ext cx="2575499" cy="1015663"/>
          </a:xfrm>
          <a:prstGeom prst="rect">
            <a:avLst/>
          </a:prstGeom>
          <a:noFill/>
        </p:spPr>
        <p:txBody>
          <a:bodyPr wrap="square" rtlCol="0">
            <a:spAutoFit/>
          </a:bodyPr>
          <a:lstStyle/>
          <a:p>
            <a:pPr algn="ctr">
              <a:lnSpc>
                <a:spcPct val="150000"/>
              </a:lnSpc>
            </a:pPr>
            <a:r>
              <a:rPr lang="en-US" sz="2000" dirty="0" err="1" smtClean="0"/>
              <a:t>Đọc</a:t>
            </a:r>
            <a:r>
              <a:rPr lang="en-US" sz="2000" dirty="0" smtClean="0"/>
              <a:t> </a:t>
            </a:r>
            <a:r>
              <a:rPr lang="vi-VN" sz="2000" dirty="0" smtClean="0"/>
              <a:t>và xem trước bài mới</a:t>
            </a:r>
            <a:endParaRPr lang="en-US" sz="2000" dirty="0"/>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049"/>
                                        </p:tgtEl>
                                        <p:attrNameLst>
                                          <p:attrName>style.visibility</p:attrName>
                                        </p:attrNameLst>
                                      </p:cBhvr>
                                      <p:to>
                                        <p:strVal val="visible"/>
                                      </p:to>
                                    </p:set>
                                    <p:animEffect transition="in" filter="wipe(left)">
                                      <p:cBhvr>
                                        <p:cTn id="7" dur="500"/>
                                        <p:tgtEl>
                                          <p:spTgt spid="3049"/>
                                        </p:tgtEl>
                                      </p:cBhvr>
                                    </p:animEffect>
                                  </p:childTnLst>
                                </p:cTn>
                              </p:par>
                              <p:par>
                                <p:cTn id="8" presetID="22" presetClass="entr" presetSubtype="8" fill="hold" nodeType="withEffect">
                                  <p:stCondLst>
                                    <p:cond delay="0"/>
                                  </p:stCondLst>
                                  <p:childTnLst>
                                    <p:set>
                                      <p:cBhvr>
                                        <p:cTn id="9" dur="1" fill="hold">
                                          <p:stCondLst>
                                            <p:cond delay="0"/>
                                          </p:stCondLst>
                                        </p:cTn>
                                        <p:tgtEl>
                                          <p:spTgt spid="3050"/>
                                        </p:tgtEl>
                                        <p:attrNameLst>
                                          <p:attrName>style.visibility</p:attrName>
                                        </p:attrNameLst>
                                      </p:cBhvr>
                                      <p:to>
                                        <p:strVal val="visible"/>
                                      </p:to>
                                    </p:set>
                                    <p:animEffect transition="in" filter="wipe(left)">
                                      <p:cBhvr>
                                        <p:cTn id="10" dur="500"/>
                                        <p:tgtEl>
                                          <p:spTgt spid="3050"/>
                                        </p:tgtEl>
                                      </p:cBhvr>
                                    </p:animEffect>
                                  </p:childTnLst>
                                </p:cTn>
                              </p:par>
                              <p:par>
                                <p:cTn id="11" presetID="10" presetClass="entr" presetSubtype="0" fill="hold" nodeType="withEffect">
                                  <p:stCondLst>
                                    <p:cond delay="0"/>
                                  </p:stCondLst>
                                  <p:childTnLst>
                                    <p:set>
                                      <p:cBhvr>
                                        <p:cTn id="12" dur="1" fill="hold">
                                          <p:stCondLst>
                                            <p:cond delay="0"/>
                                          </p:stCondLst>
                                        </p:cTn>
                                        <p:tgtEl>
                                          <p:spTgt spid="3061"/>
                                        </p:tgtEl>
                                        <p:attrNameLst>
                                          <p:attrName>style.visibility</p:attrName>
                                        </p:attrNameLst>
                                      </p:cBhvr>
                                      <p:to>
                                        <p:strVal val="visible"/>
                                      </p:to>
                                    </p:set>
                                    <p:animEffect transition="in" filter="fade">
                                      <p:cBhvr>
                                        <p:cTn id="13" dur="500"/>
                                        <p:tgtEl>
                                          <p:spTgt spid="3061"/>
                                        </p:tgtEl>
                                      </p:cBhvr>
                                    </p:animEffect>
                                  </p:childTnLst>
                                </p:cTn>
                              </p:par>
                              <p:par>
                                <p:cTn id="14" presetID="10" presetClass="entr" presetSubtype="0" fill="hold" nodeType="withEffect">
                                  <p:stCondLst>
                                    <p:cond delay="0"/>
                                  </p:stCondLst>
                                  <p:childTnLst>
                                    <p:set>
                                      <p:cBhvr>
                                        <p:cTn id="15" dur="1" fill="hold">
                                          <p:stCondLst>
                                            <p:cond delay="0"/>
                                          </p:stCondLst>
                                        </p:cTn>
                                        <p:tgtEl>
                                          <p:spTgt spid="3057"/>
                                        </p:tgtEl>
                                        <p:attrNameLst>
                                          <p:attrName>style.visibility</p:attrName>
                                        </p:attrNameLst>
                                      </p:cBhvr>
                                      <p:to>
                                        <p:strVal val="visible"/>
                                      </p:to>
                                    </p:set>
                                    <p:animEffect transition="in" filter="fade">
                                      <p:cBhvr>
                                        <p:cTn id="16" dur="500"/>
                                        <p:tgtEl>
                                          <p:spTgt spid="3057"/>
                                        </p:tgtEl>
                                      </p:cBhvr>
                                    </p:animEffect>
                                  </p:childTnLst>
                                </p:cTn>
                              </p:par>
                              <p:par>
                                <p:cTn id="17" presetID="10" presetClass="entr" presetSubtype="0" fill="hold" nodeType="withEffect">
                                  <p:stCondLst>
                                    <p:cond delay="0"/>
                                  </p:stCondLst>
                                  <p:childTnLst>
                                    <p:set>
                                      <p:cBhvr>
                                        <p:cTn id="18" dur="1" fill="hold">
                                          <p:stCondLst>
                                            <p:cond delay="0"/>
                                          </p:stCondLst>
                                        </p:cTn>
                                        <p:tgtEl>
                                          <p:spTgt spid="3114"/>
                                        </p:tgtEl>
                                        <p:attrNameLst>
                                          <p:attrName>style.visibility</p:attrName>
                                        </p:attrNameLst>
                                      </p:cBhvr>
                                      <p:to>
                                        <p:strVal val="visible"/>
                                      </p:to>
                                    </p:set>
                                    <p:animEffect transition="in" filter="fade">
                                      <p:cBhvr>
                                        <p:cTn id="19" dur="500"/>
                                        <p:tgtEl>
                                          <p:spTgt spid="3114"/>
                                        </p:tgtEl>
                                      </p:cBhvr>
                                    </p:animEffect>
                                  </p:childTnLst>
                                </p:cTn>
                              </p:par>
                              <p:par>
                                <p:cTn id="20" presetID="10" presetClass="entr" presetSubtype="0" fill="hold" nodeType="withEffect">
                                  <p:stCondLst>
                                    <p:cond delay="0"/>
                                  </p:stCondLst>
                                  <p:childTnLst>
                                    <p:set>
                                      <p:cBhvr>
                                        <p:cTn id="21" dur="1" fill="hold">
                                          <p:stCondLst>
                                            <p:cond delay="0"/>
                                          </p:stCondLst>
                                        </p:cTn>
                                        <p:tgtEl>
                                          <p:spTgt spid="3112"/>
                                        </p:tgtEl>
                                        <p:attrNameLst>
                                          <p:attrName>style.visibility</p:attrName>
                                        </p:attrNameLst>
                                      </p:cBhvr>
                                      <p:to>
                                        <p:strVal val="visible"/>
                                      </p:to>
                                    </p:set>
                                    <p:animEffect transition="in" filter="fade">
                                      <p:cBhvr>
                                        <p:cTn id="22" dur="500"/>
                                        <p:tgtEl>
                                          <p:spTgt spid="3112"/>
                                        </p:tgtEl>
                                      </p:cBhvr>
                                    </p:animEffect>
                                  </p:childTnLst>
                                </p:cTn>
                              </p:par>
                              <p:par>
                                <p:cTn id="23" presetID="10" presetClass="entr" presetSubtype="0" fill="hold" nodeType="withEffect">
                                  <p:stCondLst>
                                    <p:cond delay="0"/>
                                  </p:stCondLst>
                                  <p:childTnLst>
                                    <p:set>
                                      <p:cBhvr>
                                        <p:cTn id="24" dur="1" fill="hold">
                                          <p:stCondLst>
                                            <p:cond delay="0"/>
                                          </p:stCondLst>
                                        </p:cTn>
                                        <p:tgtEl>
                                          <p:spTgt spid="3081"/>
                                        </p:tgtEl>
                                        <p:attrNameLst>
                                          <p:attrName>style.visibility</p:attrName>
                                        </p:attrNameLst>
                                      </p:cBhvr>
                                      <p:to>
                                        <p:strVal val="visible"/>
                                      </p:to>
                                    </p:set>
                                    <p:animEffect transition="in" filter="fade">
                                      <p:cBhvr>
                                        <p:cTn id="25" dur="500"/>
                                        <p:tgtEl>
                                          <p:spTgt spid="3081"/>
                                        </p:tgtEl>
                                      </p:cBhvr>
                                    </p:animEffect>
                                  </p:childTnLst>
                                </p:cTn>
                              </p:par>
                              <p:par>
                                <p:cTn id="26" presetID="10" presetClass="entr" presetSubtype="0" fill="hold" nodeType="withEffect">
                                  <p:stCondLst>
                                    <p:cond delay="0"/>
                                  </p:stCondLst>
                                  <p:childTnLst>
                                    <p:set>
                                      <p:cBhvr>
                                        <p:cTn id="27" dur="1" fill="hold">
                                          <p:stCondLst>
                                            <p:cond delay="0"/>
                                          </p:stCondLst>
                                        </p:cTn>
                                        <p:tgtEl>
                                          <p:spTgt spid="3079"/>
                                        </p:tgtEl>
                                        <p:attrNameLst>
                                          <p:attrName>style.visibility</p:attrName>
                                        </p:attrNameLst>
                                      </p:cBhvr>
                                      <p:to>
                                        <p:strVal val="visible"/>
                                      </p:to>
                                    </p:set>
                                    <p:animEffect transition="in" filter="fade">
                                      <p:cBhvr>
                                        <p:cTn id="28" dur="500"/>
                                        <p:tgtEl>
                                          <p:spTgt spid="307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nodeType="clickEffect">
                                  <p:stCondLst>
                                    <p:cond delay="0"/>
                                  </p:stCondLst>
                                  <p:childTnLst>
                                    <p:set>
                                      <p:cBhvr>
                                        <p:cTn id="32" dur="1" fill="hold">
                                          <p:stCondLst>
                                            <p:cond delay="0"/>
                                          </p:stCondLst>
                                        </p:cTn>
                                        <p:tgtEl>
                                          <p:spTgt spid="3037"/>
                                        </p:tgtEl>
                                        <p:attrNameLst>
                                          <p:attrName>style.visibility</p:attrName>
                                        </p:attrNameLst>
                                      </p:cBhvr>
                                      <p:to>
                                        <p:strVal val="visible"/>
                                      </p:to>
                                    </p:set>
                                    <p:animEffect transition="in" filter="wipe(up)">
                                      <p:cBhvr>
                                        <p:cTn id="33" dur="500"/>
                                        <p:tgtEl>
                                          <p:spTgt spid="3037"/>
                                        </p:tgtEl>
                                      </p:cBhvr>
                                    </p:animEffect>
                                  </p:childTnLst>
                                </p:cTn>
                              </p:par>
                              <p:par>
                                <p:cTn id="34" presetID="22" presetClass="entr" presetSubtype="1" fill="hold" grpId="0" nodeType="with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up)">
                                      <p:cBhvr>
                                        <p:cTn id="36" dur="500"/>
                                        <p:tgtEl>
                                          <p:spTgt spid="3"/>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nodeType="clickEffect">
                                  <p:stCondLst>
                                    <p:cond delay="0"/>
                                  </p:stCondLst>
                                  <p:childTnLst>
                                    <p:set>
                                      <p:cBhvr>
                                        <p:cTn id="40" dur="1" fill="hold">
                                          <p:stCondLst>
                                            <p:cond delay="0"/>
                                          </p:stCondLst>
                                        </p:cTn>
                                        <p:tgtEl>
                                          <p:spTgt spid="3040"/>
                                        </p:tgtEl>
                                        <p:attrNameLst>
                                          <p:attrName>style.visibility</p:attrName>
                                        </p:attrNameLst>
                                      </p:cBhvr>
                                      <p:to>
                                        <p:strVal val="visible"/>
                                      </p:to>
                                    </p:set>
                                    <p:animEffect transition="in" filter="wipe(up)">
                                      <p:cBhvr>
                                        <p:cTn id="41" dur="500"/>
                                        <p:tgtEl>
                                          <p:spTgt spid="3040"/>
                                        </p:tgtEl>
                                      </p:cBhvr>
                                    </p:animEffect>
                                  </p:childTnLst>
                                </p:cTn>
                              </p:par>
                              <p:par>
                                <p:cTn id="42" presetID="12" presetClass="entr" presetSubtype="1" fill="hold" grpId="0" nodeType="withEffect">
                                  <p:stCondLst>
                                    <p:cond delay="0"/>
                                  </p:stCondLst>
                                  <p:childTnLst>
                                    <p:set>
                                      <p:cBhvr>
                                        <p:cTn id="43" dur="1" fill="hold">
                                          <p:stCondLst>
                                            <p:cond delay="0"/>
                                          </p:stCondLst>
                                        </p:cTn>
                                        <p:tgtEl>
                                          <p:spTgt spid="99"/>
                                        </p:tgtEl>
                                        <p:attrNameLst>
                                          <p:attrName>style.visibility</p:attrName>
                                        </p:attrNameLst>
                                      </p:cBhvr>
                                      <p:to>
                                        <p:strVal val="visible"/>
                                      </p:to>
                                    </p:set>
                                    <p:anim calcmode="lin" valueType="num">
                                      <p:cBhvr additive="base">
                                        <p:cTn id="44" dur="500"/>
                                        <p:tgtEl>
                                          <p:spTgt spid="99"/>
                                        </p:tgtEl>
                                        <p:attrNameLst>
                                          <p:attrName>ppt_y</p:attrName>
                                        </p:attrNameLst>
                                      </p:cBhvr>
                                      <p:tavLst>
                                        <p:tav tm="0">
                                          <p:val>
                                            <p:strVal val="#ppt_y-#ppt_h*1.125000"/>
                                          </p:val>
                                        </p:tav>
                                        <p:tav tm="100000">
                                          <p:val>
                                            <p:strVal val="#ppt_y"/>
                                          </p:val>
                                        </p:tav>
                                      </p:tavLst>
                                    </p:anim>
                                    <p:animEffect transition="in" filter="wipe(down)">
                                      <p:cBhvr>
                                        <p:cTn id="45" dur="500"/>
                                        <p:tgtEl>
                                          <p:spTgt spid="99"/>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1" fill="hold" nodeType="clickEffect">
                                  <p:stCondLst>
                                    <p:cond delay="0"/>
                                  </p:stCondLst>
                                  <p:childTnLst>
                                    <p:set>
                                      <p:cBhvr>
                                        <p:cTn id="49" dur="1" fill="hold">
                                          <p:stCondLst>
                                            <p:cond delay="0"/>
                                          </p:stCondLst>
                                        </p:cTn>
                                        <p:tgtEl>
                                          <p:spTgt spid="3043"/>
                                        </p:tgtEl>
                                        <p:attrNameLst>
                                          <p:attrName>style.visibility</p:attrName>
                                        </p:attrNameLst>
                                      </p:cBhvr>
                                      <p:to>
                                        <p:strVal val="visible"/>
                                      </p:to>
                                    </p:set>
                                    <p:animEffect transition="in" filter="wipe(up)">
                                      <p:cBhvr>
                                        <p:cTn id="50" dur="500"/>
                                        <p:tgtEl>
                                          <p:spTgt spid="3043"/>
                                        </p:tgtEl>
                                      </p:cBhvr>
                                    </p:animEffect>
                                  </p:childTnLst>
                                </p:cTn>
                              </p:par>
                              <p:par>
                                <p:cTn id="51" presetID="17" presetClass="entr" presetSubtype="1" fill="hold" grpId="0" nodeType="withEffect">
                                  <p:stCondLst>
                                    <p:cond delay="0"/>
                                  </p:stCondLst>
                                  <p:childTnLst>
                                    <p:set>
                                      <p:cBhvr>
                                        <p:cTn id="52" dur="1" fill="hold">
                                          <p:stCondLst>
                                            <p:cond delay="0"/>
                                          </p:stCondLst>
                                        </p:cTn>
                                        <p:tgtEl>
                                          <p:spTgt spid="100"/>
                                        </p:tgtEl>
                                        <p:attrNameLst>
                                          <p:attrName>style.visibility</p:attrName>
                                        </p:attrNameLst>
                                      </p:cBhvr>
                                      <p:to>
                                        <p:strVal val="visible"/>
                                      </p:to>
                                    </p:set>
                                    <p:anim calcmode="lin" valueType="num">
                                      <p:cBhvr>
                                        <p:cTn id="53" dur="500" fill="hold"/>
                                        <p:tgtEl>
                                          <p:spTgt spid="100"/>
                                        </p:tgtEl>
                                        <p:attrNameLst>
                                          <p:attrName>ppt_x</p:attrName>
                                        </p:attrNameLst>
                                      </p:cBhvr>
                                      <p:tavLst>
                                        <p:tav tm="0">
                                          <p:val>
                                            <p:strVal val="#ppt_x"/>
                                          </p:val>
                                        </p:tav>
                                        <p:tav tm="100000">
                                          <p:val>
                                            <p:strVal val="#ppt_x"/>
                                          </p:val>
                                        </p:tav>
                                      </p:tavLst>
                                    </p:anim>
                                    <p:anim calcmode="lin" valueType="num">
                                      <p:cBhvr>
                                        <p:cTn id="54" dur="500" fill="hold"/>
                                        <p:tgtEl>
                                          <p:spTgt spid="100"/>
                                        </p:tgtEl>
                                        <p:attrNameLst>
                                          <p:attrName>ppt_y</p:attrName>
                                        </p:attrNameLst>
                                      </p:cBhvr>
                                      <p:tavLst>
                                        <p:tav tm="0">
                                          <p:val>
                                            <p:strVal val="#ppt_y-#ppt_h/2"/>
                                          </p:val>
                                        </p:tav>
                                        <p:tav tm="100000">
                                          <p:val>
                                            <p:strVal val="#ppt_y"/>
                                          </p:val>
                                        </p:tav>
                                      </p:tavLst>
                                    </p:anim>
                                    <p:anim calcmode="lin" valueType="num">
                                      <p:cBhvr>
                                        <p:cTn id="55" dur="500" fill="hold"/>
                                        <p:tgtEl>
                                          <p:spTgt spid="100"/>
                                        </p:tgtEl>
                                        <p:attrNameLst>
                                          <p:attrName>ppt_w</p:attrName>
                                        </p:attrNameLst>
                                      </p:cBhvr>
                                      <p:tavLst>
                                        <p:tav tm="0">
                                          <p:val>
                                            <p:strVal val="#ppt_w"/>
                                          </p:val>
                                        </p:tav>
                                        <p:tav tm="100000">
                                          <p:val>
                                            <p:strVal val="#ppt_w"/>
                                          </p:val>
                                        </p:tav>
                                      </p:tavLst>
                                    </p:anim>
                                    <p:anim calcmode="lin" valueType="num">
                                      <p:cBhvr>
                                        <p:cTn id="56" dur="500" fill="hold"/>
                                        <p:tgtEl>
                                          <p:spTgt spid="10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9" grpId="0"/>
      <p:bldP spid="10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62"/>
        <p:cNvGrpSpPr/>
        <p:nvPr/>
      </p:nvGrpSpPr>
      <p:grpSpPr>
        <a:xfrm>
          <a:off x="0" y="0"/>
          <a:ext cx="0" cy="0"/>
          <a:chOff x="0" y="0"/>
          <a:chExt cx="0" cy="0"/>
        </a:xfrm>
      </p:grpSpPr>
      <p:sp>
        <p:nvSpPr>
          <p:cNvPr id="2363" name="Google Shape;2363;p55"/>
          <p:cNvSpPr txBox="1">
            <a:spLocks noGrp="1"/>
          </p:cNvSpPr>
          <p:nvPr>
            <p:ph type="title"/>
          </p:nvPr>
        </p:nvSpPr>
        <p:spPr>
          <a:xfrm>
            <a:off x="1036491" y="1450172"/>
            <a:ext cx="7174122" cy="2274300"/>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spcAft>
                <a:spcPts val="0"/>
              </a:spcAft>
              <a:buNone/>
            </a:pPr>
            <a:r>
              <a:rPr lang="en-US" sz="4000" b="1" dirty="0" smtClean="0">
                <a:solidFill>
                  <a:schemeClr val="accent3">
                    <a:lumMod val="75000"/>
                  </a:schemeClr>
                </a:solidFill>
                <a:latin typeface="+mn-lt"/>
              </a:rPr>
              <a:t>CẢM ƠN CÁC EM </a:t>
            </a:r>
            <a:br>
              <a:rPr lang="en-US" sz="4000" b="1" dirty="0" smtClean="0">
                <a:solidFill>
                  <a:schemeClr val="accent3">
                    <a:lumMod val="75000"/>
                  </a:schemeClr>
                </a:solidFill>
                <a:latin typeface="+mn-lt"/>
              </a:rPr>
            </a:br>
            <a:r>
              <a:rPr lang="en-US" sz="4000" b="1" dirty="0" smtClean="0">
                <a:solidFill>
                  <a:schemeClr val="bg2">
                    <a:lumMod val="50000"/>
                  </a:schemeClr>
                </a:solidFill>
                <a:latin typeface="+mn-lt"/>
              </a:rPr>
              <a:t>ĐÃ LẮNG NGHE BÀI GIẢNG!</a:t>
            </a:r>
            <a:endParaRPr sz="4000" b="1" dirty="0">
              <a:solidFill>
                <a:schemeClr val="bg2">
                  <a:lumMod val="50000"/>
                </a:schemeClr>
              </a:solidFill>
              <a:latin typeface="+mn-lt"/>
            </a:endParaRPr>
          </a:p>
        </p:txBody>
      </p:sp>
      <p:sp>
        <p:nvSpPr>
          <p:cNvPr id="2365" name="Google Shape;2365;p55"/>
          <p:cNvSpPr/>
          <p:nvPr/>
        </p:nvSpPr>
        <p:spPr>
          <a:xfrm rot="21027974">
            <a:off x="4216935" y="435246"/>
            <a:ext cx="823153" cy="617925"/>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8" name="Google Shape;2368;p55"/>
          <p:cNvSpPr/>
          <p:nvPr/>
        </p:nvSpPr>
        <p:spPr>
          <a:xfrm rot="725555">
            <a:off x="7197892" y="3746206"/>
            <a:ext cx="1094751" cy="702022"/>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1" name="Google Shape;2371;p55"/>
          <p:cNvSpPr/>
          <p:nvPr/>
        </p:nvSpPr>
        <p:spPr>
          <a:xfrm rot="21090562" flipH="1">
            <a:off x="563994" y="1269064"/>
            <a:ext cx="917181" cy="702034"/>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4" name="Google Shape;2374;p55"/>
          <p:cNvSpPr/>
          <p:nvPr/>
        </p:nvSpPr>
        <p:spPr>
          <a:xfrm rot="21129019" flipH="1">
            <a:off x="7334626" y="898697"/>
            <a:ext cx="839620" cy="515008"/>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7" name="Google Shape;2377;p55"/>
          <p:cNvSpPr/>
          <p:nvPr/>
        </p:nvSpPr>
        <p:spPr>
          <a:xfrm rot="940201" flipH="1">
            <a:off x="1101343" y="3825942"/>
            <a:ext cx="1159791" cy="639801"/>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slow">
        <p14:doors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14"/>
        <p:cNvGrpSpPr/>
        <p:nvPr/>
      </p:nvGrpSpPr>
      <p:grpSpPr>
        <a:xfrm>
          <a:off x="0" y="0"/>
          <a:ext cx="0" cy="0"/>
          <a:chOff x="0" y="0"/>
          <a:chExt cx="0" cy="0"/>
        </a:xfrm>
      </p:grpSpPr>
      <p:grpSp>
        <p:nvGrpSpPr>
          <p:cNvPr id="1619" name="Google Shape;1619;p42"/>
          <p:cNvGrpSpPr/>
          <p:nvPr/>
        </p:nvGrpSpPr>
        <p:grpSpPr>
          <a:xfrm>
            <a:off x="7134210" y="1154467"/>
            <a:ext cx="1765576" cy="3557120"/>
            <a:chOff x="6834084" y="974107"/>
            <a:chExt cx="1765576" cy="3557120"/>
          </a:xfrm>
        </p:grpSpPr>
        <p:sp>
          <p:nvSpPr>
            <p:cNvPr id="1620" name="Google Shape;1620;p42"/>
            <p:cNvSpPr/>
            <p:nvPr/>
          </p:nvSpPr>
          <p:spPr>
            <a:xfrm>
              <a:off x="7079132" y="4237760"/>
              <a:ext cx="1280374" cy="293467"/>
            </a:xfrm>
            <a:custGeom>
              <a:avLst/>
              <a:gdLst/>
              <a:ahLst/>
              <a:cxnLst/>
              <a:rect l="l" t="t" r="r" b="b"/>
              <a:pathLst>
                <a:path w="17979" h="4121" extrusionOk="0">
                  <a:moveTo>
                    <a:pt x="8990" y="1"/>
                  </a:moveTo>
                  <a:cubicBezTo>
                    <a:pt x="4025" y="1"/>
                    <a:pt x="1" y="929"/>
                    <a:pt x="1" y="2060"/>
                  </a:cubicBezTo>
                  <a:cubicBezTo>
                    <a:pt x="1" y="3203"/>
                    <a:pt x="4025" y="4120"/>
                    <a:pt x="8990" y="4120"/>
                  </a:cubicBezTo>
                  <a:cubicBezTo>
                    <a:pt x="13955" y="4120"/>
                    <a:pt x="17979" y="3203"/>
                    <a:pt x="17979" y="2060"/>
                  </a:cubicBezTo>
                  <a:cubicBezTo>
                    <a:pt x="17979" y="929"/>
                    <a:pt x="13955" y="1"/>
                    <a:pt x="8990"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1" name="Google Shape;1621;p42"/>
            <p:cNvSpPr/>
            <p:nvPr/>
          </p:nvSpPr>
          <p:spPr>
            <a:xfrm>
              <a:off x="7332653" y="1515192"/>
              <a:ext cx="689432" cy="667760"/>
            </a:xfrm>
            <a:custGeom>
              <a:avLst/>
              <a:gdLst/>
              <a:ahLst/>
              <a:cxnLst/>
              <a:rect l="l" t="t" r="r" b="b"/>
              <a:pathLst>
                <a:path w="9681" h="9377" extrusionOk="0">
                  <a:moveTo>
                    <a:pt x="4370" y="1"/>
                  </a:moveTo>
                  <a:lnTo>
                    <a:pt x="4370" y="1"/>
                  </a:lnTo>
                  <a:cubicBezTo>
                    <a:pt x="4406" y="310"/>
                    <a:pt x="4537" y="596"/>
                    <a:pt x="4751" y="822"/>
                  </a:cubicBezTo>
                  <a:cubicBezTo>
                    <a:pt x="4325" y="750"/>
                    <a:pt x="3890" y="695"/>
                    <a:pt x="3460" y="695"/>
                  </a:cubicBezTo>
                  <a:cubicBezTo>
                    <a:pt x="3181" y="695"/>
                    <a:pt x="2904" y="718"/>
                    <a:pt x="2632" y="775"/>
                  </a:cubicBezTo>
                  <a:cubicBezTo>
                    <a:pt x="1984" y="906"/>
                    <a:pt x="1357" y="1210"/>
                    <a:pt x="703" y="1210"/>
                  </a:cubicBezTo>
                  <a:cubicBezTo>
                    <a:pt x="648" y="1210"/>
                    <a:pt x="592" y="1208"/>
                    <a:pt x="536" y="1203"/>
                  </a:cubicBezTo>
                  <a:lnTo>
                    <a:pt x="536" y="1203"/>
                  </a:lnTo>
                  <a:cubicBezTo>
                    <a:pt x="715" y="1608"/>
                    <a:pt x="1036" y="1929"/>
                    <a:pt x="1441" y="2108"/>
                  </a:cubicBezTo>
                  <a:cubicBezTo>
                    <a:pt x="203" y="2941"/>
                    <a:pt x="0" y="4680"/>
                    <a:pt x="1001" y="5787"/>
                  </a:cubicBezTo>
                  <a:cubicBezTo>
                    <a:pt x="1334" y="6132"/>
                    <a:pt x="1739" y="6406"/>
                    <a:pt x="2191" y="6597"/>
                  </a:cubicBezTo>
                  <a:cubicBezTo>
                    <a:pt x="3346" y="7144"/>
                    <a:pt x="4644" y="7359"/>
                    <a:pt x="5918" y="7454"/>
                  </a:cubicBezTo>
                  <a:cubicBezTo>
                    <a:pt x="5930" y="7883"/>
                    <a:pt x="5942" y="8347"/>
                    <a:pt x="6156" y="8716"/>
                  </a:cubicBezTo>
                  <a:cubicBezTo>
                    <a:pt x="6382" y="9085"/>
                    <a:pt x="6775" y="9323"/>
                    <a:pt x="7204" y="9371"/>
                  </a:cubicBezTo>
                  <a:cubicBezTo>
                    <a:pt x="7250" y="9375"/>
                    <a:pt x="7296" y="9377"/>
                    <a:pt x="7342" y="9377"/>
                  </a:cubicBezTo>
                  <a:cubicBezTo>
                    <a:pt x="7721" y="9377"/>
                    <a:pt x="8085" y="9245"/>
                    <a:pt x="8382" y="8990"/>
                  </a:cubicBezTo>
                  <a:cubicBezTo>
                    <a:pt x="8109" y="8883"/>
                    <a:pt x="8037" y="8514"/>
                    <a:pt x="8132" y="8240"/>
                  </a:cubicBezTo>
                  <a:cubicBezTo>
                    <a:pt x="8228" y="7954"/>
                    <a:pt x="8430" y="7728"/>
                    <a:pt x="8573" y="7478"/>
                  </a:cubicBezTo>
                  <a:cubicBezTo>
                    <a:pt x="8787" y="7097"/>
                    <a:pt x="8847" y="6656"/>
                    <a:pt x="8763" y="6228"/>
                  </a:cubicBezTo>
                  <a:cubicBezTo>
                    <a:pt x="8740" y="6156"/>
                    <a:pt x="8740" y="6073"/>
                    <a:pt x="8752" y="6001"/>
                  </a:cubicBezTo>
                  <a:cubicBezTo>
                    <a:pt x="8775" y="5954"/>
                    <a:pt x="8811" y="5906"/>
                    <a:pt x="8835" y="5882"/>
                  </a:cubicBezTo>
                  <a:cubicBezTo>
                    <a:pt x="9335" y="5335"/>
                    <a:pt x="9561" y="4608"/>
                    <a:pt x="9621" y="3882"/>
                  </a:cubicBezTo>
                  <a:cubicBezTo>
                    <a:pt x="9680" y="3477"/>
                    <a:pt x="9609" y="3061"/>
                    <a:pt x="9430" y="2691"/>
                  </a:cubicBezTo>
                  <a:cubicBezTo>
                    <a:pt x="9133" y="2144"/>
                    <a:pt x="8502" y="1870"/>
                    <a:pt x="7871" y="1787"/>
                  </a:cubicBezTo>
                  <a:cubicBezTo>
                    <a:pt x="7585" y="1191"/>
                    <a:pt x="6894" y="894"/>
                    <a:pt x="6251" y="715"/>
                  </a:cubicBezTo>
                  <a:cubicBezTo>
                    <a:pt x="5620" y="548"/>
                    <a:pt x="4894" y="429"/>
                    <a:pt x="437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2" name="Google Shape;1622;p42"/>
            <p:cNvSpPr/>
            <p:nvPr/>
          </p:nvSpPr>
          <p:spPr>
            <a:xfrm>
              <a:off x="7816765" y="4230140"/>
              <a:ext cx="387623" cy="201318"/>
            </a:xfrm>
            <a:custGeom>
              <a:avLst/>
              <a:gdLst/>
              <a:ahLst/>
              <a:cxnLst/>
              <a:rect l="l" t="t" r="r" b="b"/>
              <a:pathLst>
                <a:path w="5443" h="2827" extrusionOk="0">
                  <a:moveTo>
                    <a:pt x="2454" y="0"/>
                  </a:moveTo>
                  <a:lnTo>
                    <a:pt x="1" y="24"/>
                  </a:lnTo>
                  <a:cubicBezTo>
                    <a:pt x="1" y="24"/>
                    <a:pt x="72" y="858"/>
                    <a:pt x="299" y="1155"/>
                  </a:cubicBezTo>
                  <a:cubicBezTo>
                    <a:pt x="723" y="1742"/>
                    <a:pt x="3398" y="2826"/>
                    <a:pt x="4443" y="2826"/>
                  </a:cubicBezTo>
                  <a:cubicBezTo>
                    <a:pt x="4628" y="2826"/>
                    <a:pt x="4762" y="2792"/>
                    <a:pt x="4823" y="2715"/>
                  </a:cubicBezTo>
                  <a:cubicBezTo>
                    <a:pt x="5442" y="1917"/>
                    <a:pt x="2454" y="0"/>
                    <a:pt x="245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3" name="Google Shape;1623;p42"/>
            <p:cNvSpPr/>
            <p:nvPr/>
          </p:nvSpPr>
          <p:spPr>
            <a:xfrm>
              <a:off x="7823602" y="4273366"/>
              <a:ext cx="353654" cy="158021"/>
            </a:xfrm>
            <a:custGeom>
              <a:avLst/>
              <a:gdLst/>
              <a:ahLst/>
              <a:cxnLst/>
              <a:rect l="l" t="t" r="r" b="b"/>
              <a:pathLst>
                <a:path w="4966" h="2219" extrusionOk="0">
                  <a:moveTo>
                    <a:pt x="0" y="1"/>
                  </a:moveTo>
                  <a:lnTo>
                    <a:pt x="0" y="1"/>
                  </a:lnTo>
                  <a:cubicBezTo>
                    <a:pt x="36" y="191"/>
                    <a:pt x="95" y="382"/>
                    <a:pt x="203" y="548"/>
                  </a:cubicBezTo>
                  <a:cubicBezTo>
                    <a:pt x="628" y="1125"/>
                    <a:pt x="3308" y="2219"/>
                    <a:pt x="4350" y="2219"/>
                  </a:cubicBezTo>
                  <a:cubicBezTo>
                    <a:pt x="4534" y="2219"/>
                    <a:pt x="4666" y="2185"/>
                    <a:pt x="4727" y="2108"/>
                  </a:cubicBezTo>
                  <a:cubicBezTo>
                    <a:pt x="4965" y="1798"/>
                    <a:pt x="4667" y="1322"/>
                    <a:pt x="4203" y="858"/>
                  </a:cubicBezTo>
                  <a:cubicBezTo>
                    <a:pt x="3786" y="905"/>
                    <a:pt x="3393" y="1120"/>
                    <a:pt x="3132" y="1465"/>
                  </a:cubicBezTo>
                  <a:cubicBezTo>
                    <a:pt x="2167" y="1156"/>
                    <a:pt x="1238" y="739"/>
                    <a:pt x="369" y="215"/>
                  </a:cubicBezTo>
                  <a:cubicBezTo>
                    <a:pt x="250" y="143"/>
                    <a:pt x="131" y="72"/>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4" name="Google Shape;1624;p42"/>
            <p:cNvSpPr/>
            <p:nvPr/>
          </p:nvSpPr>
          <p:spPr>
            <a:xfrm>
              <a:off x="7205465" y="4221665"/>
              <a:ext cx="392680" cy="192986"/>
            </a:xfrm>
            <a:custGeom>
              <a:avLst/>
              <a:gdLst/>
              <a:ahLst/>
              <a:cxnLst/>
              <a:rect l="l" t="t" r="r" b="b"/>
              <a:pathLst>
                <a:path w="5514" h="2710" extrusionOk="0">
                  <a:moveTo>
                    <a:pt x="3275" y="0"/>
                  </a:moveTo>
                  <a:cubicBezTo>
                    <a:pt x="3275" y="0"/>
                    <a:pt x="1" y="1762"/>
                    <a:pt x="596" y="2584"/>
                  </a:cubicBezTo>
                  <a:cubicBezTo>
                    <a:pt x="660" y="2672"/>
                    <a:pt x="815" y="2710"/>
                    <a:pt x="1033" y="2710"/>
                  </a:cubicBezTo>
                  <a:cubicBezTo>
                    <a:pt x="2119" y="2710"/>
                    <a:pt x="4743" y="1758"/>
                    <a:pt x="5180" y="1203"/>
                  </a:cubicBezTo>
                  <a:cubicBezTo>
                    <a:pt x="5418" y="905"/>
                    <a:pt x="5513" y="96"/>
                    <a:pt x="5513" y="96"/>
                  </a:cubicBezTo>
                  <a:lnTo>
                    <a:pt x="327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5" name="Google Shape;1625;p42"/>
            <p:cNvSpPr/>
            <p:nvPr/>
          </p:nvSpPr>
          <p:spPr>
            <a:xfrm>
              <a:off x="7230034" y="4272512"/>
              <a:ext cx="359636" cy="142140"/>
            </a:xfrm>
            <a:custGeom>
              <a:avLst/>
              <a:gdLst/>
              <a:ahLst/>
              <a:cxnLst/>
              <a:rect l="l" t="t" r="r" b="b"/>
              <a:pathLst>
                <a:path w="5050" h="1996" extrusionOk="0">
                  <a:moveTo>
                    <a:pt x="5037" y="1"/>
                  </a:moveTo>
                  <a:cubicBezTo>
                    <a:pt x="4144" y="501"/>
                    <a:pt x="3204" y="882"/>
                    <a:pt x="2239" y="1156"/>
                  </a:cubicBezTo>
                  <a:cubicBezTo>
                    <a:pt x="1965" y="775"/>
                    <a:pt x="1537" y="536"/>
                    <a:pt x="1072" y="501"/>
                  </a:cubicBezTo>
                  <a:cubicBezTo>
                    <a:pt x="465" y="989"/>
                    <a:pt x="1" y="1513"/>
                    <a:pt x="263" y="1870"/>
                  </a:cubicBezTo>
                  <a:cubicBezTo>
                    <a:pt x="326" y="1958"/>
                    <a:pt x="482" y="1996"/>
                    <a:pt x="699" y="1996"/>
                  </a:cubicBezTo>
                  <a:cubicBezTo>
                    <a:pt x="1782" y="1996"/>
                    <a:pt x="4398" y="1044"/>
                    <a:pt x="4835" y="489"/>
                  </a:cubicBezTo>
                  <a:cubicBezTo>
                    <a:pt x="4930" y="346"/>
                    <a:pt x="5001" y="179"/>
                    <a:pt x="50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6" name="Google Shape;1626;p42"/>
            <p:cNvSpPr/>
            <p:nvPr/>
          </p:nvSpPr>
          <p:spPr>
            <a:xfrm>
              <a:off x="7439474" y="2970157"/>
              <a:ext cx="552059" cy="1280899"/>
            </a:xfrm>
            <a:custGeom>
              <a:avLst/>
              <a:gdLst/>
              <a:ahLst/>
              <a:cxnLst/>
              <a:rect l="l" t="t" r="r" b="b"/>
              <a:pathLst>
                <a:path w="7752" h="17987" extrusionOk="0">
                  <a:moveTo>
                    <a:pt x="6966" y="1"/>
                  </a:moveTo>
                  <a:lnTo>
                    <a:pt x="679" y="96"/>
                  </a:lnTo>
                  <a:cubicBezTo>
                    <a:pt x="679" y="96"/>
                    <a:pt x="227" y="4227"/>
                    <a:pt x="263" y="6311"/>
                  </a:cubicBezTo>
                  <a:cubicBezTo>
                    <a:pt x="298" y="8395"/>
                    <a:pt x="1" y="17574"/>
                    <a:pt x="1" y="17574"/>
                  </a:cubicBezTo>
                  <a:cubicBezTo>
                    <a:pt x="360" y="17818"/>
                    <a:pt x="774" y="17941"/>
                    <a:pt x="1190" y="17941"/>
                  </a:cubicBezTo>
                  <a:cubicBezTo>
                    <a:pt x="1546" y="17941"/>
                    <a:pt x="1903" y="17851"/>
                    <a:pt x="2227" y="17670"/>
                  </a:cubicBezTo>
                  <a:cubicBezTo>
                    <a:pt x="2501" y="15919"/>
                    <a:pt x="2787" y="9645"/>
                    <a:pt x="2787" y="9645"/>
                  </a:cubicBezTo>
                  <a:lnTo>
                    <a:pt x="3406" y="3215"/>
                  </a:lnTo>
                  <a:lnTo>
                    <a:pt x="3930" y="3215"/>
                  </a:lnTo>
                  <a:cubicBezTo>
                    <a:pt x="3930" y="3215"/>
                    <a:pt x="4787" y="8740"/>
                    <a:pt x="4680" y="10014"/>
                  </a:cubicBezTo>
                  <a:cubicBezTo>
                    <a:pt x="4513" y="11824"/>
                    <a:pt x="5299" y="17717"/>
                    <a:pt x="5299" y="17717"/>
                  </a:cubicBezTo>
                  <a:cubicBezTo>
                    <a:pt x="5667" y="17918"/>
                    <a:pt x="6054" y="17986"/>
                    <a:pt x="6410" y="17986"/>
                  </a:cubicBezTo>
                  <a:cubicBezTo>
                    <a:pt x="7149" y="17986"/>
                    <a:pt x="7752" y="17693"/>
                    <a:pt x="7752" y="17693"/>
                  </a:cubicBezTo>
                  <a:cubicBezTo>
                    <a:pt x="7752" y="17693"/>
                    <a:pt x="7597" y="12871"/>
                    <a:pt x="7406" y="7692"/>
                  </a:cubicBezTo>
                  <a:cubicBezTo>
                    <a:pt x="7216" y="2227"/>
                    <a:pt x="6966" y="1"/>
                    <a:pt x="696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7" name="Google Shape;1627;p42"/>
            <p:cNvSpPr/>
            <p:nvPr/>
          </p:nvSpPr>
          <p:spPr>
            <a:xfrm>
              <a:off x="7594649" y="3195691"/>
              <a:ext cx="126407" cy="5199"/>
            </a:xfrm>
            <a:custGeom>
              <a:avLst/>
              <a:gdLst/>
              <a:ahLst/>
              <a:cxnLst/>
              <a:rect l="l" t="t" r="r" b="b"/>
              <a:pathLst>
                <a:path w="1775" h="73" extrusionOk="0">
                  <a:moveTo>
                    <a:pt x="24" y="1"/>
                  </a:moveTo>
                  <a:cubicBezTo>
                    <a:pt x="1" y="1"/>
                    <a:pt x="1" y="13"/>
                    <a:pt x="1" y="13"/>
                  </a:cubicBezTo>
                  <a:cubicBezTo>
                    <a:pt x="1" y="25"/>
                    <a:pt x="12" y="37"/>
                    <a:pt x="12" y="37"/>
                  </a:cubicBezTo>
                  <a:lnTo>
                    <a:pt x="1751" y="72"/>
                  </a:lnTo>
                  <a:cubicBezTo>
                    <a:pt x="1763" y="72"/>
                    <a:pt x="1775" y="72"/>
                    <a:pt x="1775" y="60"/>
                  </a:cubicBezTo>
                  <a:cubicBezTo>
                    <a:pt x="1775" y="48"/>
                    <a:pt x="1763" y="48"/>
                    <a:pt x="1751" y="48"/>
                  </a:cubicBezTo>
                  <a:lnTo>
                    <a:pt x="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8" name="Google Shape;1628;p42"/>
            <p:cNvSpPr/>
            <p:nvPr/>
          </p:nvSpPr>
          <p:spPr>
            <a:xfrm>
              <a:off x="7636167" y="3011746"/>
              <a:ext cx="24712" cy="186577"/>
            </a:xfrm>
            <a:custGeom>
              <a:avLst/>
              <a:gdLst/>
              <a:ahLst/>
              <a:cxnLst/>
              <a:rect l="l" t="t" r="r" b="b"/>
              <a:pathLst>
                <a:path w="347" h="2620" extrusionOk="0">
                  <a:moveTo>
                    <a:pt x="84" y="0"/>
                  </a:moveTo>
                  <a:cubicBezTo>
                    <a:pt x="84" y="0"/>
                    <a:pt x="72" y="0"/>
                    <a:pt x="72" y="12"/>
                  </a:cubicBezTo>
                  <a:cubicBezTo>
                    <a:pt x="1" y="881"/>
                    <a:pt x="84" y="1762"/>
                    <a:pt x="322" y="2608"/>
                  </a:cubicBezTo>
                  <a:cubicBezTo>
                    <a:pt x="322" y="2620"/>
                    <a:pt x="322" y="2620"/>
                    <a:pt x="334" y="2620"/>
                  </a:cubicBezTo>
                  <a:cubicBezTo>
                    <a:pt x="346" y="2620"/>
                    <a:pt x="346" y="2608"/>
                    <a:pt x="346" y="2608"/>
                  </a:cubicBezTo>
                  <a:cubicBezTo>
                    <a:pt x="120" y="1762"/>
                    <a:pt x="37" y="881"/>
                    <a:pt x="96" y="12"/>
                  </a:cubicBezTo>
                  <a:cubicBezTo>
                    <a:pt x="108" y="0"/>
                    <a:pt x="96" y="0"/>
                    <a:pt x="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9" name="Google Shape;1629;p42"/>
            <p:cNvSpPr/>
            <p:nvPr/>
          </p:nvSpPr>
          <p:spPr>
            <a:xfrm>
              <a:off x="7681103" y="3014238"/>
              <a:ext cx="24712" cy="186648"/>
            </a:xfrm>
            <a:custGeom>
              <a:avLst/>
              <a:gdLst/>
              <a:ahLst/>
              <a:cxnLst/>
              <a:rect l="l" t="t" r="r" b="b"/>
              <a:pathLst>
                <a:path w="347" h="2621" extrusionOk="0">
                  <a:moveTo>
                    <a:pt x="84" y="1"/>
                  </a:moveTo>
                  <a:cubicBezTo>
                    <a:pt x="72" y="1"/>
                    <a:pt x="60" y="1"/>
                    <a:pt x="60" y="13"/>
                  </a:cubicBezTo>
                  <a:cubicBezTo>
                    <a:pt x="1" y="882"/>
                    <a:pt x="84" y="1763"/>
                    <a:pt x="322" y="2608"/>
                  </a:cubicBezTo>
                  <a:cubicBezTo>
                    <a:pt x="322" y="2608"/>
                    <a:pt x="322" y="2620"/>
                    <a:pt x="334" y="2620"/>
                  </a:cubicBezTo>
                  <a:cubicBezTo>
                    <a:pt x="346" y="2620"/>
                    <a:pt x="346" y="2608"/>
                    <a:pt x="346" y="2596"/>
                  </a:cubicBezTo>
                  <a:cubicBezTo>
                    <a:pt x="108" y="1763"/>
                    <a:pt x="25" y="882"/>
                    <a:pt x="96" y="13"/>
                  </a:cubicBezTo>
                  <a:cubicBezTo>
                    <a:pt x="96" y="13"/>
                    <a:pt x="84" y="1"/>
                    <a:pt x="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0" name="Google Shape;1630;p42"/>
            <p:cNvSpPr/>
            <p:nvPr/>
          </p:nvSpPr>
          <p:spPr>
            <a:xfrm>
              <a:off x="7576846" y="3197613"/>
              <a:ext cx="79761" cy="1040201"/>
            </a:xfrm>
            <a:custGeom>
              <a:avLst/>
              <a:gdLst/>
              <a:ahLst/>
              <a:cxnLst/>
              <a:rect l="l" t="t" r="r" b="b"/>
              <a:pathLst>
                <a:path w="1120" h="14607" extrusionOk="0">
                  <a:moveTo>
                    <a:pt x="1102" y="1"/>
                  </a:moveTo>
                  <a:cubicBezTo>
                    <a:pt x="1096" y="1"/>
                    <a:pt x="1090" y="4"/>
                    <a:pt x="1084" y="10"/>
                  </a:cubicBezTo>
                  <a:cubicBezTo>
                    <a:pt x="727" y="2831"/>
                    <a:pt x="286" y="7034"/>
                    <a:pt x="0" y="14595"/>
                  </a:cubicBezTo>
                  <a:cubicBezTo>
                    <a:pt x="0" y="14595"/>
                    <a:pt x="0" y="14607"/>
                    <a:pt x="12" y="14607"/>
                  </a:cubicBezTo>
                  <a:cubicBezTo>
                    <a:pt x="12" y="14607"/>
                    <a:pt x="24" y="14595"/>
                    <a:pt x="24" y="14595"/>
                  </a:cubicBezTo>
                  <a:cubicBezTo>
                    <a:pt x="310" y="7034"/>
                    <a:pt x="762" y="2819"/>
                    <a:pt x="1120" y="10"/>
                  </a:cubicBezTo>
                  <a:cubicBezTo>
                    <a:pt x="1114" y="4"/>
                    <a:pt x="1108" y="1"/>
                    <a:pt x="11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1" name="Google Shape;1631;p42"/>
            <p:cNvSpPr/>
            <p:nvPr/>
          </p:nvSpPr>
          <p:spPr>
            <a:xfrm>
              <a:off x="7862556" y="2991592"/>
              <a:ext cx="88307" cy="82464"/>
            </a:xfrm>
            <a:custGeom>
              <a:avLst/>
              <a:gdLst/>
              <a:ahLst/>
              <a:cxnLst/>
              <a:rect l="l" t="t" r="r" b="b"/>
              <a:pathLst>
                <a:path w="1240" h="1158" extrusionOk="0">
                  <a:moveTo>
                    <a:pt x="13" y="0"/>
                  </a:moveTo>
                  <a:cubicBezTo>
                    <a:pt x="7" y="0"/>
                    <a:pt x="1" y="3"/>
                    <a:pt x="1" y="9"/>
                  </a:cubicBezTo>
                  <a:cubicBezTo>
                    <a:pt x="49" y="319"/>
                    <a:pt x="179" y="605"/>
                    <a:pt x="382" y="843"/>
                  </a:cubicBezTo>
                  <a:cubicBezTo>
                    <a:pt x="560" y="1033"/>
                    <a:pt x="811" y="1152"/>
                    <a:pt x="1072" y="1152"/>
                  </a:cubicBezTo>
                  <a:cubicBezTo>
                    <a:pt x="1088" y="1156"/>
                    <a:pt x="1104" y="1158"/>
                    <a:pt x="1121" y="1158"/>
                  </a:cubicBezTo>
                  <a:cubicBezTo>
                    <a:pt x="1153" y="1158"/>
                    <a:pt x="1188" y="1152"/>
                    <a:pt x="1227" y="1152"/>
                  </a:cubicBezTo>
                  <a:cubicBezTo>
                    <a:pt x="1227" y="1140"/>
                    <a:pt x="1239" y="1140"/>
                    <a:pt x="1239" y="1128"/>
                  </a:cubicBezTo>
                  <a:cubicBezTo>
                    <a:pt x="1227" y="1117"/>
                    <a:pt x="1227" y="1117"/>
                    <a:pt x="1215" y="1117"/>
                  </a:cubicBezTo>
                  <a:cubicBezTo>
                    <a:pt x="1169" y="1124"/>
                    <a:pt x="1122" y="1128"/>
                    <a:pt x="1075" y="1128"/>
                  </a:cubicBezTo>
                  <a:cubicBezTo>
                    <a:pt x="823" y="1128"/>
                    <a:pt x="576" y="1022"/>
                    <a:pt x="406" y="831"/>
                  </a:cubicBezTo>
                  <a:cubicBezTo>
                    <a:pt x="203" y="593"/>
                    <a:pt x="72" y="319"/>
                    <a:pt x="25" y="9"/>
                  </a:cubicBezTo>
                  <a:cubicBezTo>
                    <a:pt x="25" y="3"/>
                    <a:pt x="19" y="0"/>
                    <a:pt x="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2" name="Google Shape;1632;p42"/>
            <p:cNvSpPr/>
            <p:nvPr/>
          </p:nvSpPr>
          <p:spPr>
            <a:xfrm>
              <a:off x="7888050" y="3626675"/>
              <a:ext cx="70432" cy="34609"/>
            </a:xfrm>
            <a:custGeom>
              <a:avLst/>
              <a:gdLst/>
              <a:ahLst/>
              <a:cxnLst/>
              <a:rect l="l" t="t" r="r" b="b"/>
              <a:pathLst>
                <a:path w="989" h="486" extrusionOk="0">
                  <a:moveTo>
                    <a:pt x="8" y="0"/>
                  </a:moveTo>
                  <a:cubicBezTo>
                    <a:pt x="3" y="0"/>
                    <a:pt x="0" y="3"/>
                    <a:pt x="0" y="9"/>
                  </a:cubicBezTo>
                  <a:cubicBezTo>
                    <a:pt x="0" y="9"/>
                    <a:pt x="0" y="21"/>
                    <a:pt x="0" y="21"/>
                  </a:cubicBezTo>
                  <a:cubicBezTo>
                    <a:pt x="250" y="307"/>
                    <a:pt x="607" y="473"/>
                    <a:pt x="976" y="485"/>
                  </a:cubicBezTo>
                  <a:cubicBezTo>
                    <a:pt x="988" y="485"/>
                    <a:pt x="988" y="485"/>
                    <a:pt x="988" y="473"/>
                  </a:cubicBezTo>
                  <a:cubicBezTo>
                    <a:pt x="988" y="461"/>
                    <a:pt x="988" y="461"/>
                    <a:pt x="976" y="461"/>
                  </a:cubicBezTo>
                  <a:cubicBezTo>
                    <a:pt x="607" y="438"/>
                    <a:pt x="262" y="271"/>
                    <a:pt x="24" y="9"/>
                  </a:cubicBezTo>
                  <a:cubicBezTo>
                    <a:pt x="18" y="3"/>
                    <a:pt x="12" y="0"/>
                    <a:pt x="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3" name="Google Shape;1633;p42"/>
            <p:cNvSpPr/>
            <p:nvPr/>
          </p:nvSpPr>
          <p:spPr>
            <a:xfrm>
              <a:off x="7498866" y="3623898"/>
              <a:ext cx="53482" cy="30621"/>
            </a:xfrm>
            <a:custGeom>
              <a:avLst/>
              <a:gdLst/>
              <a:ahLst/>
              <a:cxnLst/>
              <a:rect l="l" t="t" r="r" b="b"/>
              <a:pathLst>
                <a:path w="751" h="430" extrusionOk="0">
                  <a:moveTo>
                    <a:pt x="714" y="0"/>
                  </a:moveTo>
                  <a:cubicBezTo>
                    <a:pt x="536" y="215"/>
                    <a:pt x="286" y="358"/>
                    <a:pt x="12" y="405"/>
                  </a:cubicBezTo>
                  <a:cubicBezTo>
                    <a:pt x="0" y="405"/>
                    <a:pt x="0" y="417"/>
                    <a:pt x="0" y="417"/>
                  </a:cubicBezTo>
                  <a:cubicBezTo>
                    <a:pt x="0" y="429"/>
                    <a:pt x="0" y="429"/>
                    <a:pt x="12" y="429"/>
                  </a:cubicBezTo>
                  <a:cubicBezTo>
                    <a:pt x="298" y="381"/>
                    <a:pt x="548" y="239"/>
                    <a:pt x="738" y="24"/>
                  </a:cubicBezTo>
                  <a:cubicBezTo>
                    <a:pt x="750" y="12"/>
                    <a:pt x="750" y="12"/>
                    <a:pt x="7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4" name="Google Shape;1634;p42"/>
            <p:cNvSpPr/>
            <p:nvPr/>
          </p:nvSpPr>
          <p:spPr>
            <a:xfrm>
              <a:off x="7862556" y="2999070"/>
              <a:ext cx="187509" cy="286274"/>
            </a:xfrm>
            <a:custGeom>
              <a:avLst/>
              <a:gdLst/>
              <a:ahLst/>
              <a:cxnLst/>
              <a:rect l="l" t="t" r="r" b="b"/>
              <a:pathLst>
                <a:path w="2633" h="4020" extrusionOk="0">
                  <a:moveTo>
                    <a:pt x="1510" y="1"/>
                  </a:moveTo>
                  <a:cubicBezTo>
                    <a:pt x="1237" y="1"/>
                    <a:pt x="1037" y="76"/>
                    <a:pt x="1037" y="83"/>
                  </a:cubicBezTo>
                  <a:cubicBezTo>
                    <a:pt x="537" y="500"/>
                    <a:pt x="1" y="2571"/>
                    <a:pt x="191" y="2762"/>
                  </a:cubicBezTo>
                  <a:cubicBezTo>
                    <a:pt x="215" y="2784"/>
                    <a:pt x="240" y="2793"/>
                    <a:pt x="267" y="2793"/>
                  </a:cubicBezTo>
                  <a:cubicBezTo>
                    <a:pt x="476" y="2793"/>
                    <a:pt x="775" y="2214"/>
                    <a:pt x="775" y="2214"/>
                  </a:cubicBezTo>
                  <a:cubicBezTo>
                    <a:pt x="775" y="2214"/>
                    <a:pt x="825" y="3834"/>
                    <a:pt x="1011" y="3834"/>
                  </a:cubicBezTo>
                  <a:cubicBezTo>
                    <a:pt x="1026" y="3834"/>
                    <a:pt x="1043" y="3823"/>
                    <a:pt x="1061" y="3798"/>
                  </a:cubicBezTo>
                  <a:cubicBezTo>
                    <a:pt x="1275" y="3464"/>
                    <a:pt x="1239" y="2489"/>
                    <a:pt x="1239" y="2488"/>
                  </a:cubicBezTo>
                  <a:lnTo>
                    <a:pt x="1239" y="2488"/>
                  </a:lnTo>
                  <a:cubicBezTo>
                    <a:pt x="1239" y="2489"/>
                    <a:pt x="1378" y="4020"/>
                    <a:pt x="1548" y="4020"/>
                  </a:cubicBezTo>
                  <a:cubicBezTo>
                    <a:pt x="1564" y="4020"/>
                    <a:pt x="1580" y="4006"/>
                    <a:pt x="1596" y="3976"/>
                  </a:cubicBezTo>
                  <a:cubicBezTo>
                    <a:pt x="1775" y="3643"/>
                    <a:pt x="1727" y="2468"/>
                    <a:pt x="1727" y="2464"/>
                  </a:cubicBezTo>
                  <a:lnTo>
                    <a:pt x="1727" y="2464"/>
                  </a:lnTo>
                  <a:cubicBezTo>
                    <a:pt x="1727" y="2468"/>
                    <a:pt x="1791" y="3922"/>
                    <a:pt x="1987" y="3922"/>
                  </a:cubicBezTo>
                  <a:cubicBezTo>
                    <a:pt x="1999" y="3922"/>
                    <a:pt x="2012" y="3917"/>
                    <a:pt x="2025" y="3905"/>
                  </a:cubicBezTo>
                  <a:cubicBezTo>
                    <a:pt x="2234" y="3704"/>
                    <a:pt x="2214" y="2927"/>
                    <a:pt x="2187" y="2527"/>
                  </a:cubicBezTo>
                  <a:lnTo>
                    <a:pt x="2187" y="2527"/>
                  </a:lnTo>
                  <a:cubicBezTo>
                    <a:pt x="2221" y="2890"/>
                    <a:pt x="2297" y="3534"/>
                    <a:pt x="2415" y="3534"/>
                  </a:cubicBezTo>
                  <a:cubicBezTo>
                    <a:pt x="2428" y="3534"/>
                    <a:pt x="2440" y="3527"/>
                    <a:pt x="2454" y="3512"/>
                  </a:cubicBezTo>
                  <a:cubicBezTo>
                    <a:pt x="2632" y="3286"/>
                    <a:pt x="2608" y="2428"/>
                    <a:pt x="2585" y="1857"/>
                  </a:cubicBezTo>
                  <a:cubicBezTo>
                    <a:pt x="2561" y="1285"/>
                    <a:pt x="2251" y="226"/>
                    <a:pt x="2251" y="226"/>
                  </a:cubicBezTo>
                  <a:cubicBezTo>
                    <a:pt x="2001" y="50"/>
                    <a:pt x="1732" y="1"/>
                    <a:pt x="1510" y="1"/>
                  </a:cubicBez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5" name="Google Shape;1635;p42"/>
            <p:cNvSpPr/>
            <p:nvPr/>
          </p:nvSpPr>
          <p:spPr>
            <a:xfrm>
              <a:off x="7866971" y="2263789"/>
              <a:ext cx="326378" cy="768525"/>
            </a:xfrm>
            <a:custGeom>
              <a:avLst/>
              <a:gdLst/>
              <a:ahLst/>
              <a:cxnLst/>
              <a:rect l="l" t="t" r="r" b="b"/>
              <a:pathLst>
                <a:path w="4583" h="10792" extrusionOk="0">
                  <a:moveTo>
                    <a:pt x="719" y="0"/>
                  </a:moveTo>
                  <a:cubicBezTo>
                    <a:pt x="106" y="0"/>
                    <a:pt x="0" y="1898"/>
                    <a:pt x="94" y="2645"/>
                  </a:cubicBezTo>
                  <a:cubicBezTo>
                    <a:pt x="201" y="3514"/>
                    <a:pt x="1832" y="5455"/>
                    <a:pt x="1832" y="5455"/>
                  </a:cubicBezTo>
                  <a:cubicBezTo>
                    <a:pt x="1832" y="5455"/>
                    <a:pt x="415" y="9229"/>
                    <a:pt x="463" y="9944"/>
                  </a:cubicBezTo>
                  <a:cubicBezTo>
                    <a:pt x="507" y="10613"/>
                    <a:pt x="981" y="10791"/>
                    <a:pt x="1413" y="10791"/>
                  </a:cubicBezTo>
                  <a:cubicBezTo>
                    <a:pt x="1442" y="10791"/>
                    <a:pt x="1470" y="10790"/>
                    <a:pt x="1499" y="10789"/>
                  </a:cubicBezTo>
                  <a:cubicBezTo>
                    <a:pt x="1963" y="10777"/>
                    <a:pt x="2296" y="10789"/>
                    <a:pt x="2606" y="10432"/>
                  </a:cubicBezTo>
                  <a:cubicBezTo>
                    <a:pt x="2927" y="10063"/>
                    <a:pt x="4166" y="7408"/>
                    <a:pt x="4368" y="5741"/>
                  </a:cubicBezTo>
                  <a:cubicBezTo>
                    <a:pt x="4582" y="4074"/>
                    <a:pt x="1903" y="835"/>
                    <a:pt x="1022" y="133"/>
                  </a:cubicBezTo>
                  <a:cubicBezTo>
                    <a:pt x="910" y="41"/>
                    <a:pt x="809" y="0"/>
                    <a:pt x="7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6" name="Google Shape;1636;p42"/>
            <p:cNvSpPr/>
            <p:nvPr/>
          </p:nvSpPr>
          <p:spPr>
            <a:xfrm>
              <a:off x="8016022" y="2626480"/>
              <a:ext cx="102692" cy="20723"/>
            </a:xfrm>
            <a:custGeom>
              <a:avLst/>
              <a:gdLst/>
              <a:ahLst/>
              <a:cxnLst/>
              <a:rect l="l" t="t" r="r" b="b"/>
              <a:pathLst>
                <a:path w="1442" h="291" extrusionOk="0">
                  <a:moveTo>
                    <a:pt x="1268" y="1"/>
                  </a:moveTo>
                  <a:cubicBezTo>
                    <a:pt x="834" y="1"/>
                    <a:pt x="405" y="87"/>
                    <a:pt x="13" y="267"/>
                  </a:cubicBezTo>
                  <a:cubicBezTo>
                    <a:pt x="1" y="267"/>
                    <a:pt x="1" y="290"/>
                    <a:pt x="13" y="290"/>
                  </a:cubicBezTo>
                  <a:lnTo>
                    <a:pt x="25" y="290"/>
                  </a:lnTo>
                  <a:cubicBezTo>
                    <a:pt x="421" y="119"/>
                    <a:pt x="846" y="25"/>
                    <a:pt x="1282" y="25"/>
                  </a:cubicBezTo>
                  <a:cubicBezTo>
                    <a:pt x="1331" y="25"/>
                    <a:pt x="1380" y="26"/>
                    <a:pt x="1430" y="29"/>
                  </a:cubicBezTo>
                  <a:cubicBezTo>
                    <a:pt x="1442" y="29"/>
                    <a:pt x="1442" y="29"/>
                    <a:pt x="1442" y="17"/>
                  </a:cubicBezTo>
                  <a:cubicBezTo>
                    <a:pt x="1442" y="17"/>
                    <a:pt x="1442" y="5"/>
                    <a:pt x="1430" y="5"/>
                  </a:cubicBezTo>
                  <a:cubicBezTo>
                    <a:pt x="1376" y="2"/>
                    <a:pt x="1322" y="1"/>
                    <a:pt x="12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7" name="Google Shape;1637;p42"/>
            <p:cNvSpPr/>
            <p:nvPr/>
          </p:nvSpPr>
          <p:spPr>
            <a:xfrm>
              <a:off x="7013828" y="2284228"/>
              <a:ext cx="591085" cy="612712"/>
            </a:xfrm>
            <a:custGeom>
              <a:avLst/>
              <a:gdLst/>
              <a:ahLst/>
              <a:cxnLst/>
              <a:rect l="l" t="t" r="r" b="b"/>
              <a:pathLst>
                <a:path w="8300" h="8604" extrusionOk="0">
                  <a:moveTo>
                    <a:pt x="6728" y="1"/>
                  </a:moveTo>
                  <a:cubicBezTo>
                    <a:pt x="5716" y="917"/>
                    <a:pt x="3942" y="4846"/>
                    <a:pt x="3942" y="4846"/>
                  </a:cubicBezTo>
                  <a:cubicBezTo>
                    <a:pt x="3942" y="4846"/>
                    <a:pt x="322" y="6251"/>
                    <a:pt x="167" y="6942"/>
                  </a:cubicBezTo>
                  <a:cubicBezTo>
                    <a:pt x="1" y="7632"/>
                    <a:pt x="441" y="8085"/>
                    <a:pt x="667" y="8311"/>
                  </a:cubicBezTo>
                  <a:cubicBezTo>
                    <a:pt x="865" y="8498"/>
                    <a:pt x="1180" y="8604"/>
                    <a:pt x="1558" y="8604"/>
                  </a:cubicBezTo>
                  <a:cubicBezTo>
                    <a:pt x="1613" y="8604"/>
                    <a:pt x="1670" y="8601"/>
                    <a:pt x="1727" y="8597"/>
                  </a:cubicBezTo>
                  <a:cubicBezTo>
                    <a:pt x="2191" y="8561"/>
                    <a:pt x="5239" y="7287"/>
                    <a:pt x="6061" y="6406"/>
                  </a:cubicBezTo>
                  <a:cubicBezTo>
                    <a:pt x="6883" y="5525"/>
                    <a:pt x="8157" y="2858"/>
                    <a:pt x="8228" y="1727"/>
                  </a:cubicBezTo>
                  <a:cubicBezTo>
                    <a:pt x="8299" y="596"/>
                    <a:pt x="6728" y="1"/>
                    <a:pt x="67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8" name="Google Shape;1638;p42"/>
            <p:cNvSpPr/>
            <p:nvPr/>
          </p:nvSpPr>
          <p:spPr>
            <a:xfrm>
              <a:off x="6834084" y="2788491"/>
              <a:ext cx="290913" cy="217483"/>
            </a:xfrm>
            <a:custGeom>
              <a:avLst/>
              <a:gdLst/>
              <a:ahLst/>
              <a:cxnLst/>
              <a:rect l="l" t="t" r="r" b="b"/>
              <a:pathLst>
                <a:path w="4085" h="3054" extrusionOk="0">
                  <a:moveTo>
                    <a:pt x="3218" y="0"/>
                  </a:moveTo>
                  <a:cubicBezTo>
                    <a:pt x="2403" y="0"/>
                    <a:pt x="862" y="505"/>
                    <a:pt x="810" y="742"/>
                  </a:cubicBezTo>
                  <a:cubicBezTo>
                    <a:pt x="772" y="911"/>
                    <a:pt x="1107" y="941"/>
                    <a:pt x="1349" y="941"/>
                  </a:cubicBezTo>
                  <a:cubicBezTo>
                    <a:pt x="1480" y="941"/>
                    <a:pt x="1584" y="932"/>
                    <a:pt x="1584" y="932"/>
                  </a:cubicBezTo>
                  <a:lnTo>
                    <a:pt x="1584" y="932"/>
                  </a:lnTo>
                  <a:cubicBezTo>
                    <a:pt x="1584" y="933"/>
                    <a:pt x="1" y="1992"/>
                    <a:pt x="394" y="2016"/>
                  </a:cubicBezTo>
                  <a:cubicBezTo>
                    <a:pt x="398" y="2016"/>
                    <a:pt x="402" y="2016"/>
                    <a:pt x="406" y="2016"/>
                  </a:cubicBezTo>
                  <a:cubicBezTo>
                    <a:pt x="804" y="2016"/>
                    <a:pt x="1596" y="1480"/>
                    <a:pt x="1596" y="1480"/>
                  </a:cubicBezTo>
                  <a:lnTo>
                    <a:pt x="1596" y="1480"/>
                  </a:lnTo>
                  <a:cubicBezTo>
                    <a:pt x="1595" y="1481"/>
                    <a:pt x="163" y="2564"/>
                    <a:pt x="501" y="2564"/>
                  </a:cubicBezTo>
                  <a:cubicBezTo>
                    <a:pt x="505" y="2564"/>
                    <a:pt x="509" y="2564"/>
                    <a:pt x="513" y="2564"/>
                  </a:cubicBezTo>
                  <a:cubicBezTo>
                    <a:pt x="905" y="2540"/>
                    <a:pt x="1868" y="1886"/>
                    <a:pt x="1870" y="1885"/>
                  </a:cubicBezTo>
                  <a:lnTo>
                    <a:pt x="1870" y="1885"/>
                  </a:lnTo>
                  <a:cubicBezTo>
                    <a:pt x="1868" y="1887"/>
                    <a:pt x="513" y="2814"/>
                    <a:pt x="810" y="2897"/>
                  </a:cubicBezTo>
                  <a:cubicBezTo>
                    <a:pt x="834" y="2903"/>
                    <a:pt x="859" y="2906"/>
                    <a:pt x="887" y="2906"/>
                  </a:cubicBezTo>
                  <a:cubicBezTo>
                    <a:pt x="1177" y="2906"/>
                    <a:pt x="1684" y="2581"/>
                    <a:pt x="1995" y="2359"/>
                  </a:cubicBezTo>
                  <a:lnTo>
                    <a:pt x="1995" y="2359"/>
                  </a:lnTo>
                  <a:cubicBezTo>
                    <a:pt x="1666" y="2612"/>
                    <a:pt x="1174" y="3019"/>
                    <a:pt x="1370" y="3052"/>
                  </a:cubicBezTo>
                  <a:cubicBezTo>
                    <a:pt x="1380" y="3053"/>
                    <a:pt x="1390" y="3054"/>
                    <a:pt x="1401" y="3054"/>
                  </a:cubicBezTo>
                  <a:cubicBezTo>
                    <a:pt x="1695" y="3054"/>
                    <a:pt x="2387" y="2600"/>
                    <a:pt x="2834" y="2290"/>
                  </a:cubicBezTo>
                  <a:cubicBezTo>
                    <a:pt x="3299" y="1968"/>
                    <a:pt x="4049" y="1147"/>
                    <a:pt x="4049" y="1147"/>
                  </a:cubicBezTo>
                  <a:cubicBezTo>
                    <a:pt x="4084" y="468"/>
                    <a:pt x="3537" y="40"/>
                    <a:pt x="3537" y="40"/>
                  </a:cubicBezTo>
                  <a:cubicBezTo>
                    <a:pt x="3454" y="12"/>
                    <a:pt x="3345" y="0"/>
                    <a:pt x="3218" y="0"/>
                  </a:cubicBez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9" name="Google Shape;1639;p42"/>
            <p:cNvSpPr/>
            <p:nvPr/>
          </p:nvSpPr>
          <p:spPr>
            <a:xfrm>
              <a:off x="7460696" y="2242354"/>
              <a:ext cx="533400" cy="786471"/>
            </a:xfrm>
            <a:custGeom>
              <a:avLst/>
              <a:gdLst/>
              <a:ahLst/>
              <a:cxnLst/>
              <a:rect l="l" t="t" r="r" b="b"/>
              <a:pathLst>
                <a:path w="7490" h="11044" extrusionOk="0">
                  <a:moveTo>
                    <a:pt x="4571" y="0"/>
                  </a:moveTo>
                  <a:cubicBezTo>
                    <a:pt x="3945" y="0"/>
                    <a:pt x="3441" y="53"/>
                    <a:pt x="3441" y="53"/>
                  </a:cubicBezTo>
                  <a:cubicBezTo>
                    <a:pt x="3441" y="53"/>
                    <a:pt x="3208" y="37"/>
                    <a:pt x="2868" y="37"/>
                  </a:cubicBezTo>
                  <a:cubicBezTo>
                    <a:pt x="1999" y="37"/>
                    <a:pt x="432" y="141"/>
                    <a:pt x="286" y="886"/>
                  </a:cubicBezTo>
                  <a:cubicBezTo>
                    <a:pt x="84" y="1934"/>
                    <a:pt x="286" y="5637"/>
                    <a:pt x="167" y="6494"/>
                  </a:cubicBezTo>
                  <a:cubicBezTo>
                    <a:pt x="0" y="7768"/>
                    <a:pt x="72" y="9066"/>
                    <a:pt x="369" y="10316"/>
                  </a:cubicBezTo>
                  <a:cubicBezTo>
                    <a:pt x="1199" y="10859"/>
                    <a:pt x="2145" y="11043"/>
                    <a:pt x="3046" y="11043"/>
                  </a:cubicBezTo>
                  <a:cubicBezTo>
                    <a:pt x="4950" y="11043"/>
                    <a:pt x="6656" y="10221"/>
                    <a:pt x="6656" y="10221"/>
                  </a:cubicBezTo>
                  <a:cubicBezTo>
                    <a:pt x="6656" y="10221"/>
                    <a:pt x="7096" y="7959"/>
                    <a:pt x="6727" y="6732"/>
                  </a:cubicBezTo>
                  <a:cubicBezTo>
                    <a:pt x="6358" y="5506"/>
                    <a:pt x="7489" y="1077"/>
                    <a:pt x="6715" y="434"/>
                  </a:cubicBezTo>
                  <a:cubicBezTo>
                    <a:pt x="6289" y="80"/>
                    <a:pt x="5338" y="0"/>
                    <a:pt x="45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0" name="Google Shape;1640;p42"/>
            <p:cNvSpPr/>
            <p:nvPr/>
          </p:nvSpPr>
          <p:spPr>
            <a:xfrm>
              <a:off x="7551422" y="2156755"/>
              <a:ext cx="375659" cy="272317"/>
            </a:xfrm>
            <a:custGeom>
              <a:avLst/>
              <a:gdLst/>
              <a:ahLst/>
              <a:cxnLst/>
              <a:rect l="l" t="t" r="r" b="b"/>
              <a:pathLst>
                <a:path w="5275" h="3824" extrusionOk="0">
                  <a:moveTo>
                    <a:pt x="3078" y="0"/>
                  </a:moveTo>
                  <a:cubicBezTo>
                    <a:pt x="2739" y="0"/>
                    <a:pt x="2402" y="14"/>
                    <a:pt x="2072" y="40"/>
                  </a:cubicBezTo>
                  <a:cubicBezTo>
                    <a:pt x="1905" y="52"/>
                    <a:pt x="1751" y="88"/>
                    <a:pt x="1608" y="159"/>
                  </a:cubicBezTo>
                  <a:cubicBezTo>
                    <a:pt x="1358" y="290"/>
                    <a:pt x="1203" y="493"/>
                    <a:pt x="929" y="588"/>
                  </a:cubicBezTo>
                  <a:cubicBezTo>
                    <a:pt x="667" y="683"/>
                    <a:pt x="619" y="779"/>
                    <a:pt x="453" y="1017"/>
                  </a:cubicBezTo>
                  <a:cubicBezTo>
                    <a:pt x="381" y="1136"/>
                    <a:pt x="274" y="1219"/>
                    <a:pt x="203" y="1326"/>
                  </a:cubicBezTo>
                  <a:cubicBezTo>
                    <a:pt x="0" y="1636"/>
                    <a:pt x="131" y="2041"/>
                    <a:pt x="298" y="2362"/>
                  </a:cubicBezTo>
                  <a:cubicBezTo>
                    <a:pt x="560" y="2826"/>
                    <a:pt x="905" y="3231"/>
                    <a:pt x="1322" y="3553"/>
                  </a:cubicBezTo>
                  <a:cubicBezTo>
                    <a:pt x="1465" y="3672"/>
                    <a:pt x="1620" y="3755"/>
                    <a:pt x="1798" y="3803"/>
                  </a:cubicBezTo>
                  <a:cubicBezTo>
                    <a:pt x="1861" y="3817"/>
                    <a:pt x="1925" y="3824"/>
                    <a:pt x="1989" y="3824"/>
                  </a:cubicBezTo>
                  <a:cubicBezTo>
                    <a:pt x="2237" y="3824"/>
                    <a:pt x="2483" y="3723"/>
                    <a:pt x="2691" y="3600"/>
                  </a:cubicBezTo>
                  <a:cubicBezTo>
                    <a:pt x="3513" y="3124"/>
                    <a:pt x="4084" y="2303"/>
                    <a:pt x="4846" y="1719"/>
                  </a:cubicBezTo>
                  <a:cubicBezTo>
                    <a:pt x="5037" y="1576"/>
                    <a:pt x="5275" y="1386"/>
                    <a:pt x="5263" y="1136"/>
                  </a:cubicBezTo>
                  <a:cubicBezTo>
                    <a:pt x="5251" y="862"/>
                    <a:pt x="4953" y="695"/>
                    <a:pt x="4679" y="624"/>
                  </a:cubicBezTo>
                  <a:cubicBezTo>
                    <a:pt x="4608" y="612"/>
                    <a:pt x="4525" y="588"/>
                    <a:pt x="4453" y="540"/>
                  </a:cubicBezTo>
                  <a:cubicBezTo>
                    <a:pt x="4382" y="469"/>
                    <a:pt x="4322" y="398"/>
                    <a:pt x="4275" y="314"/>
                  </a:cubicBezTo>
                  <a:cubicBezTo>
                    <a:pt x="4084" y="64"/>
                    <a:pt x="3727" y="17"/>
                    <a:pt x="3417" y="5"/>
                  </a:cubicBezTo>
                  <a:cubicBezTo>
                    <a:pt x="3304" y="2"/>
                    <a:pt x="3191" y="0"/>
                    <a:pt x="307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1" name="Google Shape;1641;p42"/>
            <p:cNvSpPr/>
            <p:nvPr/>
          </p:nvSpPr>
          <p:spPr>
            <a:xfrm>
              <a:off x="7879576" y="2291847"/>
              <a:ext cx="35679" cy="213780"/>
            </a:xfrm>
            <a:custGeom>
              <a:avLst/>
              <a:gdLst/>
              <a:ahLst/>
              <a:cxnLst/>
              <a:rect l="l" t="t" r="r" b="b"/>
              <a:pathLst>
                <a:path w="501" h="3002" extrusionOk="0">
                  <a:moveTo>
                    <a:pt x="464" y="1"/>
                  </a:moveTo>
                  <a:cubicBezTo>
                    <a:pt x="274" y="477"/>
                    <a:pt x="131" y="977"/>
                    <a:pt x="71" y="1489"/>
                  </a:cubicBezTo>
                  <a:cubicBezTo>
                    <a:pt x="0" y="2001"/>
                    <a:pt x="83" y="2525"/>
                    <a:pt x="310" y="3001"/>
                  </a:cubicBezTo>
                  <a:lnTo>
                    <a:pt x="333" y="3001"/>
                  </a:lnTo>
                  <a:cubicBezTo>
                    <a:pt x="333" y="3001"/>
                    <a:pt x="333" y="2989"/>
                    <a:pt x="333" y="2989"/>
                  </a:cubicBezTo>
                  <a:cubicBezTo>
                    <a:pt x="107" y="2525"/>
                    <a:pt x="24" y="2001"/>
                    <a:pt x="95" y="1501"/>
                  </a:cubicBezTo>
                  <a:cubicBezTo>
                    <a:pt x="167" y="989"/>
                    <a:pt x="298" y="489"/>
                    <a:pt x="500" y="25"/>
                  </a:cubicBezTo>
                  <a:cubicBezTo>
                    <a:pt x="500" y="13"/>
                    <a:pt x="488" y="1"/>
                    <a:pt x="4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2" name="Google Shape;1642;p42"/>
            <p:cNvSpPr/>
            <p:nvPr/>
          </p:nvSpPr>
          <p:spPr>
            <a:xfrm>
              <a:off x="7518308" y="2814128"/>
              <a:ext cx="308717" cy="162151"/>
            </a:xfrm>
            <a:custGeom>
              <a:avLst/>
              <a:gdLst/>
              <a:ahLst/>
              <a:cxnLst/>
              <a:rect l="l" t="t" r="r" b="b"/>
              <a:pathLst>
                <a:path w="4335" h="2277" extrusionOk="0">
                  <a:moveTo>
                    <a:pt x="842" y="20"/>
                  </a:moveTo>
                  <a:cubicBezTo>
                    <a:pt x="851" y="20"/>
                    <a:pt x="861" y="22"/>
                    <a:pt x="870" y="25"/>
                  </a:cubicBezTo>
                  <a:lnTo>
                    <a:pt x="3132" y="144"/>
                  </a:lnTo>
                  <a:cubicBezTo>
                    <a:pt x="3180" y="144"/>
                    <a:pt x="3228" y="156"/>
                    <a:pt x="3263" y="180"/>
                  </a:cubicBezTo>
                  <a:cubicBezTo>
                    <a:pt x="3311" y="215"/>
                    <a:pt x="3347" y="275"/>
                    <a:pt x="3370" y="334"/>
                  </a:cubicBezTo>
                  <a:lnTo>
                    <a:pt x="3394" y="394"/>
                  </a:lnTo>
                  <a:cubicBezTo>
                    <a:pt x="3597" y="823"/>
                    <a:pt x="3811" y="1263"/>
                    <a:pt x="4180" y="1418"/>
                  </a:cubicBezTo>
                  <a:cubicBezTo>
                    <a:pt x="4216" y="1418"/>
                    <a:pt x="4251" y="1442"/>
                    <a:pt x="4275" y="1477"/>
                  </a:cubicBezTo>
                  <a:cubicBezTo>
                    <a:pt x="4287" y="1513"/>
                    <a:pt x="4287" y="1549"/>
                    <a:pt x="4287" y="1585"/>
                  </a:cubicBezTo>
                  <a:lnTo>
                    <a:pt x="4287" y="1954"/>
                  </a:lnTo>
                  <a:cubicBezTo>
                    <a:pt x="4287" y="1977"/>
                    <a:pt x="4287" y="2013"/>
                    <a:pt x="4275" y="2037"/>
                  </a:cubicBezTo>
                  <a:cubicBezTo>
                    <a:pt x="4251" y="2061"/>
                    <a:pt x="4228" y="2073"/>
                    <a:pt x="4204" y="2085"/>
                  </a:cubicBezTo>
                  <a:cubicBezTo>
                    <a:pt x="3762" y="2214"/>
                    <a:pt x="3310" y="2246"/>
                    <a:pt x="2861" y="2246"/>
                  </a:cubicBezTo>
                  <a:cubicBezTo>
                    <a:pt x="2608" y="2246"/>
                    <a:pt x="2357" y="2236"/>
                    <a:pt x="2108" y="2227"/>
                  </a:cubicBezTo>
                  <a:cubicBezTo>
                    <a:pt x="2070" y="2228"/>
                    <a:pt x="2031" y="2229"/>
                    <a:pt x="1993" y="2229"/>
                  </a:cubicBezTo>
                  <a:cubicBezTo>
                    <a:pt x="1579" y="2229"/>
                    <a:pt x="1166" y="2172"/>
                    <a:pt x="763" y="2085"/>
                  </a:cubicBezTo>
                  <a:lnTo>
                    <a:pt x="715" y="2073"/>
                  </a:lnTo>
                  <a:cubicBezTo>
                    <a:pt x="477" y="2001"/>
                    <a:pt x="156" y="1930"/>
                    <a:pt x="60" y="1704"/>
                  </a:cubicBezTo>
                  <a:cubicBezTo>
                    <a:pt x="13" y="1573"/>
                    <a:pt x="37" y="1418"/>
                    <a:pt x="120" y="1299"/>
                  </a:cubicBezTo>
                  <a:lnTo>
                    <a:pt x="120" y="1287"/>
                  </a:lnTo>
                  <a:cubicBezTo>
                    <a:pt x="180" y="1192"/>
                    <a:pt x="239" y="1108"/>
                    <a:pt x="311" y="1025"/>
                  </a:cubicBezTo>
                  <a:cubicBezTo>
                    <a:pt x="346" y="977"/>
                    <a:pt x="382" y="942"/>
                    <a:pt x="418" y="894"/>
                  </a:cubicBezTo>
                  <a:cubicBezTo>
                    <a:pt x="572" y="680"/>
                    <a:pt x="680" y="430"/>
                    <a:pt x="727" y="168"/>
                  </a:cubicBezTo>
                  <a:cubicBezTo>
                    <a:pt x="727" y="120"/>
                    <a:pt x="751" y="84"/>
                    <a:pt x="775" y="49"/>
                  </a:cubicBezTo>
                  <a:cubicBezTo>
                    <a:pt x="792" y="31"/>
                    <a:pt x="816" y="20"/>
                    <a:pt x="842" y="20"/>
                  </a:cubicBezTo>
                  <a:close/>
                  <a:moveTo>
                    <a:pt x="882" y="1"/>
                  </a:moveTo>
                  <a:cubicBezTo>
                    <a:pt x="834" y="1"/>
                    <a:pt x="799" y="1"/>
                    <a:pt x="763" y="37"/>
                  </a:cubicBezTo>
                  <a:cubicBezTo>
                    <a:pt x="727" y="72"/>
                    <a:pt x="715" y="120"/>
                    <a:pt x="703" y="168"/>
                  </a:cubicBezTo>
                  <a:cubicBezTo>
                    <a:pt x="656" y="430"/>
                    <a:pt x="561" y="668"/>
                    <a:pt x="406" y="882"/>
                  </a:cubicBezTo>
                  <a:lnTo>
                    <a:pt x="299" y="1013"/>
                  </a:lnTo>
                  <a:cubicBezTo>
                    <a:pt x="227" y="1096"/>
                    <a:pt x="168" y="1192"/>
                    <a:pt x="108" y="1287"/>
                  </a:cubicBezTo>
                  <a:cubicBezTo>
                    <a:pt x="25" y="1406"/>
                    <a:pt x="1" y="1573"/>
                    <a:pt x="49" y="1715"/>
                  </a:cubicBezTo>
                  <a:cubicBezTo>
                    <a:pt x="156" y="1954"/>
                    <a:pt x="477" y="2037"/>
                    <a:pt x="727" y="2096"/>
                  </a:cubicBezTo>
                  <a:lnTo>
                    <a:pt x="775" y="2108"/>
                  </a:lnTo>
                  <a:cubicBezTo>
                    <a:pt x="1215" y="2216"/>
                    <a:pt x="1656" y="2263"/>
                    <a:pt x="2108" y="2263"/>
                  </a:cubicBezTo>
                  <a:cubicBezTo>
                    <a:pt x="2335" y="2263"/>
                    <a:pt x="2573" y="2275"/>
                    <a:pt x="2799" y="2275"/>
                  </a:cubicBezTo>
                  <a:cubicBezTo>
                    <a:pt x="2846" y="2276"/>
                    <a:pt x="2893" y="2277"/>
                    <a:pt x="2940" y="2277"/>
                  </a:cubicBezTo>
                  <a:cubicBezTo>
                    <a:pt x="3369" y="2277"/>
                    <a:pt x="3797" y="2228"/>
                    <a:pt x="4216" y="2120"/>
                  </a:cubicBezTo>
                  <a:cubicBezTo>
                    <a:pt x="4251" y="2108"/>
                    <a:pt x="4287" y="2085"/>
                    <a:pt x="4311" y="2061"/>
                  </a:cubicBezTo>
                  <a:cubicBezTo>
                    <a:pt x="4323" y="2025"/>
                    <a:pt x="4335" y="1989"/>
                    <a:pt x="4323" y="1954"/>
                  </a:cubicBezTo>
                  <a:lnTo>
                    <a:pt x="4323" y="1585"/>
                  </a:lnTo>
                  <a:cubicBezTo>
                    <a:pt x="4335" y="1537"/>
                    <a:pt x="4323" y="1501"/>
                    <a:pt x="4311" y="1454"/>
                  </a:cubicBezTo>
                  <a:cubicBezTo>
                    <a:pt x="4275" y="1418"/>
                    <a:pt x="4240" y="1394"/>
                    <a:pt x="4204" y="1382"/>
                  </a:cubicBezTo>
                  <a:lnTo>
                    <a:pt x="4192" y="1382"/>
                  </a:lnTo>
                  <a:cubicBezTo>
                    <a:pt x="3835" y="1227"/>
                    <a:pt x="3620" y="799"/>
                    <a:pt x="3430" y="382"/>
                  </a:cubicBezTo>
                  <a:lnTo>
                    <a:pt x="3394" y="311"/>
                  </a:lnTo>
                  <a:cubicBezTo>
                    <a:pt x="3370" y="251"/>
                    <a:pt x="3335" y="203"/>
                    <a:pt x="3287" y="168"/>
                  </a:cubicBezTo>
                  <a:cubicBezTo>
                    <a:pt x="3239" y="132"/>
                    <a:pt x="3192" y="120"/>
                    <a:pt x="3144" y="120"/>
                  </a:cubicBezTo>
                  <a:lnTo>
                    <a:pt x="88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3" name="Google Shape;1643;p42"/>
            <p:cNvSpPr/>
            <p:nvPr/>
          </p:nvSpPr>
          <p:spPr>
            <a:xfrm>
              <a:off x="7575991" y="2256241"/>
              <a:ext cx="79761" cy="114937"/>
            </a:xfrm>
            <a:custGeom>
              <a:avLst/>
              <a:gdLst/>
              <a:ahLst/>
              <a:cxnLst/>
              <a:rect l="l" t="t" r="r" b="b"/>
              <a:pathLst>
                <a:path w="1120" h="1614" extrusionOk="0">
                  <a:moveTo>
                    <a:pt x="12" y="1"/>
                  </a:moveTo>
                  <a:cubicBezTo>
                    <a:pt x="1" y="1"/>
                    <a:pt x="1" y="13"/>
                    <a:pt x="1" y="25"/>
                  </a:cubicBezTo>
                  <a:cubicBezTo>
                    <a:pt x="120" y="679"/>
                    <a:pt x="513" y="1263"/>
                    <a:pt x="1096" y="1608"/>
                  </a:cubicBezTo>
                  <a:cubicBezTo>
                    <a:pt x="1096" y="1612"/>
                    <a:pt x="1097" y="1613"/>
                    <a:pt x="1099" y="1613"/>
                  </a:cubicBezTo>
                  <a:cubicBezTo>
                    <a:pt x="1103" y="1613"/>
                    <a:pt x="1108" y="1608"/>
                    <a:pt x="1108" y="1608"/>
                  </a:cubicBezTo>
                  <a:cubicBezTo>
                    <a:pt x="1120" y="1608"/>
                    <a:pt x="1120" y="1596"/>
                    <a:pt x="1108" y="1584"/>
                  </a:cubicBezTo>
                  <a:cubicBezTo>
                    <a:pt x="536" y="1251"/>
                    <a:pt x="143" y="667"/>
                    <a:pt x="24" y="13"/>
                  </a:cubicBezTo>
                  <a:cubicBezTo>
                    <a:pt x="24" y="13"/>
                    <a:pt x="24" y="1"/>
                    <a:pt x="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4" name="Google Shape;1644;p42"/>
            <p:cNvSpPr/>
            <p:nvPr/>
          </p:nvSpPr>
          <p:spPr>
            <a:xfrm>
              <a:off x="7743059" y="2273403"/>
              <a:ext cx="144210" cy="111804"/>
            </a:xfrm>
            <a:custGeom>
              <a:avLst/>
              <a:gdLst/>
              <a:ahLst/>
              <a:cxnLst/>
              <a:rect l="l" t="t" r="r" b="b"/>
              <a:pathLst>
                <a:path w="2025" h="1570" extrusionOk="0">
                  <a:moveTo>
                    <a:pt x="2012" y="1"/>
                  </a:moveTo>
                  <a:cubicBezTo>
                    <a:pt x="2009" y="1"/>
                    <a:pt x="2006" y="4"/>
                    <a:pt x="2000" y="10"/>
                  </a:cubicBezTo>
                  <a:cubicBezTo>
                    <a:pt x="1631" y="165"/>
                    <a:pt x="1215" y="367"/>
                    <a:pt x="941" y="700"/>
                  </a:cubicBezTo>
                  <a:cubicBezTo>
                    <a:pt x="881" y="760"/>
                    <a:pt x="834" y="831"/>
                    <a:pt x="786" y="891"/>
                  </a:cubicBezTo>
                  <a:cubicBezTo>
                    <a:pt x="738" y="962"/>
                    <a:pt x="691" y="1034"/>
                    <a:pt x="643" y="1093"/>
                  </a:cubicBezTo>
                  <a:cubicBezTo>
                    <a:pt x="464" y="1296"/>
                    <a:pt x="250" y="1450"/>
                    <a:pt x="0" y="1534"/>
                  </a:cubicBezTo>
                  <a:cubicBezTo>
                    <a:pt x="0" y="1546"/>
                    <a:pt x="0" y="1546"/>
                    <a:pt x="0" y="1558"/>
                  </a:cubicBezTo>
                  <a:cubicBezTo>
                    <a:pt x="0" y="1558"/>
                    <a:pt x="12" y="1569"/>
                    <a:pt x="12" y="1569"/>
                  </a:cubicBezTo>
                  <a:lnTo>
                    <a:pt x="24" y="1546"/>
                  </a:lnTo>
                  <a:cubicBezTo>
                    <a:pt x="274" y="1462"/>
                    <a:pt x="488" y="1308"/>
                    <a:pt x="667" y="1105"/>
                  </a:cubicBezTo>
                  <a:cubicBezTo>
                    <a:pt x="726" y="1034"/>
                    <a:pt x="762" y="974"/>
                    <a:pt x="822" y="903"/>
                  </a:cubicBezTo>
                  <a:cubicBezTo>
                    <a:pt x="869" y="843"/>
                    <a:pt x="917" y="772"/>
                    <a:pt x="965" y="712"/>
                  </a:cubicBezTo>
                  <a:cubicBezTo>
                    <a:pt x="1250" y="379"/>
                    <a:pt x="1655" y="188"/>
                    <a:pt x="2024" y="22"/>
                  </a:cubicBezTo>
                  <a:cubicBezTo>
                    <a:pt x="2024" y="22"/>
                    <a:pt x="2024" y="10"/>
                    <a:pt x="2024" y="10"/>
                  </a:cubicBezTo>
                  <a:cubicBezTo>
                    <a:pt x="2018" y="4"/>
                    <a:pt x="2015" y="1"/>
                    <a:pt x="20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42"/>
            <p:cNvSpPr/>
            <p:nvPr/>
          </p:nvSpPr>
          <p:spPr>
            <a:xfrm>
              <a:off x="7651478" y="2388555"/>
              <a:ext cx="37388" cy="213709"/>
            </a:xfrm>
            <a:custGeom>
              <a:avLst/>
              <a:gdLst/>
              <a:ahLst/>
              <a:cxnLst/>
              <a:rect l="l" t="t" r="r" b="b"/>
              <a:pathLst>
                <a:path w="525" h="3001" extrusionOk="0">
                  <a:moveTo>
                    <a:pt x="512" y="0"/>
                  </a:moveTo>
                  <a:cubicBezTo>
                    <a:pt x="500" y="0"/>
                    <a:pt x="500" y="0"/>
                    <a:pt x="488" y="12"/>
                  </a:cubicBezTo>
                  <a:cubicBezTo>
                    <a:pt x="155" y="964"/>
                    <a:pt x="0" y="1976"/>
                    <a:pt x="48" y="2989"/>
                  </a:cubicBezTo>
                  <a:cubicBezTo>
                    <a:pt x="48" y="2989"/>
                    <a:pt x="48" y="3000"/>
                    <a:pt x="60" y="3000"/>
                  </a:cubicBezTo>
                  <a:cubicBezTo>
                    <a:pt x="72" y="3000"/>
                    <a:pt x="72" y="2989"/>
                    <a:pt x="72" y="2989"/>
                  </a:cubicBezTo>
                  <a:cubicBezTo>
                    <a:pt x="24" y="1976"/>
                    <a:pt x="179" y="964"/>
                    <a:pt x="524" y="24"/>
                  </a:cubicBezTo>
                  <a:cubicBezTo>
                    <a:pt x="524" y="12"/>
                    <a:pt x="512" y="0"/>
                    <a:pt x="5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6" name="Google Shape;1646;p42"/>
            <p:cNvSpPr/>
            <p:nvPr/>
          </p:nvSpPr>
          <p:spPr>
            <a:xfrm>
              <a:off x="7718419" y="2388128"/>
              <a:ext cx="53482" cy="262489"/>
            </a:xfrm>
            <a:custGeom>
              <a:avLst/>
              <a:gdLst/>
              <a:ahLst/>
              <a:cxnLst/>
              <a:rect l="l" t="t" r="r" b="b"/>
              <a:pathLst>
                <a:path w="751" h="3686" extrusionOk="0">
                  <a:moveTo>
                    <a:pt x="16" y="1"/>
                  </a:moveTo>
                  <a:cubicBezTo>
                    <a:pt x="14" y="1"/>
                    <a:pt x="13" y="2"/>
                    <a:pt x="13" y="6"/>
                  </a:cubicBezTo>
                  <a:cubicBezTo>
                    <a:pt x="1" y="6"/>
                    <a:pt x="1" y="18"/>
                    <a:pt x="1" y="18"/>
                  </a:cubicBezTo>
                  <a:cubicBezTo>
                    <a:pt x="370" y="1209"/>
                    <a:pt x="608" y="2435"/>
                    <a:pt x="715" y="3673"/>
                  </a:cubicBezTo>
                  <a:cubicBezTo>
                    <a:pt x="715" y="3685"/>
                    <a:pt x="727" y="3685"/>
                    <a:pt x="739" y="3685"/>
                  </a:cubicBezTo>
                  <a:cubicBezTo>
                    <a:pt x="739" y="3685"/>
                    <a:pt x="751" y="3685"/>
                    <a:pt x="751" y="3673"/>
                  </a:cubicBezTo>
                  <a:cubicBezTo>
                    <a:pt x="644" y="2423"/>
                    <a:pt x="394" y="1197"/>
                    <a:pt x="25" y="6"/>
                  </a:cubicBezTo>
                  <a:cubicBezTo>
                    <a:pt x="25" y="6"/>
                    <a:pt x="19" y="1"/>
                    <a:pt x="1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7" name="Google Shape;1647;p42"/>
            <p:cNvSpPr/>
            <p:nvPr/>
          </p:nvSpPr>
          <p:spPr>
            <a:xfrm>
              <a:off x="7645496" y="2592013"/>
              <a:ext cx="21293" cy="33114"/>
            </a:xfrm>
            <a:custGeom>
              <a:avLst/>
              <a:gdLst/>
              <a:ahLst/>
              <a:cxnLst/>
              <a:rect l="l" t="t" r="r" b="b"/>
              <a:pathLst>
                <a:path w="299" h="465" extrusionOk="0">
                  <a:moveTo>
                    <a:pt x="144" y="1"/>
                  </a:moveTo>
                  <a:cubicBezTo>
                    <a:pt x="60" y="1"/>
                    <a:pt x="1" y="96"/>
                    <a:pt x="1" y="227"/>
                  </a:cubicBezTo>
                  <a:cubicBezTo>
                    <a:pt x="1" y="358"/>
                    <a:pt x="72" y="465"/>
                    <a:pt x="144" y="465"/>
                  </a:cubicBezTo>
                  <a:cubicBezTo>
                    <a:pt x="227" y="465"/>
                    <a:pt x="299" y="358"/>
                    <a:pt x="299" y="227"/>
                  </a:cubicBezTo>
                  <a:cubicBezTo>
                    <a:pt x="299" y="96"/>
                    <a:pt x="227" y="1"/>
                    <a:pt x="1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8" name="Google Shape;1648;p42"/>
            <p:cNvSpPr/>
            <p:nvPr/>
          </p:nvSpPr>
          <p:spPr>
            <a:xfrm>
              <a:off x="7757444" y="2643643"/>
              <a:ext cx="22931" cy="33256"/>
            </a:xfrm>
            <a:custGeom>
              <a:avLst/>
              <a:gdLst/>
              <a:ahLst/>
              <a:cxnLst/>
              <a:rect l="l" t="t" r="r" b="b"/>
              <a:pathLst>
                <a:path w="322" h="467" extrusionOk="0">
                  <a:moveTo>
                    <a:pt x="154" y="1"/>
                  </a:moveTo>
                  <a:cubicBezTo>
                    <a:pt x="76" y="1"/>
                    <a:pt x="1" y="103"/>
                    <a:pt x="1" y="216"/>
                  </a:cubicBezTo>
                  <a:cubicBezTo>
                    <a:pt x="1" y="347"/>
                    <a:pt x="60" y="466"/>
                    <a:pt x="143" y="466"/>
                  </a:cubicBezTo>
                  <a:cubicBezTo>
                    <a:pt x="227" y="466"/>
                    <a:pt x="310" y="371"/>
                    <a:pt x="310" y="240"/>
                  </a:cubicBezTo>
                  <a:cubicBezTo>
                    <a:pt x="322" y="109"/>
                    <a:pt x="251" y="2"/>
                    <a:pt x="167" y="2"/>
                  </a:cubicBezTo>
                  <a:cubicBezTo>
                    <a:pt x="163" y="1"/>
                    <a:pt x="159" y="1"/>
                    <a:pt x="1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42"/>
            <p:cNvSpPr/>
            <p:nvPr/>
          </p:nvSpPr>
          <p:spPr>
            <a:xfrm>
              <a:off x="7640440" y="2129908"/>
              <a:ext cx="140792" cy="169130"/>
            </a:xfrm>
            <a:custGeom>
              <a:avLst/>
              <a:gdLst/>
              <a:ahLst/>
              <a:cxnLst/>
              <a:rect l="l" t="t" r="r" b="b"/>
              <a:pathLst>
                <a:path w="1977" h="2375" extrusionOk="0">
                  <a:moveTo>
                    <a:pt x="1977" y="1"/>
                  </a:moveTo>
                  <a:lnTo>
                    <a:pt x="84" y="358"/>
                  </a:lnTo>
                  <a:lnTo>
                    <a:pt x="0" y="1929"/>
                  </a:lnTo>
                  <a:cubicBezTo>
                    <a:pt x="0" y="1929"/>
                    <a:pt x="160" y="2375"/>
                    <a:pt x="828" y="2375"/>
                  </a:cubicBezTo>
                  <a:cubicBezTo>
                    <a:pt x="868" y="2375"/>
                    <a:pt x="909" y="2373"/>
                    <a:pt x="953" y="2370"/>
                  </a:cubicBezTo>
                  <a:cubicBezTo>
                    <a:pt x="1774" y="2310"/>
                    <a:pt x="1977" y="1739"/>
                    <a:pt x="1977" y="1739"/>
                  </a:cubicBezTo>
                  <a:lnTo>
                    <a:pt x="1977" y="1"/>
                  </a:lnTo>
                  <a:close/>
                </a:path>
              </a:pathLst>
            </a:custGeom>
            <a:solidFill>
              <a:srgbClr val="EFB5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42"/>
            <p:cNvSpPr/>
            <p:nvPr/>
          </p:nvSpPr>
          <p:spPr>
            <a:xfrm>
              <a:off x="7642149" y="2129908"/>
              <a:ext cx="139083" cy="124693"/>
            </a:xfrm>
            <a:custGeom>
              <a:avLst/>
              <a:gdLst/>
              <a:ahLst/>
              <a:cxnLst/>
              <a:rect l="l" t="t" r="r" b="b"/>
              <a:pathLst>
                <a:path w="1953" h="1751" extrusionOk="0">
                  <a:moveTo>
                    <a:pt x="1953" y="1"/>
                  </a:moveTo>
                  <a:lnTo>
                    <a:pt x="60" y="358"/>
                  </a:lnTo>
                  <a:lnTo>
                    <a:pt x="0" y="1644"/>
                  </a:lnTo>
                  <a:cubicBezTo>
                    <a:pt x="179" y="1715"/>
                    <a:pt x="369" y="1751"/>
                    <a:pt x="572" y="1751"/>
                  </a:cubicBezTo>
                  <a:cubicBezTo>
                    <a:pt x="1119" y="1739"/>
                    <a:pt x="1620" y="1477"/>
                    <a:pt x="1953" y="1048"/>
                  </a:cubicBezTo>
                  <a:lnTo>
                    <a:pt x="1953" y="1"/>
                  </a:ln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42"/>
            <p:cNvSpPr/>
            <p:nvPr/>
          </p:nvSpPr>
          <p:spPr>
            <a:xfrm>
              <a:off x="7433563" y="1628849"/>
              <a:ext cx="524071" cy="592702"/>
            </a:xfrm>
            <a:custGeom>
              <a:avLst/>
              <a:gdLst/>
              <a:ahLst/>
              <a:cxnLst/>
              <a:rect l="l" t="t" r="r" b="b"/>
              <a:pathLst>
                <a:path w="7359" h="8323" extrusionOk="0">
                  <a:moveTo>
                    <a:pt x="3572" y="0"/>
                  </a:moveTo>
                  <a:cubicBezTo>
                    <a:pt x="1191" y="0"/>
                    <a:pt x="0" y="1500"/>
                    <a:pt x="0" y="3798"/>
                  </a:cubicBezTo>
                  <a:cubicBezTo>
                    <a:pt x="0" y="6084"/>
                    <a:pt x="929" y="8323"/>
                    <a:pt x="3322" y="8323"/>
                  </a:cubicBezTo>
                  <a:cubicBezTo>
                    <a:pt x="5703" y="8323"/>
                    <a:pt x="6965" y="6013"/>
                    <a:pt x="7156" y="3798"/>
                  </a:cubicBezTo>
                  <a:cubicBezTo>
                    <a:pt x="7358" y="1512"/>
                    <a:pt x="5965" y="0"/>
                    <a:pt x="3572" y="0"/>
                  </a:cubicBez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42"/>
            <p:cNvSpPr/>
            <p:nvPr/>
          </p:nvSpPr>
          <p:spPr>
            <a:xfrm>
              <a:off x="7754402" y="1958116"/>
              <a:ext cx="88324" cy="75731"/>
            </a:xfrm>
            <a:custGeom>
              <a:avLst/>
              <a:gdLst/>
              <a:ahLst/>
              <a:cxnLst/>
              <a:rect l="l" t="t" r="r" b="b"/>
              <a:pathLst>
                <a:path w="1775" h="1522" extrusionOk="0">
                  <a:moveTo>
                    <a:pt x="1013" y="0"/>
                  </a:moveTo>
                  <a:cubicBezTo>
                    <a:pt x="334" y="0"/>
                    <a:pt x="1" y="822"/>
                    <a:pt x="477" y="1298"/>
                  </a:cubicBezTo>
                  <a:cubicBezTo>
                    <a:pt x="631" y="1452"/>
                    <a:pt x="822" y="1522"/>
                    <a:pt x="1009" y="1522"/>
                  </a:cubicBezTo>
                  <a:cubicBezTo>
                    <a:pt x="1400" y="1522"/>
                    <a:pt x="1775" y="1221"/>
                    <a:pt x="1775" y="762"/>
                  </a:cubicBezTo>
                  <a:cubicBezTo>
                    <a:pt x="1775" y="345"/>
                    <a:pt x="1429" y="0"/>
                    <a:pt x="101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42"/>
            <p:cNvSpPr/>
            <p:nvPr/>
          </p:nvSpPr>
          <p:spPr>
            <a:xfrm>
              <a:off x="7454699" y="2013371"/>
              <a:ext cx="88324" cy="75731"/>
            </a:xfrm>
            <a:custGeom>
              <a:avLst/>
              <a:gdLst/>
              <a:ahLst/>
              <a:cxnLst/>
              <a:rect l="l" t="t" r="r" b="b"/>
              <a:pathLst>
                <a:path w="1775" h="1522" extrusionOk="0">
                  <a:moveTo>
                    <a:pt x="1012" y="0"/>
                  </a:moveTo>
                  <a:cubicBezTo>
                    <a:pt x="334" y="0"/>
                    <a:pt x="0" y="822"/>
                    <a:pt x="476" y="1298"/>
                  </a:cubicBezTo>
                  <a:cubicBezTo>
                    <a:pt x="631" y="1452"/>
                    <a:pt x="822" y="1522"/>
                    <a:pt x="1009" y="1522"/>
                  </a:cubicBezTo>
                  <a:cubicBezTo>
                    <a:pt x="1399" y="1522"/>
                    <a:pt x="1774" y="1221"/>
                    <a:pt x="1774" y="762"/>
                  </a:cubicBezTo>
                  <a:cubicBezTo>
                    <a:pt x="1774" y="345"/>
                    <a:pt x="1429" y="0"/>
                    <a:pt x="101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42"/>
            <p:cNvSpPr/>
            <p:nvPr/>
          </p:nvSpPr>
          <p:spPr>
            <a:xfrm>
              <a:off x="7567517" y="2045947"/>
              <a:ext cx="195912" cy="76482"/>
            </a:xfrm>
            <a:custGeom>
              <a:avLst/>
              <a:gdLst/>
              <a:ahLst/>
              <a:cxnLst/>
              <a:rect l="l" t="t" r="r" b="b"/>
              <a:pathLst>
                <a:path w="2751" h="1074" extrusionOk="0">
                  <a:moveTo>
                    <a:pt x="2751" y="1"/>
                  </a:moveTo>
                  <a:cubicBezTo>
                    <a:pt x="2263" y="1"/>
                    <a:pt x="1786" y="37"/>
                    <a:pt x="1310" y="96"/>
                  </a:cubicBezTo>
                  <a:cubicBezTo>
                    <a:pt x="858" y="168"/>
                    <a:pt x="417" y="263"/>
                    <a:pt x="1" y="394"/>
                  </a:cubicBezTo>
                  <a:cubicBezTo>
                    <a:pt x="1" y="394"/>
                    <a:pt x="352" y="1074"/>
                    <a:pt x="1287" y="1074"/>
                  </a:cubicBezTo>
                  <a:cubicBezTo>
                    <a:pt x="1310" y="1074"/>
                    <a:pt x="1334" y="1073"/>
                    <a:pt x="1358" y="1073"/>
                  </a:cubicBezTo>
                  <a:cubicBezTo>
                    <a:pt x="2346" y="1037"/>
                    <a:pt x="2751" y="1"/>
                    <a:pt x="27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42"/>
            <p:cNvSpPr/>
            <p:nvPr/>
          </p:nvSpPr>
          <p:spPr>
            <a:xfrm>
              <a:off x="7646350" y="2127344"/>
              <a:ext cx="56901" cy="14314"/>
            </a:xfrm>
            <a:custGeom>
              <a:avLst/>
              <a:gdLst/>
              <a:ahLst/>
              <a:cxnLst/>
              <a:rect l="l" t="t" r="r" b="b"/>
              <a:pathLst>
                <a:path w="799" h="201" extrusionOk="0">
                  <a:moveTo>
                    <a:pt x="799" y="1"/>
                  </a:moveTo>
                  <a:lnTo>
                    <a:pt x="799" y="1"/>
                  </a:lnTo>
                  <a:cubicBezTo>
                    <a:pt x="739" y="37"/>
                    <a:pt x="668" y="60"/>
                    <a:pt x="608" y="72"/>
                  </a:cubicBezTo>
                  <a:cubicBezTo>
                    <a:pt x="537" y="96"/>
                    <a:pt x="477" y="108"/>
                    <a:pt x="406" y="120"/>
                  </a:cubicBezTo>
                  <a:cubicBezTo>
                    <a:pt x="334" y="132"/>
                    <a:pt x="275" y="132"/>
                    <a:pt x="203" y="132"/>
                  </a:cubicBezTo>
                  <a:cubicBezTo>
                    <a:pt x="132" y="132"/>
                    <a:pt x="72" y="132"/>
                    <a:pt x="1" y="120"/>
                  </a:cubicBezTo>
                  <a:lnTo>
                    <a:pt x="1" y="120"/>
                  </a:lnTo>
                  <a:cubicBezTo>
                    <a:pt x="60" y="156"/>
                    <a:pt x="132" y="180"/>
                    <a:pt x="203" y="191"/>
                  </a:cubicBezTo>
                  <a:cubicBezTo>
                    <a:pt x="239" y="197"/>
                    <a:pt x="275" y="200"/>
                    <a:pt x="310" y="200"/>
                  </a:cubicBezTo>
                  <a:cubicBezTo>
                    <a:pt x="346" y="200"/>
                    <a:pt x="382" y="197"/>
                    <a:pt x="418" y="191"/>
                  </a:cubicBezTo>
                  <a:cubicBezTo>
                    <a:pt x="489" y="180"/>
                    <a:pt x="560" y="156"/>
                    <a:pt x="620" y="132"/>
                  </a:cubicBezTo>
                  <a:cubicBezTo>
                    <a:pt x="691" y="108"/>
                    <a:pt x="751" y="60"/>
                    <a:pt x="7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42"/>
            <p:cNvSpPr/>
            <p:nvPr/>
          </p:nvSpPr>
          <p:spPr>
            <a:xfrm>
              <a:off x="7665009" y="1829529"/>
              <a:ext cx="115368" cy="32544"/>
            </a:xfrm>
            <a:custGeom>
              <a:avLst/>
              <a:gdLst/>
              <a:ahLst/>
              <a:cxnLst/>
              <a:rect l="l" t="t" r="r" b="b"/>
              <a:pathLst>
                <a:path w="1620" h="457" extrusionOk="0">
                  <a:moveTo>
                    <a:pt x="864" y="1"/>
                  </a:moveTo>
                  <a:cubicBezTo>
                    <a:pt x="838" y="1"/>
                    <a:pt x="812" y="2"/>
                    <a:pt x="787" y="4"/>
                  </a:cubicBezTo>
                  <a:cubicBezTo>
                    <a:pt x="620" y="28"/>
                    <a:pt x="477" y="75"/>
                    <a:pt x="334" y="159"/>
                  </a:cubicBezTo>
                  <a:cubicBezTo>
                    <a:pt x="203" y="230"/>
                    <a:pt x="84" y="337"/>
                    <a:pt x="1" y="456"/>
                  </a:cubicBezTo>
                  <a:cubicBezTo>
                    <a:pt x="120" y="373"/>
                    <a:pt x="239" y="290"/>
                    <a:pt x="382" y="230"/>
                  </a:cubicBezTo>
                  <a:cubicBezTo>
                    <a:pt x="441" y="206"/>
                    <a:pt x="513" y="182"/>
                    <a:pt x="584" y="159"/>
                  </a:cubicBezTo>
                  <a:cubicBezTo>
                    <a:pt x="656" y="135"/>
                    <a:pt x="727" y="123"/>
                    <a:pt x="787" y="123"/>
                  </a:cubicBezTo>
                  <a:cubicBezTo>
                    <a:pt x="822" y="117"/>
                    <a:pt x="861" y="114"/>
                    <a:pt x="898" y="114"/>
                  </a:cubicBezTo>
                  <a:cubicBezTo>
                    <a:pt x="935" y="114"/>
                    <a:pt x="971" y="117"/>
                    <a:pt x="1001" y="123"/>
                  </a:cubicBezTo>
                  <a:cubicBezTo>
                    <a:pt x="1072" y="123"/>
                    <a:pt x="1144" y="135"/>
                    <a:pt x="1215" y="159"/>
                  </a:cubicBezTo>
                  <a:cubicBezTo>
                    <a:pt x="1358" y="206"/>
                    <a:pt x="1489" y="266"/>
                    <a:pt x="1620" y="349"/>
                  </a:cubicBezTo>
                  <a:cubicBezTo>
                    <a:pt x="1513" y="230"/>
                    <a:pt x="1394" y="135"/>
                    <a:pt x="1251" y="75"/>
                  </a:cubicBezTo>
                  <a:cubicBezTo>
                    <a:pt x="1122" y="26"/>
                    <a:pt x="993" y="1"/>
                    <a:pt x="86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42"/>
            <p:cNvSpPr/>
            <p:nvPr/>
          </p:nvSpPr>
          <p:spPr>
            <a:xfrm>
              <a:off x="7465752" y="1845053"/>
              <a:ext cx="116223" cy="30550"/>
            </a:xfrm>
            <a:custGeom>
              <a:avLst/>
              <a:gdLst/>
              <a:ahLst/>
              <a:cxnLst/>
              <a:rect l="l" t="t" r="r" b="b"/>
              <a:pathLst>
                <a:path w="1632" h="429" extrusionOk="0">
                  <a:moveTo>
                    <a:pt x="798" y="0"/>
                  </a:moveTo>
                  <a:cubicBezTo>
                    <a:pt x="715" y="0"/>
                    <a:pt x="632" y="12"/>
                    <a:pt x="560" y="24"/>
                  </a:cubicBezTo>
                  <a:cubicBezTo>
                    <a:pt x="489" y="48"/>
                    <a:pt x="406" y="84"/>
                    <a:pt x="346" y="119"/>
                  </a:cubicBezTo>
                  <a:cubicBezTo>
                    <a:pt x="203" y="203"/>
                    <a:pt x="96" y="310"/>
                    <a:pt x="1" y="429"/>
                  </a:cubicBezTo>
                  <a:cubicBezTo>
                    <a:pt x="120" y="345"/>
                    <a:pt x="251" y="262"/>
                    <a:pt x="382" y="203"/>
                  </a:cubicBezTo>
                  <a:cubicBezTo>
                    <a:pt x="441" y="167"/>
                    <a:pt x="513" y="143"/>
                    <a:pt x="584" y="131"/>
                  </a:cubicBezTo>
                  <a:cubicBezTo>
                    <a:pt x="656" y="119"/>
                    <a:pt x="727" y="107"/>
                    <a:pt x="798" y="107"/>
                  </a:cubicBezTo>
                  <a:cubicBezTo>
                    <a:pt x="870" y="107"/>
                    <a:pt x="941" y="107"/>
                    <a:pt x="1013" y="119"/>
                  </a:cubicBezTo>
                  <a:cubicBezTo>
                    <a:pt x="1084" y="131"/>
                    <a:pt x="1156" y="155"/>
                    <a:pt x="1227" y="179"/>
                  </a:cubicBezTo>
                  <a:cubicBezTo>
                    <a:pt x="1358" y="214"/>
                    <a:pt x="1501" y="286"/>
                    <a:pt x="1632" y="357"/>
                  </a:cubicBezTo>
                  <a:cubicBezTo>
                    <a:pt x="1525" y="238"/>
                    <a:pt x="1394" y="155"/>
                    <a:pt x="1251" y="95"/>
                  </a:cubicBezTo>
                  <a:cubicBezTo>
                    <a:pt x="1108" y="24"/>
                    <a:pt x="953" y="0"/>
                    <a:pt x="7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42"/>
            <p:cNvSpPr/>
            <p:nvPr/>
          </p:nvSpPr>
          <p:spPr>
            <a:xfrm>
              <a:off x="7871030" y="1860649"/>
              <a:ext cx="167996" cy="215916"/>
            </a:xfrm>
            <a:custGeom>
              <a:avLst/>
              <a:gdLst/>
              <a:ahLst/>
              <a:cxnLst/>
              <a:rect l="l" t="t" r="r" b="b"/>
              <a:pathLst>
                <a:path w="2359" h="3032" extrusionOk="0">
                  <a:moveTo>
                    <a:pt x="1227" y="0"/>
                  </a:moveTo>
                  <a:cubicBezTo>
                    <a:pt x="840" y="0"/>
                    <a:pt x="428" y="218"/>
                    <a:pt x="132" y="579"/>
                  </a:cubicBezTo>
                  <a:cubicBezTo>
                    <a:pt x="1" y="734"/>
                    <a:pt x="322" y="2972"/>
                    <a:pt x="322" y="2972"/>
                  </a:cubicBezTo>
                  <a:cubicBezTo>
                    <a:pt x="434" y="3012"/>
                    <a:pt x="548" y="3031"/>
                    <a:pt x="663" y="3031"/>
                  </a:cubicBezTo>
                  <a:cubicBezTo>
                    <a:pt x="1195" y="3031"/>
                    <a:pt x="1729" y="2617"/>
                    <a:pt x="2013" y="1960"/>
                  </a:cubicBezTo>
                  <a:cubicBezTo>
                    <a:pt x="2358" y="1150"/>
                    <a:pt x="2180" y="281"/>
                    <a:pt x="1549" y="55"/>
                  </a:cubicBezTo>
                  <a:cubicBezTo>
                    <a:pt x="1446" y="18"/>
                    <a:pt x="1337" y="0"/>
                    <a:pt x="1227" y="0"/>
                  </a:cubicBez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42"/>
            <p:cNvSpPr/>
            <p:nvPr/>
          </p:nvSpPr>
          <p:spPr>
            <a:xfrm>
              <a:off x="7895670" y="1923744"/>
              <a:ext cx="101766" cy="75699"/>
            </a:xfrm>
            <a:custGeom>
              <a:avLst/>
              <a:gdLst/>
              <a:ahLst/>
              <a:cxnLst/>
              <a:rect l="l" t="t" r="r" b="b"/>
              <a:pathLst>
                <a:path w="1429" h="1063" extrusionOk="0">
                  <a:moveTo>
                    <a:pt x="1208" y="1"/>
                  </a:moveTo>
                  <a:cubicBezTo>
                    <a:pt x="1122" y="1"/>
                    <a:pt x="1036" y="13"/>
                    <a:pt x="953" y="38"/>
                  </a:cubicBezTo>
                  <a:cubicBezTo>
                    <a:pt x="798" y="86"/>
                    <a:pt x="655" y="169"/>
                    <a:pt x="524" y="276"/>
                  </a:cubicBezTo>
                  <a:lnTo>
                    <a:pt x="441" y="348"/>
                  </a:lnTo>
                  <a:cubicBezTo>
                    <a:pt x="405" y="383"/>
                    <a:pt x="381" y="407"/>
                    <a:pt x="357" y="443"/>
                  </a:cubicBezTo>
                  <a:lnTo>
                    <a:pt x="310" y="491"/>
                  </a:lnTo>
                  <a:cubicBezTo>
                    <a:pt x="298" y="503"/>
                    <a:pt x="286" y="514"/>
                    <a:pt x="274" y="538"/>
                  </a:cubicBezTo>
                  <a:cubicBezTo>
                    <a:pt x="250" y="562"/>
                    <a:pt x="226" y="598"/>
                    <a:pt x="203" y="633"/>
                  </a:cubicBezTo>
                  <a:cubicBezTo>
                    <a:pt x="167" y="705"/>
                    <a:pt x="119" y="764"/>
                    <a:pt x="95" y="836"/>
                  </a:cubicBezTo>
                  <a:cubicBezTo>
                    <a:pt x="60" y="919"/>
                    <a:pt x="24" y="991"/>
                    <a:pt x="0" y="1062"/>
                  </a:cubicBezTo>
                  <a:cubicBezTo>
                    <a:pt x="48" y="991"/>
                    <a:pt x="84" y="931"/>
                    <a:pt x="119" y="860"/>
                  </a:cubicBezTo>
                  <a:lnTo>
                    <a:pt x="191" y="764"/>
                  </a:lnTo>
                  <a:cubicBezTo>
                    <a:pt x="203" y="729"/>
                    <a:pt x="226" y="693"/>
                    <a:pt x="250" y="669"/>
                  </a:cubicBezTo>
                  <a:cubicBezTo>
                    <a:pt x="286" y="633"/>
                    <a:pt x="310" y="610"/>
                    <a:pt x="334" y="574"/>
                  </a:cubicBezTo>
                  <a:cubicBezTo>
                    <a:pt x="334" y="562"/>
                    <a:pt x="357" y="538"/>
                    <a:pt x="369" y="526"/>
                  </a:cubicBezTo>
                  <a:lnTo>
                    <a:pt x="405" y="491"/>
                  </a:lnTo>
                  <a:cubicBezTo>
                    <a:pt x="429" y="455"/>
                    <a:pt x="453" y="431"/>
                    <a:pt x="488" y="407"/>
                  </a:cubicBezTo>
                  <a:lnTo>
                    <a:pt x="572" y="324"/>
                  </a:lnTo>
                  <a:cubicBezTo>
                    <a:pt x="691" y="229"/>
                    <a:pt x="822" y="157"/>
                    <a:pt x="977" y="98"/>
                  </a:cubicBezTo>
                  <a:cubicBezTo>
                    <a:pt x="1096" y="48"/>
                    <a:pt x="1223" y="23"/>
                    <a:pt x="1352" y="23"/>
                  </a:cubicBezTo>
                  <a:cubicBezTo>
                    <a:pt x="1377" y="23"/>
                    <a:pt x="1403" y="24"/>
                    <a:pt x="1429" y="26"/>
                  </a:cubicBezTo>
                  <a:cubicBezTo>
                    <a:pt x="1357" y="10"/>
                    <a:pt x="1283" y="1"/>
                    <a:pt x="12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42"/>
            <p:cNvSpPr/>
            <p:nvPr/>
          </p:nvSpPr>
          <p:spPr>
            <a:xfrm>
              <a:off x="7588738" y="1900956"/>
              <a:ext cx="40735" cy="139719"/>
            </a:xfrm>
            <a:custGeom>
              <a:avLst/>
              <a:gdLst/>
              <a:ahLst/>
              <a:cxnLst/>
              <a:rect l="l" t="t" r="r" b="b"/>
              <a:pathLst>
                <a:path w="572" h="1962" extrusionOk="0">
                  <a:moveTo>
                    <a:pt x="322" y="1"/>
                  </a:moveTo>
                  <a:cubicBezTo>
                    <a:pt x="310" y="191"/>
                    <a:pt x="298" y="394"/>
                    <a:pt x="262" y="584"/>
                  </a:cubicBezTo>
                  <a:cubicBezTo>
                    <a:pt x="226" y="775"/>
                    <a:pt x="191" y="965"/>
                    <a:pt x="131" y="1156"/>
                  </a:cubicBezTo>
                  <a:cubicBezTo>
                    <a:pt x="107" y="1251"/>
                    <a:pt x="72" y="1346"/>
                    <a:pt x="48" y="1442"/>
                  </a:cubicBezTo>
                  <a:cubicBezTo>
                    <a:pt x="36" y="1489"/>
                    <a:pt x="24" y="1537"/>
                    <a:pt x="12" y="1596"/>
                  </a:cubicBezTo>
                  <a:cubicBezTo>
                    <a:pt x="0" y="1644"/>
                    <a:pt x="0" y="1704"/>
                    <a:pt x="12" y="1751"/>
                  </a:cubicBezTo>
                  <a:cubicBezTo>
                    <a:pt x="36" y="1811"/>
                    <a:pt x="72" y="1858"/>
                    <a:pt x="119" y="1882"/>
                  </a:cubicBezTo>
                  <a:cubicBezTo>
                    <a:pt x="167" y="1906"/>
                    <a:pt x="214" y="1930"/>
                    <a:pt x="274" y="1942"/>
                  </a:cubicBezTo>
                  <a:cubicBezTo>
                    <a:pt x="330" y="1956"/>
                    <a:pt x="386" y="1961"/>
                    <a:pt x="444" y="1961"/>
                  </a:cubicBezTo>
                  <a:cubicBezTo>
                    <a:pt x="485" y="1961"/>
                    <a:pt x="527" y="1959"/>
                    <a:pt x="572" y="1954"/>
                  </a:cubicBezTo>
                  <a:cubicBezTo>
                    <a:pt x="465" y="1954"/>
                    <a:pt x="369" y="1930"/>
                    <a:pt x="274" y="1906"/>
                  </a:cubicBezTo>
                  <a:cubicBezTo>
                    <a:pt x="238" y="1882"/>
                    <a:pt x="191" y="1870"/>
                    <a:pt x="155" y="1835"/>
                  </a:cubicBezTo>
                  <a:cubicBezTo>
                    <a:pt x="119" y="1811"/>
                    <a:pt x="84" y="1775"/>
                    <a:pt x="72" y="1739"/>
                  </a:cubicBezTo>
                  <a:cubicBezTo>
                    <a:pt x="72" y="1644"/>
                    <a:pt x="84" y="1549"/>
                    <a:pt x="119" y="1465"/>
                  </a:cubicBezTo>
                  <a:cubicBezTo>
                    <a:pt x="143" y="1370"/>
                    <a:pt x="179" y="1275"/>
                    <a:pt x="203" y="1180"/>
                  </a:cubicBezTo>
                  <a:cubicBezTo>
                    <a:pt x="262" y="989"/>
                    <a:pt x="298" y="787"/>
                    <a:pt x="322" y="596"/>
                  </a:cubicBezTo>
                  <a:cubicBezTo>
                    <a:pt x="345" y="394"/>
                    <a:pt x="345" y="191"/>
                    <a:pt x="3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42"/>
            <p:cNvSpPr/>
            <p:nvPr/>
          </p:nvSpPr>
          <p:spPr>
            <a:xfrm>
              <a:off x="7686230" y="1892909"/>
              <a:ext cx="36533" cy="18302"/>
            </a:xfrm>
            <a:custGeom>
              <a:avLst/>
              <a:gdLst/>
              <a:ahLst/>
              <a:cxnLst/>
              <a:rect l="l" t="t" r="r" b="b"/>
              <a:pathLst>
                <a:path w="513" h="257" extrusionOk="0">
                  <a:moveTo>
                    <a:pt x="294" y="1"/>
                  </a:moveTo>
                  <a:cubicBezTo>
                    <a:pt x="265" y="1"/>
                    <a:pt x="239" y="7"/>
                    <a:pt x="215" y="19"/>
                  </a:cubicBezTo>
                  <a:cubicBezTo>
                    <a:pt x="155" y="31"/>
                    <a:pt x="108" y="66"/>
                    <a:pt x="72" y="114"/>
                  </a:cubicBezTo>
                  <a:cubicBezTo>
                    <a:pt x="36" y="150"/>
                    <a:pt x="12" y="197"/>
                    <a:pt x="0" y="257"/>
                  </a:cubicBezTo>
                  <a:cubicBezTo>
                    <a:pt x="24" y="221"/>
                    <a:pt x="60" y="185"/>
                    <a:pt x="108" y="150"/>
                  </a:cubicBezTo>
                  <a:cubicBezTo>
                    <a:pt x="143" y="114"/>
                    <a:pt x="179" y="102"/>
                    <a:pt x="227" y="78"/>
                  </a:cubicBezTo>
                  <a:lnTo>
                    <a:pt x="286" y="78"/>
                  </a:lnTo>
                  <a:cubicBezTo>
                    <a:pt x="298" y="72"/>
                    <a:pt x="310" y="69"/>
                    <a:pt x="322" y="69"/>
                  </a:cubicBezTo>
                  <a:cubicBezTo>
                    <a:pt x="334" y="69"/>
                    <a:pt x="346" y="72"/>
                    <a:pt x="358" y="78"/>
                  </a:cubicBezTo>
                  <a:cubicBezTo>
                    <a:pt x="405" y="78"/>
                    <a:pt x="465" y="90"/>
                    <a:pt x="512" y="114"/>
                  </a:cubicBezTo>
                  <a:cubicBezTo>
                    <a:pt x="477" y="66"/>
                    <a:pt x="429" y="31"/>
                    <a:pt x="381" y="19"/>
                  </a:cubicBezTo>
                  <a:cubicBezTo>
                    <a:pt x="352" y="7"/>
                    <a:pt x="322" y="1"/>
                    <a:pt x="2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42"/>
            <p:cNvSpPr/>
            <p:nvPr/>
          </p:nvSpPr>
          <p:spPr>
            <a:xfrm>
              <a:off x="7690432" y="1917121"/>
              <a:ext cx="35679" cy="56828"/>
            </a:xfrm>
            <a:custGeom>
              <a:avLst/>
              <a:gdLst/>
              <a:ahLst/>
              <a:cxnLst/>
              <a:rect l="l" t="t" r="r" b="b"/>
              <a:pathLst>
                <a:path w="501" h="798" extrusionOk="0">
                  <a:moveTo>
                    <a:pt x="251" y="0"/>
                  </a:moveTo>
                  <a:cubicBezTo>
                    <a:pt x="120" y="0"/>
                    <a:pt x="1" y="179"/>
                    <a:pt x="1" y="393"/>
                  </a:cubicBezTo>
                  <a:cubicBezTo>
                    <a:pt x="1" y="619"/>
                    <a:pt x="120" y="798"/>
                    <a:pt x="251" y="798"/>
                  </a:cubicBezTo>
                  <a:cubicBezTo>
                    <a:pt x="394" y="798"/>
                    <a:pt x="501" y="619"/>
                    <a:pt x="501" y="393"/>
                  </a:cubicBezTo>
                  <a:cubicBezTo>
                    <a:pt x="501" y="179"/>
                    <a:pt x="394" y="0"/>
                    <a:pt x="2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42"/>
            <p:cNvSpPr/>
            <p:nvPr/>
          </p:nvSpPr>
          <p:spPr>
            <a:xfrm>
              <a:off x="7528491" y="1903235"/>
              <a:ext cx="38242" cy="14812"/>
            </a:xfrm>
            <a:custGeom>
              <a:avLst/>
              <a:gdLst/>
              <a:ahLst/>
              <a:cxnLst/>
              <a:rect l="l" t="t" r="r" b="b"/>
              <a:pathLst>
                <a:path w="537" h="208" extrusionOk="0">
                  <a:moveTo>
                    <a:pt x="282" y="0"/>
                  </a:moveTo>
                  <a:cubicBezTo>
                    <a:pt x="268" y="0"/>
                    <a:pt x="254" y="2"/>
                    <a:pt x="239" y="5"/>
                  </a:cubicBezTo>
                  <a:cubicBezTo>
                    <a:pt x="179" y="5"/>
                    <a:pt x="132" y="29"/>
                    <a:pt x="84" y="76"/>
                  </a:cubicBezTo>
                  <a:cubicBezTo>
                    <a:pt x="48" y="112"/>
                    <a:pt x="13" y="159"/>
                    <a:pt x="1" y="207"/>
                  </a:cubicBezTo>
                  <a:cubicBezTo>
                    <a:pt x="48" y="171"/>
                    <a:pt x="84" y="148"/>
                    <a:pt x="120" y="124"/>
                  </a:cubicBezTo>
                  <a:cubicBezTo>
                    <a:pt x="144" y="100"/>
                    <a:pt x="168" y="100"/>
                    <a:pt x="191" y="88"/>
                  </a:cubicBezTo>
                  <a:cubicBezTo>
                    <a:pt x="203" y="76"/>
                    <a:pt x="227" y="76"/>
                    <a:pt x="251" y="76"/>
                  </a:cubicBezTo>
                  <a:cubicBezTo>
                    <a:pt x="298" y="76"/>
                    <a:pt x="346" y="76"/>
                    <a:pt x="394" y="88"/>
                  </a:cubicBezTo>
                  <a:cubicBezTo>
                    <a:pt x="441" y="100"/>
                    <a:pt x="489" y="124"/>
                    <a:pt x="537" y="148"/>
                  </a:cubicBezTo>
                  <a:cubicBezTo>
                    <a:pt x="501" y="100"/>
                    <a:pt x="453" y="64"/>
                    <a:pt x="406" y="40"/>
                  </a:cubicBezTo>
                  <a:cubicBezTo>
                    <a:pt x="361" y="14"/>
                    <a:pt x="323" y="0"/>
                    <a:pt x="2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42"/>
            <p:cNvSpPr/>
            <p:nvPr/>
          </p:nvSpPr>
          <p:spPr>
            <a:xfrm>
              <a:off x="7534473" y="1931506"/>
              <a:ext cx="37388" cy="56115"/>
            </a:xfrm>
            <a:custGeom>
              <a:avLst/>
              <a:gdLst/>
              <a:ahLst/>
              <a:cxnLst/>
              <a:rect l="l" t="t" r="r" b="b"/>
              <a:pathLst>
                <a:path w="525" h="788" extrusionOk="0">
                  <a:moveTo>
                    <a:pt x="240" y="0"/>
                  </a:moveTo>
                  <a:cubicBezTo>
                    <a:pt x="235" y="0"/>
                    <a:pt x="231" y="0"/>
                    <a:pt x="226" y="1"/>
                  </a:cubicBezTo>
                  <a:cubicBezTo>
                    <a:pt x="95" y="13"/>
                    <a:pt x="0" y="191"/>
                    <a:pt x="12" y="417"/>
                  </a:cubicBezTo>
                  <a:cubicBezTo>
                    <a:pt x="24" y="624"/>
                    <a:pt x="146" y="787"/>
                    <a:pt x="273" y="787"/>
                  </a:cubicBezTo>
                  <a:cubicBezTo>
                    <a:pt x="277" y="787"/>
                    <a:pt x="281" y="787"/>
                    <a:pt x="286" y="786"/>
                  </a:cubicBezTo>
                  <a:cubicBezTo>
                    <a:pt x="429" y="775"/>
                    <a:pt x="524" y="596"/>
                    <a:pt x="500" y="370"/>
                  </a:cubicBezTo>
                  <a:cubicBezTo>
                    <a:pt x="489" y="163"/>
                    <a:pt x="366" y="0"/>
                    <a:pt x="2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42"/>
            <p:cNvSpPr/>
            <p:nvPr/>
          </p:nvSpPr>
          <p:spPr>
            <a:xfrm>
              <a:off x="7411487" y="1615247"/>
              <a:ext cx="557186" cy="285776"/>
            </a:xfrm>
            <a:custGeom>
              <a:avLst/>
              <a:gdLst/>
              <a:ahLst/>
              <a:cxnLst/>
              <a:rect l="l" t="t" r="r" b="b"/>
              <a:pathLst>
                <a:path w="7824" h="4013" extrusionOk="0">
                  <a:moveTo>
                    <a:pt x="3906" y="1"/>
                  </a:moveTo>
                  <a:cubicBezTo>
                    <a:pt x="1" y="1"/>
                    <a:pt x="334" y="3453"/>
                    <a:pt x="334" y="3453"/>
                  </a:cubicBezTo>
                  <a:cubicBezTo>
                    <a:pt x="334" y="3453"/>
                    <a:pt x="1489" y="2298"/>
                    <a:pt x="2799" y="1703"/>
                  </a:cubicBezTo>
                  <a:lnTo>
                    <a:pt x="2799" y="1703"/>
                  </a:lnTo>
                  <a:cubicBezTo>
                    <a:pt x="2513" y="2025"/>
                    <a:pt x="2275" y="2382"/>
                    <a:pt x="2061" y="2751"/>
                  </a:cubicBezTo>
                  <a:cubicBezTo>
                    <a:pt x="2061" y="2751"/>
                    <a:pt x="4239" y="2501"/>
                    <a:pt x="5347" y="1346"/>
                  </a:cubicBezTo>
                  <a:cubicBezTo>
                    <a:pt x="5656" y="3561"/>
                    <a:pt x="6668" y="4013"/>
                    <a:pt x="6668" y="4013"/>
                  </a:cubicBezTo>
                  <a:cubicBezTo>
                    <a:pt x="6883" y="3703"/>
                    <a:pt x="7216" y="3501"/>
                    <a:pt x="7585" y="3453"/>
                  </a:cubicBezTo>
                  <a:cubicBezTo>
                    <a:pt x="7585" y="3453"/>
                    <a:pt x="7823" y="1"/>
                    <a:pt x="390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42"/>
            <p:cNvSpPr/>
            <p:nvPr/>
          </p:nvSpPr>
          <p:spPr>
            <a:xfrm>
              <a:off x="7846462" y="1753686"/>
              <a:ext cx="67085" cy="121061"/>
            </a:xfrm>
            <a:custGeom>
              <a:avLst/>
              <a:gdLst/>
              <a:ahLst/>
              <a:cxnLst/>
              <a:rect l="l" t="t" r="r" b="b"/>
              <a:pathLst>
                <a:path w="942" h="1700" extrusionOk="0">
                  <a:moveTo>
                    <a:pt x="13" y="0"/>
                  </a:moveTo>
                  <a:cubicBezTo>
                    <a:pt x="7" y="0"/>
                    <a:pt x="1" y="3"/>
                    <a:pt x="1" y="9"/>
                  </a:cubicBezTo>
                  <a:cubicBezTo>
                    <a:pt x="48" y="343"/>
                    <a:pt x="132" y="664"/>
                    <a:pt x="263" y="974"/>
                  </a:cubicBezTo>
                  <a:cubicBezTo>
                    <a:pt x="382" y="1295"/>
                    <a:pt x="620" y="1545"/>
                    <a:pt x="929" y="1700"/>
                  </a:cubicBezTo>
                  <a:lnTo>
                    <a:pt x="941" y="1700"/>
                  </a:lnTo>
                  <a:cubicBezTo>
                    <a:pt x="941" y="1688"/>
                    <a:pt x="941" y="1688"/>
                    <a:pt x="941" y="1676"/>
                  </a:cubicBezTo>
                  <a:cubicBezTo>
                    <a:pt x="644" y="1533"/>
                    <a:pt x="405" y="1283"/>
                    <a:pt x="286" y="974"/>
                  </a:cubicBezTo>
                  <a:cubicBezTo>
                    <a:pt x="155" y="664"/>
                    <a:pt x="72" y="343"/>
                    <a:pt x="24" y="9"/>
                  </a:cubicBezTo>
                  <a:cubicBezTo>
                    <a:pt x="24" y="3"/>
                    <a:pt x="19" y="0"/>
                    <a:pt x="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42"/>
            <p:cNvSpPr/>
            <p:nvPr/>
          </p:nvSpPr>
          <p:spPr>
            <a:xfrm>
              <a:off x="7842726" y="974107"/>
              <a:ext cx="756934" cy="510602"/>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42"/>
            <p:cNvSpPr/>
            <p:nvPr/>
          </p:nvSpPr>
          <p:spPr>
            <a:xfrm>
              <a:off x="7316559" y="2642076"/>
              <a:ext cx="62812" cy="46644"/>
            </a:xfrm>
            <a:custGeom>
              <a:avLst/>
              <a:gdLst/>
              <a:ahLst/>
              <a:cxnLst/>
              <a:rect l="l" t="t" r="r" b="b"/>
              <a:pathLst>
                <a:path w="882" h="655" extrusionOk="0">
                  <a:moveTo>
                    <a:pt x="12" y="0"/>
                  </a:moveTo>
                  <a:cubicBezTo>
                    <a:pt x="12" y="0"/>
                    <a:pt x="0" y="12"/>
                    <a:pt x="0" y="24"/>
                  </a:cubicBezTo>
                  <a:cubicBezTo>
                    <a:pt x="0" y="24"/>
                    <a:pt x="0" y="36"/>
                    <a:pt x="12" y="36"/>
                  </a:cubicBezTo>
                  <a:cubicBezTo>
                    <a:pt x="191" y="60"/>
                    <a:pt x="357" y="131"/>
                    <a:pt x="500" y="250"/>
                  </a:cubicBezTo>
                  <a:cubicBezTo>
                    <a:pt x="631" y="369"/>
                    <a:pt x="762" y="500"/>
                    <a:pt x="858" y="655"/>
                  </a:cubicBezTo>
                  <a:lnTo>
                    <a:pt x="881" y="655"/>
                  </a:lnTo>
                  <a:cubicBezTo>
                    <a:pt x="881" y="655"/>
                    <a:pt x="881" y="643"/>
                    <a:pt x="881" y="631"/>
                  </a:cubicBezTo>
                  <a:cubicBezTo>
                    <a:pt x="786" y="476"/>
                    <a:pt x="655" y="345"/>
                    <a:pt x="512" y="226"/>
                  </a:cubicBezTo>
                  <a:cubicBezTo>
                    <a:pt x="369" y="107"/>
                    <a:pt x="203" y="36"/>
                    <a:pt x="1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42"/>
            <p:cNvSpPr/>
            <p:nvPr/>
          </p:nvSpPr>
          <p:spPr>
            <a:xfrm>
              <a:off x="7474226" y="2379226"/>
              <a:ext cx="17875" cy="298523"/>
            </a:xfrm>
            <a:custGeom>
              <a:avLst/>
              <a:gdLst/>
              <a:ahLst/>
              <a:cxnLst/>
              <a:rect l="l" t="t" r="r" b="b"/>
              <a:pathLst>
                <a:path w="251" h="4192" extrusionOk="0">
                  <a:moveTo>
                    <a:pt x="191" y="0"/>
                  </a:moveTo>
                  <a:cubicBezTo>
                    <a:pt x="191" y="0"/>
                    <a:pt x="179" y="0"/>
                    <a:pt x="179" y="12"/>
                  </a:cubicBezTo>
                  <a:cubicBezTo>
                    <a:pt x="227" y="1405"/>
                    <a:pt x="168" y="2798"/>
                    <a:pt x="1" y="4179"/>
                  </a:cubicBezTo>
                  <a:cubicBezTo>
                    <a:pt x="1" y="4179"/>
                    <a:pt x="13" y="4191"/>
                    <a:pt x="13" y="4191"/>
                  </a:cubicBezTo>
                  <a:cubicBezTo>
                    <a:pt x="25" y="4191"/>
                    <a:pt x="37" y="4191"/>
                    <a:pt x="37" y="4179"/>
                  </a:cubicBezTo>
                  <a:cubicBezTo>
                    <a:pt x="191" y="2798"/>
                    <a:pt x="251" y="1405"/>
                    <a:pt x="215" y="12"/>
                  </a:cubicBezTo>
                  <a:cubicBezTo>
                    <a:pt x="215" y="0"/>
                    <a:pt x="203" y="0"/>
                    <a:pt x="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71" name="Google Shape;1671;p42"/>
          <p:cNvGrpSpPr/>
          <p:nvPr/>
        </p:nvGrpSpPr>
        <p:grpSpPr>
          <a:xfrm>
            <a:off x="5786513" y="1161862"/>
            <a:ext cx="1690272" cy="3532777"/>
            <a:chOff x="5450327" y="998450"/>
            <a:chExt cx="1690272" cy="3532777"/>
          </a:xfrm>
        </p:grpSpPr>
        <p:sp>
          <p:nvSpPr>
            <p:cNvPr id="1672" name="Google Shape;1672;p42"/>
            <p:cNvSpPr/>
            <p:nvPr/>
          </p:nvSpPr>
          <p:spPr>
            <a:xfrm>
              <a:off x="5450327" y="4237760"/>
              <a:ext cx="1281229" cy="293467"/>
            </a:xfrm>
            <a:custGeom>
              <a:avLst/>
              <a:gdLst/>
              <a:ahLst/>
              <a:cxnLst/>
              <a:rect l="l" t="t" r="r" b="b"/>
              <a:pathLst>
                <a:path w="17991" h="4121" extrusionOk="0">
                  <a:moveTo>
                    <a:pt x="9002" y="1"/>
                  </a:moveTo>
                  <a:cubicBezTo>
                    <a:pt x="4025" y="1"/>
                    <a:pt x="1" y="929"/>
                    <a:pt x="1" y="2060"/>
                  </a:cubicBezTo>
                  <a:cubicBezTo>
                    <a:pt x="1" y="3203"/>
                    <a:pt x="4025" y="4120"/>
                    <a:pt x="9002" y="4120"/>
                  </a:cubicBezTo>
                  <a:cubicBezTo>
                    <a:pt x="13967" y="4120"/>
                    <a:pt x="17991" y="3203"/>
                    <a:pt x="17991" y="2060"/>
                  </a:cubicBezTo>
                  <a:cubicBezTo>
                    <a:pt x="17991" y="929"/>
                    <a:pt x="13967" y="1"/>
                    <a:pt x="9002"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42"/>
            <p:cNvSpPr/>
            <p:nvPr/>
          </p:nvSpPr>
          <p:spPr>
            <a:xfrm>
              <a:off x="5827618" y="1657192"/>
              <a:ext cx="552913" cy="707995"/>
            </a:xfrm>
            <a:custGeom>
              <a:avLst/>
              <a:gdLst/>
              <a:ahLst/>
              <a:cxnLst/>
              <a:rect l="l" t="t" r="r" b="b"/>
              <a:pathLst>
                <a:path w="7764" h="9942" extrusionOk="0">
                  <a:moveTo>
                    <a:pt x="5953" y="0"/>
                  </a:moveTo>
                  <a:cubicBezTo>
                    <a:pt x="5398" y="0"/>
                    <a:pt x="4790" y="338"/>
                    <a:pt x="4359" y="686"/>
                  </a:cubicBezTo>
                  <a:cubicBezTo>
                    <a:pt x="3989" y="995"/>
                    <a:pt x="3728" y="1412"/>
                    <a:pt x="3454" y="1805"/>
                  </a:cubicBezTo>
                  <a:cubicBezTo>
                    <a:pt x="2846" y="2674"/>
                    <a:pt x="2168" y="3472"/>
                    <a:pt x="1406" y="4186"/>
                  </a:cubicBezTo>
                  <a:cubicBezTo>
                    <a:pt x="1001" y="4567"/>
                    <a:pt x="572" y="4948"/>
                    <a:pt x="441" y="5484"/>
                  </a:cubicBezTo>
                  <a:cubicBezTo>
                    <a:pt x="406" y="5698"/>
                    <a:pt x="382" y="5912"/>
                    <a:pt x="370" y="6127"/>
                  </a:cubicBezTo>
                  <a:cubicBezTo>
                    <a:pt x="334" y="6401"/>
                    <a:pt x="263" y="6651"/>
                    <a:pt x="132" y="6901"/>
                  </a:cubicBezTo>
                  <a:cubicBezTo>
                    <a:pt x="1" y="7163"/>
                    <a:pt x="13" y="7246"/>
                    <a:pt x="263" y="7436"/>
                  </a:cubicBezTo>
                  <a:cubicBezTo>
                    <a:pt x="691" y="7758"/>
                    <a:pt x="1180" y="7984"/>
                    <a:pt x="1703" y="8103"/>
                  </a:cubicBezTo>
                  <a:cubicBezTo>
                    <a:pt x="2370" y="8258"/>
                    <a:pt x="3049" y="8306"/>
                    <a:pt x="3716" y="8413"/>
                  </a:cubicBezTo>
                  <a:cubicBezTo>
                    <a:pt x="4073" y="8448"/>
                    <a:pt x="4406" y="8544"/>
                    <a:pt x="4728" y="8698"/>
                  </a:cubicBezTo>
                  <a:cubicBezTo>
                    <a:pt x="5037" y="8841"/>
                    <a:pt x="5287" y="9115"/>
                    <a:pt x="5418" y="9437"/>
                  </a:cubicBezTo>
                  <a:cubicBezTo>
                    <a:pt x="5466" y="9615"/>
                    <a:pt x="5502" y="9830"/>
                    <a:pt x="5668" y="9913"/>
                  </a:cubicBezTo>
                  <a:cubicBezTo>
                    <a:pt x="5714" y="9933"/>
                    <a:pt x="5767" y="9941"/>
                    <a:pt x="5822" y="9941"/>
                  </a:cubicBezTo>
                  <a:cubicBezTo>
                    <a:pt x="5866" y="9941"/>
                    <a:pt x="5911" y="9935"/>
                    <a:pt x="5954" y="9925"/>
                  </a:cubicBezTo>
                  <a:cubicBezTo>
                    <a:pt x="6668" y="9770"/>
                    <a:pt x="7240" y="9175"/>
                    <a:pt x="7502" y="8496"/>
                  </a:cubicBezTo>
                  <a:cubicBezTo>
                    <a:pt x="7764" y="7805"/>
                    <a:pt x="7764" y="7043"/>
                    <a:pt x="7645" y="6329"/>
                  </a:cubicBezTo>
                  <a:cubicBezTo>
                    <a:pt x="7573" y="6008"/>
                    <a:pt x="7526" y="5686"/>
                    <a:pt x="7514" y="5353"/>
                  </a:cubicBezTo>
                  <a:cubicBezTo>
                    <a:pt x="7514" y="5031"/>
                    <a:pt x="7549" y="4710"/>
                    <a:pt x="7609" y="4388"/>
                  </a:cubicBezTo>
                  <a:cubicBezTo>
                    <a:pt x="7716" y="3698"/>
                    <a:pt x="7740" y="2983"/>
                    <a:pt x="7692" y="2281"/>
                  </a:cubicBezTo>
                  <a:cubicBezTo>
                    <a:pt x="7680" y="1960"/>
                    <a:pt x="7621" y="1638"/>
                    <a:pt x="7502" y="1328"/>
                  </a:cubicBezTo>
                  <a:cubicBezTo>
                    <a:pt x="7264" y="757"/>
                    <a:pt x="6787" y="138"/>
                    <a:pt x="6168" y="19"/>
                  </a:cubicBezTo>
                  <a:cubicBezTo>
                    <a:pt x="6098" y="6"/>
                    <a:pt x="6026" y="0"/>
                    <a:pt x="59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42"/>
            <p:cNvSpPr/>
            <p:nvPr/>
          </p:nvSpPr>
          <p:spPr>
            <a:xfrm>
              <a:off x="6252409" y="2154476"/>
              <a:ext cx="72995" cy="140858"/>
            </a:xfrm>
            <a:custGeom>
              <a:avLst/>
              <a:gdLst/>
              <a:ahLst/>
              <a:cxnLst/>
              <a:rect l="l" t="t" r="r" b="b"/>
              <a:pathLst>
                <a:path w="1025" h="1978" extrusionOk="0">
                  <a:moveTo>
                    <a:pt x="1013" y="1"/>
                  </a:moveTo>
                  <a:cubicBezTo>
                    <a:pt x="1001" y="1"/>
                    <a:pt x="989" y="1"/>
                    <a:pt x="989" y="13"/>
                  </a:cubicBezTo>
                  <a:cubicBezTo>
                    <a:pt x="1001" y="775"/>
                    <a:pt x="632" y="1501"/>
                    <a:pt x="1" y="1942"/>
                  </a:cubicBezTo>
                  <a:cubicBezTo>
                    <a:pt x="1" y="1954"/>
                    <a:pt x="1" y="1965"/>
                    <a:pt x="1" y="1965"/>
                  </a:cubicBezTo>
                  <a:lnTo>
                    <a:pt x="13" y="1965"/>
                  </a:lnTo>
                  <a:lnTo>
                    <a:pt x="25" y="1977"/>
                  </a:lnTo>
                  <a:cubicBezTo>
                    <a:pt x="656" y="1525"/>
                    <a:pt x="1025" y="787"/>
                    <a:pt x="1025" y="13"/>
                  </a:cubicBezTo>
                  <a:cubicBezTo>
                    <a:pt x="1025" y="1"/>
                    <a:pt x="1013" y="1"/>
                    <a:pt x="101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42"/>
            <p:cNvSpPr/>
            <p:nvPr/>
          </p:nvSpPr>
          <p:spPr>
            <a:xfrm>
              <a:off x="5565622" y="2978632"/>
              <a:ext cx="1043015" cy="1453091"/>
            </a:xfrm>
            <a:custGeom>
              <a:avLst/>
              <a:gdLst/>
              <a:ahLst/>
              <a:cxnLst/>
              <a:rect l="l" t="t" r="r" b="b"/>
              <a:pathLst>
                <a:path w="14646" h="20405" extrusionOk="0">
                  <a:moveTo>
                    <a:pt x="10681" y="1"/>
                  </a:moveTo>
                  <a:lnTo>
                    <a:pt x="4394" y="37"/>
                  </a:lnTo>
                  <a:cubicBezTo>
                    <a:pt x="4394" y="37"/>
                    <a:pt x="4097" y="2144"/>
                    <a:pt x="3799" y="7609"/>
                  </a:cubicBezTo>
                  <a:cubicBezTo>
                    <a:pt x="3525" y="12776"/>
                    <a:pt x="3525" y="17467"/>
                    <a:pt x="3525" y="17467"/>
                  </a:cubicBezTo>
                  <a:cubicBezTo>
                    <a:pt x="3525" y="17467"/>
                    <a:pt x="1" y="19479"/>
                    <a:pt x="608" y="20289"/>
                  </a:cubicBezTo>
                  <a:cubicBezTo>
                    <a:pt x="669" y="20369"/>
                    <a:pt x="810" y="20404"/>
                    <a:pt x="1005" y="20404"/>
                  </a:cubicBezTo>
                  <a:cubicBezTo>
                    <a:pt x="2062" y="20404"/>
                    <a:pt x="4724" y="19373"/>
                    <a:pt x="5156" y="18801"/>
                  </a:cubicBezTo>
                  <a:cubicBezTo>
                    <a:pt x="5382" y="18503"/>
                    <a:pt x="5478" y="17670"/>
                    <a:pt x="5478" y="17670"/>
                  </a:cubicBezTo>
                  <a:cubicBezTo>
                    <a:pt x="5478" y="17670"/>
                    <a:pt x="6621" y="11788"/>
                    <a:pt x="6490" y="9978"/>
                  </a:cubicBezTo>
                  <a:cubicBezTo>
                    <a:pt x="6395" y="8704"/>
                    <a:pt x="7466" y="3192"/>
                    <a:pt x="7466" y="3192"/>
                  </a:cubicBezTo>
                  <a:lnTo>
                    <a:pt x="8014" y="3168"/>
                  </a:lnTo>
                  <a:lnTo>
                    <a:pt x="8633" y="9597"/>
                  </a:lnTo>
                  <a:cubicBezTo>
                    <a:pt x="8633" y="9597"/>
                    <a:pt x="8788" y="15872"/>
                    <a:pt x="9109" y="17610"/>
                  </a:cubicBezTo>
                  <a:cubicBezTo>
                    <a:pt x="9109" y="17610"/>
                    <a:pt x="9228" y="18420"/>
                    <a:pt x="9454" y="18705"/>
                  </a:cubicBezTo>
                  <a:cubicBezTo>
                    <a:pt x="9903" y="19242"/>
                    <a:pt x="12468" y="20122"/>
                    <a:pt x="13584" y="20122"/>
                  </a:cubicBezTo>
                  <a:cubicBezTo>
                    <a:pt x="13831" y="20122"/>
                    <a:pt x="14007" y="20079"/>
                    <a:pt x="14074" y="19979"/>
                  </a:cubicBezTo>
                  <a:cubicBezTo>
                    <a:pt x="14646" y="19146"/>
                    <a:pt x="11109" y="17384"/>
                    <a:pt x="11109" y="17384"/>
                  </a:cubicBezTo>
                  <a:cubicBezTo>
                    <a:pt x="11109" y="17384"/>
                    <a:pt x="11252" y="8835"/>
                    <a:pt x="11240" y="6752"/>
                  </a:cubicBezTo>
                  <a:cubicBezTo>
                    <a:pt x="11228" y="4668"/>
                    <a:pt x="10681" y="1"/>
                    <a:pt x="10681" y="1"/>
                  </a:cubicBezTo>
                  <a:close/>
                </a:path>
              </a:pathLst>
            </a:custGeom>
            <a:solidFill>
              <a:srgbClr val="EBC0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42"/>
            <p:cNvSpPr/>
            <p:nvPr/>
          </p:nvSpPr>
          <p:spPr>
            <a:xfrm>
              <a:off x="5585135" y="3010963"/>
              <a:ext cx="206951" cy="275094"/>
            </a:xfrm>
            <a:custGeom>
              <a:avLst/>
              <a:gdLst/>
              <a:ahLst/>
              <a:cxnLst/>
              <a:rect l="l" t="t" r="r" b="b"/>
              <a:pathLst>
                <a:path w="2906" h="3863" extrusionOk="0">
                  <a:moveTo>
                    <a:pt x="1728" y="1"/>
                  </a:moveTo>
                  <a:cubicBezTo>
                    <a:pt x="1625" y="1"/>
                    <a:pt x="1517" y="14"/>
                    <a:pt x="1406" y="47"/>
                  </a:cubicBezTo>
                  <a:cubicBezTo>
                    <a:pt x="1406" y="47"/>
                    <a:pt x="751" y="940"/>
                    <a:pt x="536" y="1464"/>
                  </a:cubicBezTo>
                  <a:cubicBezTo>
                    <a:pt x="322" y="1988"/>
                    <a:pt x="1" y="2785"/>
                    <a:pt x="84" y="3059"/>
                  </a:cubicBezTo>
                  <a:cubicBezTo>
                    <a:pt x="93" y="3083"/>
                    <a:pt x="105" y="3094"/>
                    <a:pt x="122" y="3094"/>
                  </a:cubicBezTo>
                  <a:cubicBezTo>
                    <a:pt x="246" y="3094"/>
                    <a:pt x="568" y="2447"/>
                    <a:pt x="708" y="2153"/>
                  </a:cubicBezTo>
                  <a:lnTo>
                    <a:pt x="708" y="2153"/>
                  </a:lnTo>
                  <a:cubicBezTo>
                    <a:pt x="558" y="2484"/>
                    <a:pt x="214" y="3301"/>
                    <a:pt x="346" y="3583"/>
                  </a:cubicBezTo>
                  <a:cubicBezTo>
                    <a:pt x="359" y="3606"/>
                    <a:pt x="375" y="3616"/>
                    <a:pt x="393" y="3616"/>
                  </a:cubicBezTo>
                  <a:cubicBezTo>
                    <a:pt x="595" y="3616"/>
                    <a:pt x="1103" y="2402"/>
                    <a:pt x="1131" y="2336"/>
                  </a:cubicBezTo>
                  <a:lnTo>
                    <a:pt x="1131" y="2336"/>
                  </a:lnTo>
                  <a:cubicBezTo>
                    <a:pt x="1105" y="2397"/>
                    <a:pt x="681" y="3428"/>
                    <a:pt x="739" y="3797"/>
                  </a:cubicBezTo>
                  <a:cubicBezTo>
                    <a:pt x="744" y="3839"/>
                    <a:pt x="757" y="3857"/>
                    <a:pt x="777" y="3857"/>
                  </a:cubicBezTo>
                  <a:cubicBezTo>
                    <a:pt x="946" y="3857"/>
                    <a:pt x="1584" y="2524"/>
                    <a:pt x="1584" y="2523"/>
                  </a:cubicBezTo>
                  <a:lnTo>
                    <a:pt x="1584" y="2523"/>
                  </a:lnTo>
                  <a:cubicBezTo>
                    <a:pt x="1584" y="2524"/>
                    <a:pt x="1203" y="3428"/>
                    <a:pt x="1298" y="3809"/>
                  </a:cubicBezTo>
                  <a:cubicBezTo>
                    <a:pt x="1308" y="3846"/>
                    <a:pt x="1323" y="3863"/>
                    <a:pt x="1342" y="3863"/>
                  </a:cubicBezTo>
                  <a:cubicBezTo>
                    <a:pt x="1526" y="3863"/>
                    <a:pt x="2108" y="2416"/>
                    <a:pt x="2108" y="2416"/>
                  </a:cubicBezTo>
                  <a:cubicBezTo>
                    <a:pt x="2108" y="2416"/>
                    <a:pt x="2192" y="3152"/>
                    <a:pt x="2420" y="3152"/>
                  </a:cubicBezTo>
                  <a:cubicBezTo>
                    <a:pt x="2434" y="3152"/>
                    <a:pt x="2449" y="3149"/>
                    <a:pt x="2465" y="3142"/>
                  </a:cubicBezTo>
                  <a:cubicBezTo>
                    <a:pt x="2715" y="3023"/>
                    <a:pt x="2906" y="892"/>
                    <a:pt x="2596" y="321"/>
                  </a:cubicBezTo>
                  <a:cubicBezTo>
                    <a:pt x="2596" y="321"/>
                    <a:pt x="2227" y="1"/>
                    <a:pt x="1728" y="1"/>
                  </a:cubicBezTo>
                  <a:close/>
                </a:path>
              </a:pathLst>
            </a:custGeom>
            <a:solidFill>
              <a:srgbClr val="EBC0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42"/>
            <p:cNvSpPr/>
            <p:nvPr/>
          </p:nvSpPr>
          <p:spPr>
            <a:xfrm>
              <a:off x="5632634" y="2274329"/>
              <a:ext cx="310426" cy="780204"/>
            </a:xfrm>
            <a:custGeom>
              <a:avLst/>
              <a:gdLst/>
              <a:ahLst/>
              <a:cxnLst/>
              <a:rect l="l" t="t" r="r" b="b"/>
              <a:pathLst>
                <a:path w="4359" h="10956" extrusionOk="0">
                  <a:moveTo>
                    <a:pt x="3514" y="0"/>
                  </a:moveTo>
                  <a:cubicBezTo>
                    <a:pt x="3413" y="0"/>
                    <a:pt x="3301" y="47"/>
                    <a:pt x="3179" y="152"/>
                  </a:cubicBezTo>
                  <a:cubicBezTo>
                    <a:pt x="2310" y="878"/>
                    <a:pt x="667" y="3557"/>
                    <a:pt x="334" y="4831"/>
                  </a:cubicBezTo>
                  <a:cubicBezTo>
                    <a:pt x="0" y="6105"/>
                    <a:pt x="739" y="10391"/>
                    <a:pt x="739" y="10391"/>
                  </a:cubicBezTo>
                  <a:cubicBezTo>
                    <a:pt x="870" y="10605"/>
                    <a:pt x="1060" y="10772"/>
                    <a:pt x="1298" y="10855"/>
                  </a:cubicBezTo>
                  <a:cubicBezTo>
                    <a:pt x="1438" y="10921"/>
                    <a:pt x="1590" y="10956"/>
                    <a:pt x="1743" y="10956"/>
                  </a:cubicBezTo>
                  <a:cubicBezTo>
                    <a:pt x="1838" y="10956"/>
                    <a:pt x="1933" y="10942"/>
                    <a:pt x="2025" y="10915"/>
                  </a:cubicBezTo>
                  <a:cubicBezTo>
                    <a:pt x="2429" y="7521"/>
                    <a:pt x="2144" y="5712"/>
                    <a:pt x="2144" y="5712"/>
                  </a:cubicBezTo>
                  <a:cubicBezTo>
                    <a:pt x="2144" y="5712"/>
                    <a:pt x="4203" y="3295"/>
                    <a:pt x="4287" y="2437"/>
                  </a:cubicBezTo>
                  <a:cubicBezTo>
                    <a:pt x="4358" y="1692"/>
                    <a:pt x="4123" y="0"/>
                    <a:pt x="35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42"/>
            <p:cNvSpPr/>
            <p:nvPr/>
          </p:nvSpPr>
          <p:spPr>
            <a:xfrm>
              <a:off x="6767927" y="2468172"/>
              <a:ext cx="289916" cy="189212"/>
            </a:xfrm>
            <a:custGeom>
              <a:avLst/>
              <a:gdLst/>
              <a:ahLst/>
              <a:cxnLst/>
              <a:rect l="l" t="t" r="r" b="b"/>
              <a:pathLst>
                <a:path w="4071" h="2657" extrusionOk="0">
                  <a:moveTo>
                    <a:pt x="2380" y="0"/>
                  </a:moveTo>
                  <a:cubicBezTo>
                    <a:pt x="1981" y="0"/>
                    <a:pt x="329" y="978"/>
                    <a:pt x="60" y="1525"/>
                  </a:cubicBezTo>
                  <a:cubicBezTo>
                    <a:pt x="72" y="1525"/>
                    <a:pt x="1" y="2228"/>
                    <a:pt x="537" y="2656"/>
                  </a:cubicBezTo>
                  <a:cubicBezTo>
                    <a:pt x="537" y="2656"/>
                    <a:pt x="567" y="2657"/>
                    <a:pt x="621" y="2657"/>
                  </a:cubicBezTo>
                  <a:cubicBezTo>
                    <a:pt x="891" y="2657"/>
                    <a:pt x="1737" y="2648"/>
                    <a:pt x="2204" y="2549"/>
                  </a:cubicBezTo>
                  <a:cubicBezTo>
                    <a:pt x="2751" y="2418"/>
                    <a:pt x="3585" y="2228"/>
                    <a:pt x="3751" y="1990"/>
                  </a:cubicBezTo>
                  <a:cubicBezTo>
                    <a:pt x="3800" y="1920"/>
                    <a:pt x="3712" y="1895"/>
                    <a:pt x="3564" y="1895"/>
                  </a:cubicBezTo>
                  <a:cubicBezTo>
                    <a:pt x="3365" y="1895"/>
                    <a:pt x="3056" y="1939"/>
                    <a:pt x="2823" y="1979"/>
                  </a:cubicBezTo>
                  <a:lnTo>
                    <a:pt x="2823" y="1979"/>
                  </a:lnTo>
                  <a:cubicBezTo>
                    <a:pt x="3233" y="1894"/>
                    <a:pt x="3903" y="1722"/>
                    <a:pt x="4025" y="1478"/>
                  </a:cubicBezTo>
                  <a:cubicBezTo>
                    <a:pt x="4065" y="1402"/>
                    <a:pt x="3970" y="1374"/>
                    <a:pt x="3812" y="1374"/>
                  </a:cubicBezTo>
                  <a:cubicBezTo>
                    <a:pt x="3401" y="1374"/>
                    <a:pt x="2561" y="1561"/>
                    <a:pt x="2561" y="1561"/>
                  </a:cubicBezTo>
                  <a:cubicBezTo>
                    <a:pt x="2561" y="1561"/>
                    <a:pt x="3704" y="1299"/>
                    <a:pt x="3990" y="1037"/>
                  </a:cubicBezTo>
                  <a:cubicBezTo>
                    <a:pt x="4071" y="959"/>
                    <a:pt x="3968" y="932"/>
                    <a:pt x="3784" y="932"/>
                  </a:cubicBezTo>
                  <a:cubicBezTo>
                    <a:pt x="3347" y="932"/>
                    <a:pt x="2454" y="1085"/>
                    <a:pt x="2454" y="1085"/>
                  </a:cubicBezTo>
                  <a:cubicBezTo>
                    <a:pt x="2454" y="1085"/>
                    <a:pt x="3406" y="870"/>
                    <a:pt x="3668" y="573"/>
                  </a:cubicBezTo>
                  <a:cubicBezTo>
                    <a:pt x="3732" y="494"/>
                    <a:pt x="3659" y="464"/>
                    <a:pt x="3514" y="464"/>
                  </a:cubicBezTo>
                  <a:cubicBezTo>
                    <a:pt x="3092" y="464"/>
                    <a:pt x="2061" y="716"/>
                    <a:pt x="2061" y="716"/>
                  </a:cubicBezTo>
                  <a:cubicBezTo>
                    <a:pt x="2061" y="716"/>
                    <a:pt x="2680" y="156"/>
                    <a:pt x="2442" y="13"/>
                  </a:cubicBezTo>
                  <a:cubicBezTo>
                    <a:pt x="2427" y="4"/>
                    <a:pt x="2406" y="0"/>
                    <a:pt x="2380" y="0"/>
                  </a:cubicBezTo>
                  <a:close/>
                </a:path>
              </a:pathLst>
            </a:custGeom>
            <a:solidFill>
              <a:srgbClr val="EBC0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42"/>
            <p:cNvSpPr/>
            <p:nvPr/>
          </p:nvSpPr>
          <p:spPr>
            <a:xfrm>
              <a:off x="6223639" y="2283587"/>
              <a:ext cx="583393" cy="489159"/>
            </a:xfrm>
            <a:custGeom>
              <a:avLst/>
              <a:gdLst/>
              <a:ahLst/>
              <a:cxnLst/>
              <a:rect l="l" t="t" r="r" b="b"/>
              <a:pathLst>
                <a:path w="8192" h="6869" extrusionOk="0">
                  <a:moveTo>
                    <a:pt x="985" y="1"/>
                  </a:moveTo>
                  <a:cubicBezTo>
                    <a:pt x="633" y="1"/>
                    <a:pt x="140" y="591"/>
                    <a:pt x="83" y="1736"/>
                  </a:cubicBezTo>
                  <a:cubicBezTo>
                    <a:pt x="0" y="3200"/>
                    <a:pt x="2536" y="6689"/>
                    <a:pt x="3417" y="6856"/>
                  </a:cubicBezTo>
                  <a:cubicBezTo>
                    <a:pt x="3459" y="6864"/>
                    <a:pt x="3507" y="6868"/>
                    <a:pt x="3561" y="6868"/>
                  </a:cubicBezTo>
                  <a:cubicBezTo>
                    <a:pt x="4648" y="6868"/>
                    <a:pt x="8180" y="5248"/>
                    <a:pt x="8180" y="5248"/>
                  </a:cubicBezTo>
                  <a:cubicBezTo>
                    <a:pt x="8192" y="5058"/>
                    <a:pt x="8180" y="4855"/>
                    <a:pt x="8120" y="4665"/>
                  </a:cubicBezTo>
                  <a:cubicBezTo>
                    <a:pt x="8049" y="4427"/>
                    <a:pt x="7918" y="4212"/>
                    <a:pt x="7751" y="4034"/>
                  </a:cubicBezTo>
                  <a:cubicBezTo>
                    <a:pt x="5548" y="4379"/>
                    <a:pt x="4179" y="4641"/>
                    <a:pt x="4179" y="4641"/>
                  </a:cubicBezTo>
                  <a:cubicBezTo>
                    <a:pt x="4179" y="4641"/>
                    <a:pt x="1536" y="522"/>
                    <a:pt x="1226" y="129"/>
                  </a:cubicBezTo>
                  <a:cubicBezTo>
                    <a:pt x="1163" y="43"/>
                    <a:pt x="1079" y="1"/>
                    <a:pt x="98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42"/>
            <p:cNvSpPr/>
            <p:nvPr/>
          </p:nvSpPr>
          <p:spPr>
            <a:xfrm>
              <a:off x="5746221" y="2903430"/>
              <a:ext cx="647059" cy="952325"/>
            </a:xfrm>
            <a:custGeom>
              <a:avLst/>
              <a:gdLst/>
              <a:ahLst/>
              <a:cxnLst/>
              <a:rect l="l" t="t" r="r" b="b"/>
              <a:pathLst>
                <a:path w="9086" h="13373" extrusionOk="0">
                  <a:moveTo>
                    <a:pt x="7036" y="0"/>
                  </a:moveTo>
                  <a:cubicBezTo>
                    <a:pt x="6904" y="0"/>
                    <a:pt x="6771" y="10"/>
                    <a:pt x="6645" y="21"/>
                  </a:cubicBezTo>
                  <a:lnTo>
                    <a:pt x="5359" y="140"/>
                  </a:lnTo>
                  <a:cubicBezTo>
                    <a:pt x="5073" y="140"/>
                    <a:pt x="4787" y="211"/>
                    <a:pt x="4525" y="342"/>
                  </a:cubicBezTo>
                  <a:cubicBezTo>
                    <a:pt x="4263" y="509"/>
                    <a:pt x="4097" y="795"/>
                    <a:pt x="3942" y="1081"/>
                  </a:cubicBezTo>
                  <a:cubicBezTo>
                    <a:pt x="2954" y="2950"/>
                    <a:pt x="2227" y="4962"/>
                    <a:pt x="1811" y="7034"/>
                  </a:cubicBezTo>
                  <a:cubicBezTo>
                    <a:pt x="1644" y="7820"/>
                    <a:pt x="1537" y="8605"/>
                    <a:pt x="1299" y="9379"/>
                  </a:cubicBezTo>
                  <a:cubicBezTo>
                    <a:pt x="989" y="10403"/>
                    <a:pt x="358" y="11439"/>
                    <a:pt x="96" y="12487"/>
                  </a:cubicBezTo>
                  <a:cubicBezTo>
                    <a:pt x="1" y="12820"/>
                    <a:pt x="179" y="12796"/>
                    <a:pt x="489" y="12903"/>
                  </a:cubicBezTo>
                  <a:cubicBezTo>
                    <a:pt x="751" y="12987"/>
                    <a:pt x="1108" y="12975"/>
                    <a:pt x="1370" y="13046"/>
                  </a:cubicBezTo>
                  <a:cubicBezTo>
                    <a:pt x="1918" y="13189"/>
                    <a:pt x="2465" y="13296"/>
                    <a:pt x="3025" y="13344"/>
                  </a:cubicBezTo>
                  <a:cubicBezTo>
                    <a:pt x="3226" y="13363"/>
                    <a:pt x="3427" y="13372"/>
                    <a:pt x="3629" y="13372"/>
                  </a:cubicBezTo>
                  <a:cubicBezTo>
                    <a:pt x="4059" y="13372"/>
                    <a:pt x="4488" y="13330"/>
                    <a:pt x="4918" y="13249"/>
                  </a:cubicBezTo>
                  <a:cubicBezTo>
                    <a:pt x="5371" y="13154"/>
                    <a:pt x="5811" y="13011"/>
                    <a:pt x="6275" y="12915"/>
                  </a:cubicBezTo>
                  <a:cubicBezTo>
                    <a:pt x="7014" y="12773"/>
                    <a:pt x="7835" y="12761"/>
                    <a:pt x="8454" y="12320"/>
                  </a:cubicBezTo>
                  <a:cubicBezTo>
                    <a:pt x="8573" y="12249"/>
                    <a:pt x="8669" y="12153"/>
                    <a:pt x="8728" y="12022"/>
                  </a:cubicBezTo>
                  <a:cubicBezTo>
                    <a:pt x="8764" y="11927"/>
                    <a:pt x="8788" y="11808"/>
                    <a:pt x="8788" y="11701"/>
                  </a:cubicBezTo>
                  <a:cubicBezTo>
                    <a:pt x="8823" y="11308"/>
                    <a:pt x="8847" y="10927"/>
                    <a:pt x="8871" y="10546"/>
                  </a:cubicBezTo>
                  <a:lnTo>
                    <a:pt x="8954" y="9474"/>
                  </a:lnTo>
                  <a:cubicBezTo>
                    <a:pt x="9026" y="8510"/>
                    <a:pt x="9085" y="7534"/>
                    <a:pt x="9085" y="6557"/>
                  </a:cubicBezTo>
                  <a:cubicBezTo>
                    <a:pt x="9073" y="4629"/>
                    <a:pt x="8764" y="2700"/>
                    <a:pt x="8157" y="854"/>
                  </a:cubicBezTo>
                  <a:cubicBezTo>
                    <a:pt x="8097" y="640"/>
                    <a:pt x="7990" y="438"/>
                    <a:pt x="7847" y="259"/>
                  </a:cubicBezTo>
                  <a:cubicBezTo>
                    <a:pt x="7640" y="52"/>
                    <a:pt x="7340" y="0"/>
                    <a:pt x="70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42"/>
            <p:cNvSpPr/>
            <p:nvPr/>
          </p:nvSpPr>
          <p:spPr>
            <a:xfrm>
              <a:off x="5803904" y="2250472"/>
              <a:ext cx="529127" cy="783907"/>
            </a:xfrm>
            <a:custGeom>
              <a:avLst/>
              <a:gdLst/>
              <a:ahLst/>
              <a:cxnLst/>
              <a:rect l="l" t="t" r="r" b="b"/>
              <a:pathLst>
                <a:path w="7430" h="11008" extrusionOk="0">
                  <a:moveTo>
                    <a:pt x="3133" y="1"/>
                  </a:moveTo>
                  <a:cubicBezTo>
                    <a:pt x="2335" y="1"/>
                    <a:pt x="1235" y="79"/>
                    <a:pt x="774" y="475"/>
                  </a:cubicBezTo>
                  <a:cubicBezTo>
                    <a:pt x="1" y="1141"/>
                    <a:pt x="1644" y="6178"/>
                    <a:pt x="1513" y="6904"/>
                  </a:cubicBezTo>
                  <a:cubicBezTo>
                    <a:pt x="1191" y="8726"/>
                    <a:pt x="1036" y="10262"/>
                    <a:pt x="1036" y="10262"/>
                  </a:cubicBezTo>
                  <a:cubicBezTo>
                    <a:pt x="1036" y="10262"/>
                    <a:pt x="2680" y="11008"/>
                    <a:pt x="4531" y="11008"/>
                  </a:cubicBezTo>
                  <a:cubicBezTo>
                    <a:pt x="5475" y="11008"/>
                    <a:pt x="6474" y="10813"/>
                    <a:pt x="7335" y="10226"/>
                  </a:cubicBezTo>
                  <a:cubicBezTo>
                    <a:pt x="7335" y="10226"/>
                    <a:pt x="7109" y="8345"/>
                    <a:pt x="6787" y="6190"/>
                  </a:cubicBezTo>
                  <a:cubicBezTo>
                    <a:pt x="6656" y="5344"/>
                    <a:pt x="7430" y="1832"/>
                    <a:pt x="7204" y="796"/>
                  </a:cubicBezTo>
                  <a:cubicBezTo>
                    <a:pt x="7056" y="118"/>
                    <a:pt x="5751" y="1"/>
                    <a:pt x="4867" y="1"/>
                  </a:cubicBezTo>
                  <a:cubicBezTo>
                    <a:pt x="4399" y="1"/>
                    <a:pt x="4049" y="34"/>
                    <a:pt x="4049" y="34"/>
                  </a:cubicBezTo>
                  <a:cubicBezTo>
                    <a:pt x="4049" y="34"/>
                    <a:pt x="3655" y="1"/>
                    <a:pt x="31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42"/>
            <p:cNvSpPr/>
            <p:nvPr/>
          </p:nvSpPr>
          <p:spPr>
            <a:xfrm>
              <a:off x="5880245" y="2250615"/>
              <a:ext cx="404501" cy="60673"/>
            </a:xfrm>
            <a:custGeom>
              <a:avLst/>
              <a:gdLst/>
              <a:ahLst/>
              <a:cxnLst/>
              <a:rect l="l" t="t" r="r" b="b"/>
              <a:pathLst>
                <a:path w="5680" h="852" extrusionOk="0">
                  <a:moveTo>
                    <a:pt x="2077" y="0"/>
                  </a:moveTo>
                  <a:cubicBezTo>
                    <a:pt x="1417" y="0"/>
                    <a:pt x="543" y="53"/>
                    <a:pt x="0" y="294"/>
                  </a:cubicBezTo>
                  <a:cubicBezTo>
                    <a:pt x="369" y="449"/>
                    <a:pt x="750" y="568"/>
                    <a:pt x="1143" y="663"/>
                  </a:cubicBezTo>
                  <a:cubicBezTo>
                    <a:pt x="1696" y="789"/>
                    <a:pt x="2259" y="852"/>
                    <a:pt x="2821" y="852"/>
                  </a:cubicBezTo>
                  <a:cubicBezTo>
                    <a:pt x="3795" y="852"/>
                    <a:pt x="4766" y="664"/>
                    <a:pt x="5679" y="294"/>
                  </a:cubicBezTo>
                  <a:cubicBezTo>
                    <a:pt x="5177" y="53"/>
                    <a:pt x="4385" y="0"/>
                    <a:pt x="3788" y="0"/>
                  </a:cubicBezTo>
                  <a:cubicBezTo>
                    <a:pt x="3323" y="0"/>
                    <a:pt x="2977" y="32"/>
                    <a:pt x="2977" y="32"/>
                  </a:cubicBezTo>
                  <a:cubicBezTo>
                    <a:pt x="2977" y="32"/>
                    <a:pt x="2591" y="0"/>
                    <a:pt x="2077" y="0"/>
                  </a:cubicBezTo>
                  <a:close/>
                </a:path>
              </a:pathLst>
            </a:custGeom>
            <a:solidFill>
              <a:srgbClr val="EBC0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42"/>
            <p:cNvSpPr/>
            <p:nvPr/>
          </p:nvSpPr>
          <p:spPr>
            <a:xfrm>
              <a:off x="5738601" y="2957481"/>
              <a:ext cx="587666" cy="847927"/>
            </a:xfrm>
            <a:custGeom>
              <a:avLst/>
              <a:gdLst/>
              <a:ahLst/>
              <a:cxnLst/>
              <a:rect l="l" t="t" r="r" b="b"/>
              <a:pathLst>
                <a:path w="8252" h="11907" extrusionOk="0">
                  <a:moveTo>
                    <a:pt x="2001" y="0"/>
                  </a:moveTo>
                  <a:cubicBezTo>
                    <a:pt x="1799" y="953"/>
                    <a:pt x="1846" y="1572"/>
                    <a:pt x="1608" y="2524"/>
                  </a:cubicBezTo>
                  <a:cubicBezTo>
                    <a:pt x="834" y="5656"/>
                    <a:pt x="1" y="8692"/>
                    <a:pt x="167" y="11906"/>
                  </a:cubicBezTo>
                  <a:cubicBezTo>
                    <a:pt x="1322" y="11787"/>
                    <a:pt x="2477" y="11763"/>
                    <a:pt x="3513" y="11216"/>
                  </a:cubicBezTo>
                  <a:cubicBezTo>
                    <a:pt x="3894" y="11001"/>
                    <a:pt x="4251" y="10751"/>
                    <a:pt x="4585" y="10466"/>
                  </a:cubicBezTo>
                  <a:cubicBezTo>
                    <a:pt x="5001" y="10144"/>
                    <a:pt x="5370" y="9751"/>
                    <a:pt x="5656" y="9311"/>
                  </a:cubicBezTo>
                  <a:cubicBezTo>
                    <a:pt x="6109" y="8573"/>
                    <a:pt x="6252" y="7703"/>
                    <a:pt x="6525" y="6894"/>
                  </a:cubicBezTo>
                  <a:cubicBezTo>
                    <a:pt x="6918" y="5691"/>
                    <a:pt x="7633" y="4596"/>
                    <a:pt x="7954" y="3370"/>
                  </a:cubicBezTo>
                  <a:cubicBezTo>
                    <a:pt x="8252" y="2262"/>
                    <a:pt x="8252" y="298"/>
                    <a:pt x="8252" y="298"/>
                  </a:cubicBezTo>
                  <a:lnTo>
                    <a:pt x="8252" y="298"/>
                  </a:lnTo>
                  <a:cubicBezTo>
                    <a:pt x="7602" y="638"/>
                    <a:pt x="6813" y="759"/>
                    <a:pt x="6018" y="759"/>
                  </a:cubicBezTo>
                  <a:cubicBezTo>
                    <a:pt x="4030" y="759"/>
                    <a:pt x="2001" y="0"/>
                    <a:pt x="200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42"/>
            <p:cNvSpPr/>
            <p:nvPr/>
          </p:nvSpPr>
          <p:spPr>
            <a:xfrm>
              <a:off x="6015053" y="2129908"/>
              <a:ext cx="139937" cy="169130"/>
            </a:xfrm>
            <a:custGeom>
              <a:avLst/>
              <a:gdLst/>
              <a:ahLst/>
              <a:cxnLst/>
              <a:rect l="l" t="t" r="r" b="b"/>
              <a:pathLst>
                <a:path w="1965" h="2375" extrusionOk="0">
                  <a:moveTo>
                    <a:pt x="0" y="1"/>
                  </a:moveTo>
                  <a:lnTo>
                    <a:pt x="0" y="1739"/>
                  </a:lnTo>
                  <a:cubicBezTo>
                    <a:pt x="0" y="1739"/>
                    <a:pt x="191" y="2310"/>
                    <a:pt x="1012" y="2370"/>
                  </a:cubicBezTo>
                  <a:cubicBezTo>
                    <a:pt x="1056" y="2373"/>
                    <a:pt x="1099" y="2375"/>
                    <a:pt x="1139" y="2375"/>
                  </a:cubicBezTo>
                  <a:cubicBezTo>
                    <a:pt x="1816" y="2375"/>
                    <a:pt x="1965" y="1929"/>
                    <a:pt x="1965" y="1929"/>
                  </a:cubicBezTo>
                  <a:lnTo>
                    <a:pt x="1893" y="358"/>
                  </a:lnTo>
                  <a:lnTo>
                    <a:pt x="0" y="1"/>
                  </a:lnTo>
                  <a:close/>
                </a:path>
              </a:pathLst>
            </a:custGeom>
            <a:solidFill>
              <a:srgbClr val="EBC0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42"/>
            <p:cNvSpPr/>
            <p:nvPr/>
          </p:nvSpPr>
          <p:spPr>
            <a:xfrm>
              <a:off x="6015053" y="2129908"/>
              <a:ext cx="139083" cy="124693"/>
            </a:xfrm>
            <a:custGeom>
              <a:avLst/>
              <a:gdLst/>
              <a:ahLst/>
              <a:cxnLst/>
              <a:rect l="l" t="t" r="r" b="b"/>
              <a:pathLst>
                <a:path w="1953" h="1751" extrusionOk="0">
                  <a:moveTo>
                    <a:pt x="0" y="1"/>
                  </a:moveTo>
                  <a:lnTo>
                    <a:pt x="0" y="1048"/>
                  </a:lnTo>
                  <a:cubicBezTo>
                    <a:pt x="322" y="1477"/>
                    <a:pt x="834" y="1739"/>
                    <a:pt x="1381" y="1751"/>
                  </a:cubicBezTo>
                  <a:cubicBezTo>
                    <a:pt x="1572" y="1751"/>
                    <a:pt x="1774" y="1715"/>
                    <a:pt x="1953" y="1644"/>
                  </a:cubicBezTo>
                  <a:lnTo>
                    <a:pt x="1881" y="358"/>
                  </a:lnTo>
                  <a:lnTo>
                    <a:pt x="0" y="1"/>
                  </a:lnTo>
                  <a:close/>
                </a:path>
              </a:pathLst>
            </a:custGeom>
            <a:solidFill>
              <a:srgbClr val="EFB5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42"/>
            <p:cNvSpPr/>
            <p:nvPr/>
          </p:nvSpPr>
          <p:spPr>
            <a:xfrm>
              <a:off x="5838656" y="1628849"/>
              <a:ext cx="524071" cy="592702"/>
            </a:xfrm>
            <a:custGeom>
              <a:avLst/>
              <a:gdLst/>
              <a:ahLst/>
              <a:cxnLst/>
              <a:rect l="l" t="t" r="r" b="b"/>
              <a:pathLst>
                <a:path w="7359" h="8323" extrusionOk="0">
                  <a:moveTo>
                    <a:pt x="3775" y="0"/>
                  </a:moveTo>
                  <a:cubicBezTo>
                    <a:pt x="1382" y="0"/>
                    <a:pt x="1" y="1512"/>
                    <a:pt x="191" y="3786"/>
                  </a:cubicBezTo>
                  <a:cubicBezTo>
                    <a:pt x="382" y="6025"/>
                    <a:pt x="1644" y="8323"/>
                    <a:pt x="4037" y="8323"/>
                  </a:cubicBezTo>
                  <a:cubicBezTo>
                    <a:pt x="6430" y="8323"/>
                    <a:pt x="7359" y="6084"/>
                    <a:pt x="7359" y="3786"/>
                  </a:cubicBezTo>
                  <a:cubicBezTo>
                    <a:pt x="7359" y="1488"/>
                    <a:pt x="6168" y="0"/>
                    <a:pt x="3775" y="0"/>
                  </a:cubicBezTo>
                  <a:close/>
                </a:path>
              </a:pathLst>
            </a:custGeom>
            <a:solidFill>
              <a:srgbClr val="EBC0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42"/>
            <p:cNvSpPr/>
            <p:nvPr/>
          </p:nvSpPr>
          <p:spPr>
            <a:xfrm>
              <a:off x="5970050" y="1977780"/>
              <a:ext cx="88302" cy="75719"/>
            </a:xfrm>
            <a:custGeom>
              <a:avLst/>
              <a:gdLst/>
              <a:ahLst/>
              <a:cxnLst/>
              <a:rect l="l" t="t" r="r" b="b"/>
              <a:pathLst>
                <a:path w="1775" h="1522" extrusionOk="0">
                  <a:moveTo>
                    <a:pt x="762" y="0"/>
                  </a:moveTo>
                  <a:cubicBezTo>
                    <a:pt x="334" y="0"/>
                    <a:pt x="0" y="345"/>
                    <a:pt x="0" y="762"/>
                  </a:cubicBezTo>
                  <a:cubicBezTo>
                    <a:pt x="0" y="1221"/>
                    <a:pt x="370" y="1522"/>
                    <a:pt x="757" y="1522"/>
                  </a:cubicBezTo>
                  <a:cubicBezTo>
                    <a:pt x="942" y="1522"/>
                    <a:pt x="1132" y="1452"/>
                    <a:pt x="1286" y="1298"/>
                  </a:cubicBezTo>
                  <a:cubicBezTo>
                    <a:pt x="1774" y="822"/>
                    <a:pt x="1429" y="0"/>
                    <a:pt x="7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42"/>
            <p:cNvSpPr/>
            <p:nvPr/>
          </p:nvSpPr>
          <p:spPr>
            <a:xfrm>
              <a:off x="6253275" y="2001848"/>
              <a:ext cx="88302" cy="75700"/>
            </a:xfrm>
            <a:custGeom>
              <a:avLst/>
              <a:gdLst/>
              <a:ahLst/>
              <a:cxnLst/>
              <a:rect l="l" t="t" r="r" b="b"/>
              <a:pathLst>
                <a:path w="1775" h="1522" extrusionOk="0">
                  <a:moveTo>
                    <a:pt x="751" y="0"/>
                  </a:moveTo>
                  <a:cubicBezTo>
                    <a:pt x="334" y="0"/>
                    <a:pt x="1" y="345"/>
                    <a:pt x="1" y="762"/>
                  </a:cubicBezTo>
                  <a:cubicBezTo>
                    <a:pt x="1" y="1221"/>
                    <a:pt x="371" y="1522"/>
                    <a:pt x="757" y="1522"/>
                  </a:cubicBezTo>
                  <a:cubicBezTo>
                    <a:pt x="943" y="1522"/>
                    <a:pt x="1132" y="1452"/>
                    <a:pt x="1287" y="1298"/>
                  </a:cubicBezTo>
                  <a:cubicBezTo>
                    <a:pt x="1775" y="822"/>
                    <a:pt x="1430" y="0"/>
                    <a:pt x="75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42"/>
            <p:cNvSpPr/>
            <p:nvPr/>
          </p:nvSpPr>
          <p:spPr>
            <a:xfrm>
              <a:off x="6104071" y="2101921"/>
              <a:ext cx="41590" cy="12605"/>
            </a:xfrm>
            <a:custGeom>
              <a:avLst/>
              <a:gdLst/>
              <a:ahLst/>
              <a:cxnLst/>
              <a:rect l="l" t="t" r="r" b="b"/>
              <a:pathLst>
                <a:path w="584" h="177" extrusionOk="0">
                  <a:moveTo>
                    <a:pt x="0" y="1"/>
                  </a:moveTo>
                  <a:lnTo>
                    <a:pt x="0" y="1"/>
                  </a:lnTo>
                  <a:cubicBezTo>
                    <a:pt x="36" y="48"/>
                    <a:pt x="72" y="84"/>
                    <a:pt x="119" y="120"/>
                  </a:cubicBezTo>
                  <a:cubicBezTo>
                    <a:pt x="167" y="144"/>
                    <a:pt x="215" y="156"/>
                    <a:pt x="274" y="167"/>
                  </a:cubicBezTo>
                  <a:cubicBezTo>
                    <a:pt x="304" y="173"/>
                    <a:pt x="331" y="176"/>
                    <a:pt x="358" y="176"/>
                  </a:cubicBezTo>
                  <a:cubicBezTo>
                    <a:pt x="384" y="176"/>
                    <a:pt x="411" y="173"/>
                    <a:pt x="441" y="167"/>
                  </a:cubicBezTo>
                  <a:cubicBezTo>
                    <a:pt x="488" y="167"/>
                    <a:pt x="548" y="144"/>
                    <a:pt x="584" y="120"/>
                  </a:cubicBezTo>
                  <a:cubicBezTo>
                    <a:pt x="488" y="120"/>
                    <a:pt x="393" y="120"/>
                    <a:pt x="298" y="96"/>
                  </a:cubicBezTo>
                  <a:cubicBezTo>
                    <a:pt x="203" y="84"/>
                    <a:pt x="96" y="48"/>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42"/>
            <p:cNvSpPr/>
            <p:nvPr/>
          </p:nvSpPr>
          <p:spPr>
            <a:xfrm>
              <a:off x="6059135" y="2045163"/>
              <a:ext cx="152685" cy="48638"/>
            </a:xfrm>
            <a:custGeom>
              <a:avLst/>
              <a:gdLst/>
              <a:ahLst/>
              <a:cxnLst/>
              <a:rect l="l" t="t" r="r" b="b"/>
              <a:pathLst>
                <a:path w="2144" h="683" extrusionOk="0">
                  <a:moveTo>
                    <a:pt x="0" y="0"/>
                  </a:moveTo>
                  <a:cubicBezTo>
                    <a:pt x="107" y="167"/>
                    <a:pt x="250" y="310"/>
                    <a:pt x="429" y="417"/>
                  </a:cubicBezTo>
                  <a:cubicBezTo>
                    <a:pt x="596" y="524"/>
                    <a:pt x="786" y="607"/>
                    <a:pt x="989" y="643"/>
                  </a:cubicBezTo>
                  <a:cubicBezTo>
                    <a:pt x="1100" y="671"/>
                    <a:pt x="1216" y="682"/>
                    <a:pt x="1333" y="682"/>
                  </a:cubicBezTo>
                  <a:cubicBezTo>
                    <a:pt x="1416" y="682"/>
                    <a:pt x="1500" y="677"/>
                    <a:pt x="1584" y="667"/>
                  </a:cubicBezTo>
                  <a:cubicBezTo>
                    <a:pt x="1774" y="643"/>
                    <a:pt x="1965" y="583"/>
                    <a:pt x="2143" y="488"/>
                  </a:cubicBezTo>
                  <a:lnTo>
                    <a:pt x="2143" y="488"/>
                  </a:lnTo>
                  <a:cubicBezTo>
                    <a:pt x="1965" y="548"/>
                    <a:pt x="1774" y="595"/>
                    <a:pt x="1584" y="607"/>
                  </a:cubicBezTo>
                  <a:cubicBezTo>
                    <a:pt x="1533" y="610"/>
                    <a:pt x="1483" y="612"/>
                    <a:pt x="1434" y="612"/>
                  </a:cubicBezTo>
                  <a:cubicBezTo>
                    <a:pt x="1286" y="612"/>
                    <a:pt x="1143" y="598"/>
                    <a:pt x="1000" y="572"/>
                  </a:cubicBezTo>
                  <a:cubicBezTo>
                    <a:pt x="905" y="548"/>
                    <a:pt x="810" y="524"/>
                    <a:pt x="715" y="488"/>
                  </a:cubicBezTo>
                  <a:cubicBezTo>
                    <a:pt x="631" y="452"/>
                    <a:pt x="536" y="417"/>
                    <a:pt x="453" y="369"/>
                  </a:cubicBezTo>
                  <a:cubicBezTo>
                    <a:pt x="286" y="274"/>
                    <a:pt x="131" y="143"/>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42"/>
            <p:cNvSpPr/>
            <p:nvPr/>
          </p:nvSpPr>
          <p:spPr>
            <a:xfrm>
              <a:off x="6015908" y="1829101"/>
              <a:ext cx="116223" cy="32971"/>
            </a:xfrm>
            <a:custGeom>
              <a:avLst/>
              <a:gdLst/>
              <a:ahLst/>
              <a:cxnLst/>
              <a:rect l="l" t="t" r="r" b="b"/>
              <a:pathLst>
                <a:path w="1632" h="463" extrusionOk="0">
                  <a:moveTo>
                    <a:pt x="722" y="1"/>
                  </a:moveTo>
                  <a:cubicBezTo>
                    <a:pt x="682" y="1"/>
                    <a:pt x="643" y="4"/>
                    <a:pt x="607" y="10"/>
                  </a:cubicBezTo>
                  <a:cubicBezTo>
                    <a:pt x="524" y="22"/>
                    <a:pt x="453" y="46"/>
                    <a:pt x="381" y="81"/>
                  </a:cubicBezTo>
                  <a:cubicBezTo>
                    <a:pt x="238" y="141"/>
                    <a:pt x="107" y="236"/>
                    <a:pt x="0" y="343"/>
                  </a:cubicBezTo>
                  <a:cubicBezTo>
                    <a:pt x="131" y="272"/>
                    <a:pt x="262" y="200"/>
                    <a:pt x="405" y="165"/>
                  </a:cubicBezTo>
                  <a:cubicBezTo>
                    <a:pt x="476" y="141"/>
                    <a:pt x="548" y="129"/>
                    <a:pt x="619" y="117"/>
                  </a:cubicBezTo>
                  <a:lnTo>
                    <a:pt x="834" y="117"/>
                  </a:lnTo>
                  <a:cubicBezTo>
                    <a:pt x="905" y="129"/>
                    <a:pt x="976" y="141"/>
                    <a:pt x="1036" y="165"/>
                  </a:cubicBezTo>
                  <a:cubicBezTo>
                    <a:pt x="1107" y="177"/>
                    <a:pt x="1179" y="200"/>
                    <a:pt x="1250" y="236"/>
                  </a:cubicBezTo>
                  <a:cubicBezTo>
                    <a:pt x="1381" y="296"/>
                    <a:pt x="1512" y="379"/>
                    <a:pt x="1631" y="462"/>
                  </a:cubicBezTo>
                  <a:cubicBezTo>
                    <a:pt x="1536" y="343"/>
                    <a:pt x="1417" y="236"/>
                    <a:pt x="1286" y="165"/>
                  </a:cubicBezTo>
                  <a:cubicBezTo>
                    <a:pt x="1155" y="81"/>
                    <a:pt x="1000" y="34"/>
                    <a:pt x="845" y="10"/>
                  </a:cubicBezTo>
                  <a:cubicBezTo>
                    <a:pt x="804" y="4"/>
                    <a:pt x="762" y="1"/>
                    <a:pt x="7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42"/>
            <p:cNvSpPr/>
            <p:nvPr/>
          </p:nvSpPr>
          <p:spPr>
            <a:xfrm>
              <a:off x="6214310" y="1844199"/>
              <a:ext cx="115368" cy="31405"/>
            </a:xfrm>
            <a:custGeom>
              <a:avLst/>
              <a:gdLst/>
              <a:ahLst/>
              <a:cxnLst/>
              <a:rect l="l" t="t" r="r" b="b"/>
              <a:pathLst>
                <a:path w="1620" h="441" extrusionOk="0">
                  <a:moveTo>
                    <a:pt x="834" y="0"/>
                  </a:moveTo>
                  <a:cubicBezTo>
                    <a:pt x="679" y="0"/>
                    <a:pt x="524" y="36"/>
                    <a:pt x="381" y="107"/>
                  </a:cubicBezTo>
                  <a:cubicBezTo>
                    <a:pt x="238" y="167"/>
                    <a:pt x="107" y="250"/>
                    <a:pt x="0" y="369"/>
                  </a:cubicBezTo>
                  <a:cubicBezTo>
                    <a:pt x="131" y="286"/>
                    <a:pt x="262" y="226"/>
                    <a:pt x="405" y="191"/>
                  </a:cubicBezTo>
                  <a:cubicBezTo>
                    <a:pt x="476" y="167"/>
                    <a:pt x="548" y="143"/>
                    <a:pt x="619" y="131"/>
                  </a:cubicBezTo>
                  <a:cubicBezTo>
                    <a:pt x="691" y="119"/>
                    <a:pt x="762" y="119"/>
                    <a:pt x="834" y="119"/>
                  </a:cubicBezTo>
                  <a:cubicBezTo>
                    <a:pt x="905" y="119"/>
                    <a:pt x="976" y="131"/>
                    <a:pt x="1048" y="143"/>
                  </a:cubicBezTo>
                  <a:cubicBezTo>
                    <a:pt x="1107" y="155"/>
                    <a:pt x="1179" y="179"/>
                    <a:pt x="1250" y="215"/>
                  </a:cubicBezTo>
                  <a:cubicBezTo>
                    <a:pt x="1381" y="274"/>
                    <a:pt x="1512" y="346"/>
                    <a:pt x="1619" y="441"/>
                  </a:cubicBezTo>
                  <a:cubicBezTo>
                    <a:pt x="1536" y="310"/>
                    <a:pt x="1417" y="215"/>
                    <a:pt x="1286" y="131"/>
                  </a:cubicBezTo>
                  <a:cubicBezTo>
                    <a:pt x="1215" y="96"/>
                    <a:pt x="1143" y="60"/>
                    <a:pt x="1072" y="36"/>
                  </a:cubicBezTo>
                  <a:cubicBezTo>
                    <a:pt x="988" y="24"/>
                    <a:pt x="917" y="12"/>
                    <a:pt x="8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42"/>
            <p:cNvSpPr/>
            <p:nvPr/>
          </p:nvSpPr>
          <p:spPr>
            <a:xfrm>
              <a:off x="5757259" y="1860649"/>
              <a:ext cx="167996" cy="215916"/>
            </a:xfrm>
            <a:custGeom>
              <a:avLst/>
              <a:gdLst/>
              <a:ahLst/>
              <a:cxnLst/>
              <a:rect l="l" t="t" r="r" b="b"/>
              <a:pathLst>
                <a:path w="2359" h="3032" extrusionOk="0">
                  <a:moveTo>
                    <a:pt x="1132" y="0"/>
                  </a:moveTo>
                  <a:cubicBezTo>
                    <a:pt x="1022" y="0"/>
                    <a:pt x="913" y="18"/>
                    <a:pt x="810" y="55"/>
                  </a:cubicBezTo>
                  <a:cubicBezTo>
                    <a:pt x="179" y="281"/>
                    <a:pt x="1" y="1150"/>
                    <a:pt x="346" y="1960"/>
                  </a:cubicBezTo>
                  <a:cubicBezTo>
                    <a:pt x="630" y="2617"/>
                    <a:pt x="1164" y="3031"/>
                    <a:pt x="1696" y="3031"/>
                  </a:cubicBezTo>
                  <a:cubicBezTo>
                    <a:pt x="1811" y="3031"/>
                    <a:pt x="1925" y="3012"/>
                    <a:pt x="2037" y="2972"/>
                  </a:cubicBezTo>
                  <a:cubicBezTo>
                    <a:pt x="2037" y="2972"/>
                    <a:pt x="2358" y="734"/>
                    <a:pt x="2227" y="579"/>
                  </a:cubicBezTo>
                  <a:cubicBezTo>
                    <a:pt x="1931" y="218"/>
                    <a:pt x="1519" y="0"/>
                    <a:pt x="1132" y="0"/>
                  </a:cubicBezTo>
                  <a:close/>
                </a:path>
              </a:pathLst>
            </a:custGeom>
            <a:solidFill>
              <a:srgbClr val="FFA0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42"/>
            <p:cNvSpPr/>
            <p:nvPr/>
          </p:nvSpPr>
          <p:spPr>
            <a:xfrm>
              <a:off x="5798848" y="1923744"/>
              <a:ext cx="101766" cy="75699"/>
            </a:xfrm>
            <a:custGeom>
              <a:avLst/>
              <a:gdLst/>
              <a:ahLst/>
              <a:cxnLst/>
              <a:rect l="l" t="t" r="r" b="b"/>
              <a:pathLst>
                <a:path w="1429" h="1063" extrusionOk="0">
                  <a:moveTo>
                    <a:pt x="221" y="1"/>
                  </a:moveTo>
                  <a:cubicBezTo>
                    <a:pt x="146" y="1"/>
                    <a:pt x="72" y="10"/>
                    <a:pt x="0" y="26"/>
                  </a:cubicBezTo>
                  <a:cubicBezTo>
                    <a:pt x="26" y="24"/>
                    <a:pt x="52" y="23"/>
                    <a:pt x="77" y="23"/>
                  </a:cubicBezTo>
                  <a:cubicBezTo>
                    <a:pt x="206" y="23"/>
                    <a:pt x="333" y="48"/>
                    <a:pt x="453" y="98"/>
                  </a:cubicBezTo>
                  <a:cubicBezTo>
                    <a:pt x="595" y="157"/>
                    <a:pt x="738" y="229"/>
                    <a:pt x="845" y="324"/>
                  </a:cubicBezTo>
                  <a:lnTo>
                    <a:pt x="941" y="407"/>
                  </a:lnTo>
                  <a:cubicBezTo>
                    <a:pt x="964" y="431"/>
                    <a:pt x="988" y="455"/>
                    <a:pt x="1024" y="491"/>
                  </a:cubicBezTo>
                  <a:lnTo>
                    <a:pt x="1060" y="526"/>
                  </a:lnTo>
                  <a:cubicBezTo>
                    <a:pt x="1072" y="538"/>
                    <a:pt x="1084" y="562"/>
                    <a:pt x="1095" y="574"/>
                  </a:cubicBezTo>
                  <a:cubicBezTo>
                    <a:pt x="1119" y="598"/>
                    <a:pt x="1143" y="633"/>
                    <a:pt x="1167" y="669"/>
                  </a:cubicBezTo>
                  <a:cubicBezTo>
                    <a:pt x="1191" y="693"/>
                    <a:pt x="1215" y="729"/>
                    <a:pt x="1238" y="764"/>
                  </a:cubicBezTo>
                  <a:lnTo>
                    <a:pt x="1298" y="860"/>
                  </a:lnTo>
                  <a:cubicBezTo>
                    <a:pt x="1345" y="931"/>
                    <a:pt x="1381" y="991"/>
                    <a:pt x="1429" y="1062"/>
                  </a:cubicBezTo>
                  <a:cubicBezTo>
                    <a:pt x="1393" y="991"/>
                    <a:pt x="1369" y="907"/>
                    <a:pt x="1334" y="836"/>
                  </a:cubicBezTo>
                  <a:cubicBezTo>
                    <a:pt x="1298" y="776"/>
                    <a:pt x="1262" y="693"/>
                    <a:pt x="1215" y="633"/>
                  </a:cubicBezTo>
                  <a:cubicBezTo>
                    <a:pt x="1191" y="598"/>
                    <a:pt x="1155" y="550"/>
                    <a:pt x="1143" y="538"/>
                  </a:cubicBezTo>
                  <a:cubicBezTo>
                    <a:pt x="1131" y="514"/>
                    <a:pt x="1119" y="503"/>
                    <a:pt x="1107" y="491"/>
                  </a:cubicBezTo>
                  <a:lnTo>
                    <a:pt x="1072" y="443"/>
                  </a:lnTo>
                  <a:cubicBezTo>
                    <a:pt x="1048" y="407"/>
                    <a:pt x="1024" y="383"/>
                    <a:pt x="988" y="348"/>
                  </a:cubicBezTo>
                  <a:lnTo>
                    <a:pt x="905" y="276"/>
                  </a:lnTo>
                  <a:cubicBezTo>
                    <a:pt x="774" y="169"/>
                    <a:pt x="631" y="86"/>
                    <a:pt x="476" y="38"/>
                  </a:cubicBezTo>
                  <a:cubicBezTo>
                    <a:pt x="393" y="13"/>
                    <a:pt x="307" y="1"/>
                    <a:pt x="2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42"/>
            <p:cNvSpPr/>
            <p:nvPr/>
          </p:nvSpPr>
          <p:spPr>
            <a:xfrm>
              <a:off x="5827618" y="1615247"/>
              <a:ext cx="557186" cy="285776"/>
            </a:xfrm>
            <a:custGeom>
              <a:avLst/>
              <a:gdLst/>
              <a:ahLst/>
              <a:cxnLst/>
              <a:rect l="l" t="t" r="r" b="b"/>
              <a:pathLst>
                <a:path w="7824" h="4013" extrusionOk="0">
                  <a:moveTo>
                    <a:pt x="3918" y="1"/>
                  </a:moveTo>
                  <a:cubicBezTo>
                    <a:pt x="1" y="1"/>
                    <a:pt x="239" y="3453"/>
                    <a:pt x="239" y="3453"/>
                  </a:cubicBezTo>
                  <a:cubicBezTo>
                    <a:pt x="608" y="3501"/>
                    <a:pt x="941" y="3703"/>
                    <a:pt x="1156" y="4013"/>
                  </a:cubicBezTo>
                  <a:cubicBezTo>
                    <a:pt x="1156" y="4013"/>
                    <a:pt x="2168" y="3561"/>
                    <a:pt x="2489" y="1346"/>
                  </a:cubicBezTo>
                  <a:cubicBezTo>
                    <a:pt x="2489" y="1346"/>
                    <a:pt x="2583" y="1334"/>
                    <a:pt x="2753" y="1334"/>
                  </a:cubicBezTo>
                  <a:cubicBezTo>
                    <a:pt x="3440" y="1334"/>
                    <a:pt x="5383" y="1526"/>
                    <a:pt x="7502" y="3453"/>
                  </a:cubicBezTo>
                  <a:cubicBezTo>
                    <a:pt x="7502" y="3453"/>
                    <a:pt x="7823" y="1"/>
                    <a:pt x="39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42"/>
            <p:cNvSpPr/>
            <p:nvPr/>
          </p:nvSpPr>
          <p:spPr>
            <a:xfrm>
              <a:off x="6166810" y="1900956"/>
              <a:ext cx="39880" cy="140360"/>
            </a:xfrm>
            <a:custGeom>
              <a:avLst/>
              <a:gdLst/>
              <a:ahLst/>
              <a:cxnLst/>
              <a:rect l="l" t="t" r="r" b="b"/>
              <a:pathLst>
                <a:path w="560" h="1971" extrusionOk="0">
                  <a:moveTo>
                    <a:pt x="239" y="1"/>
                  </a:moveTo>
                  <a:cubicBezTo>
                    <a:pt x="215" y="191"/>
                    <a:pt x="227" y="406"/>
                    <a:pt x="250" y="596"/>
                  </a:cubicBezTo>
                  <a:cubicBezTo>
                    <a:pt x="262" y="799"/>
                    <a:pt x="310" y="1001"/>
                    <a:pt x="369" y="1192"/>
                  </a:cubicBezTo>
                  <a:cubicBezTo>
                    <a:pt x="393" y="1287"/>
                    <a:pt x="417" y="1382"/>
                    <a:pt x="453" y="1477"/>
                  </a:cubicBezTo>
                  <a:cubicBezTo>
                    <a:pt x="477" y="1561"/>
                    <a:pt x="500" y="1656"/>
                    <a:pt x="489" y="1751"/>
                  </a:cubicBezTo>
                  <a:cubicBezTo>
                    <a:pt x="477" y="1787"/>
                    <a:pt x="453" y="1823"/>
                    <a:pt x="417" y="1846"/>
                  </a:cubicBezTo>
                  <a:cubicBezTo>
                    <a:pt x="369" y="1870"/>
                    <a:pt x="334" y="1894"/>
                    <a:pt x="286" y="1906"/>
                  </a:cubicBezTo>
                  <a:cubicBezTo>
                    <a:pt x="191" y="1942"/>
                    <a:pt x="96" y="1966"/>
                    <a:pt x="0" y="1966"/>
                  </a:cubicBezTo>
                  <a:cubicBezTo>
                    <a:pt x="26" y="1969"/>
                    <a:pt x="52" y="1970"/>
                    <a:pt x="79" y="1970"/>
                  </a:cubicBezTo>
                  <a:cubicBezTo>
                    <a:pt x="152" y="1970"/>
                    <a:pt x="228" y="1959"/>
                    <a:pt x="298" y="1942"/>
                  </a:cubicBezTo>
                  <a:cubicBezTo>
                    <a:pt x="346" y="1930"/>
                    <a:pt x="393" y="1918"/>
                    <a:pt x="441" y="1894"/>
                  </a:cubicBezTo>
                  <a:cubicBezTo>
                    <a:pt x="500" y="1858"/>
                    <a:pt x="536" y="1811"/>
                    <a:pt x="548" y="1763"/>
                  </a:cubicBezTo>
                  <a:cubicBezTo>
                    <a:pt x="560" y="1704"/>
                    <a:pt x="560" y="1656"/>
                    <a:pt x="548" y="1596"/>
                  </a:cubicBezTo>
                  <a:cubicBezTo>
                    <a:pt x="536" y="1549"/>
                    <a:pt x="536" y="1501"/>
                    <a:pt x="512" y="1454"/>
                  </a:cubicBezTo>
                  <a:cubicBezTo>
                    <a:pt x="489" y="1358"/>
                    <a:pt x="465" y="1263"/>
                    <a:pt x="441" y="1168"/>
                  </a:cubicBezTo>
                  <a:cubicBezTo>
                    <a:pt x="381" y="977"/>
                    <a:pt x="334" y="787"/>
                    <a:pt x="298" y="596"/>
                  </a:cubicBezTo>
                  <a:cubicBezTo>
                    <a:pt x="274" y="394"/>
                    <a:pt x="250" y="191"/>
                    <a:pt x="2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42"/>
            <p:cNvSpPr/>
            <p:nvPr/>
          </p:nvSpPr>
          <p:spPr>
            <a:xfrm>
              <a:off x="6073520" y="1893763"/>
              <a:ext cx="37388" cy="17447"/>
            </a:xfrm>
            <a:custGeom>
              <a:avLst/>
              <a:gdLst/>
              <a:ahLst/>
              <a:cxnLst/>
              <a:rect l="l" t="t" r="r" b="b"/>
              <a:pathLst>
                <a:path w="525" h="245" extrusionOk="0">
                  <a:moveTo>
                    <a:pt x="211" y="1"/>
                  </a:moveTo>
                  <a:cubicBezTo>
                    <a:pt x="182" y="1"/>
                    <a:pt x="155" y="7"/>
                    <a:pt x="132" y="19"/>
                  </a:cubicBezTo>
                  <a:cubicBezTo>
                    <a:pt x="72" y="31"/>
                    <a:pt x="36" y="66"/>
                    <a:pt x="1" y="114"/>
                  </a:cubicBezTo>
                  <a:cubicBezTo>
                    <a:pt x="48" y="90"/>
                    <a:pt x="96" y="78"/>
                    <a:pt x="155" y="66"/>
                  </a:cubicBezTo>
                  <a:lnTo>
                    <a:pt x="215" y="66"/>
                  </a:lnTo>
                  <a:cubicBezTo>
                    <a:pt x="239" y="66"/>
                    <a:pt x="263" y="78"/>
                    <a:pt x="286" y="78"/>
                  </a:cubicBezTo>
                  <a:cubicBezTo>
                    <a:pt x="322" y="90"/>
                    <a:pt x="370" y="114"/>
                    <a:pt x="406" y="150"/>
                  </a:cubicBezTo>
                  <a:cubicBezTo>
                    <a:pt x="441" y="173"/>
                    <a:pt x="489" y="209"/>
                    <a:pt x="525" y="245"/>
                  </a:cubicBezTo>
                  <a:cubicBezTo>
                    <a:pt x="501" y="197"/>
                    <a:pt x="477" y="150"/>
                    <a:pt x="441" y="102"/>
                  </a:cubicBezTo>
                  <a:cubicBezTo>
                    <a:pt x="406" y="66"/>
                    <a:pt x="358" y="31"/>
                    <a:pt x="298" y="19"/>
                  </a:cubicBezTo>
                  <a:cubicBezTo>
                    <a:pt x="269" y="7"/>
                    <a:pt x="239" y="1"/>
                    <a:pt x="2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42"/>
            <p:cNvSpPr/>
            <p:nvPr/>
          </p:nvSpPr>
          <p:spPr>
            <a:xfrm>
              <a:off x="6070173" y="1917121"/>
              <a:ext cx="34824" cy="56044"/>
            </a:xfrm>
            <a:custGeom>
              <a:avLst/>
              <a:gdLst/>
              <a:ahLst/>
              <a:cxnLst/>
              <a:rect l="l" t="t" r="r" b="b"/>
              <a:pathLst>
                <a:path w="489" h="787" extrusionOk="0">
                  <a:moveTo>
                    <a:pt x="238" y="0"/>
                  </a:moveTo>
                  <a:cubicBezTo>
                    <a:pt x="107" y="0"/>
                    <a:pt x="0" y="179"/>
                    <a:pt x="0" y="393"/>
                  </a:cubicBezTo>
                  <a:cubicBezTo>
                    <a:pt x="0" y="607"/>
                    <a:pt x="107" y="786"/>
                    <a:pt x="238" y="786"/>
                  </a:cubicBezTo>
                  <a:cubicBezTo>
                    <a:pt x="381" y="786"/>
                    <a:pt x="488" y="607"/>
                    <a:pt x="488" y="393"/>
                  </a:cubicBezTo>
                  <a:cubicBezTo>
                    <a:pt x="488" y="179"/>
                    <a:pt x="381" y="0"/>
                    <a:pt x="2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42"/>
            <p:cNvSpPr/>
            <p:nvPr/>
          </p:nvSpPr>
          <p:spPr>
            <a:xfrm>
              <a:off x="6054862" y="1921323"/>
              <a:ext cx="22148" cy="17020"/>
            </a:xfrm>
            <a:custGeom>
              <a:avLst/>
              <a:gdLst/>
              <a:ahLst/>
              <a:cxnLst/>
              <a:rect l="l" t="t" r="r" b="b"/>
              <a:pathLst>
                <a:path w="311" h="239" extrusionOk="0">
                  <a:moveTo>
                    <a:pt x="1" y="1"/>
                  </a:moveTo>
                  <a:lnTo>
                    <a:pt x="1" y="1"/>
                  </a:lnTo>
                  <a:cubicBezTo>
                    <a:pt x="36" y="60"/>
                    <a:pt x="72" y="108"/>
                    <a:pt x="120" y="156"/>
                  </a:cubicBezTo>
                  <a:cubicBezTo>
                    <a:pt x="144" y="179"/>
                    <a:pt x="179" y="191"/>
                    <a:pt x="203" y="215"/>
                  </a:cubicBezTo>
                  <a:cubicBezTo>
                    <a:pt x="239" y="227"/>
                    <a:pt x="275" y="239"/>
                    <a:pt x="310" y="239"/>
                  </a:cubicBezTo>
                  <a:lnTo>
                    <a:pt x="310" y="132"/>
                  </a:lnTo>
                  <a:lnTo>
                    <a:pt x="227" y="132"/>
                  </a:lnTo>
                  <a:cubicBezTo>
                    <a:pt x="203" y="120"/>
                    <a:pt x="179" y="120"/>
                    <a:pt x="156" y="108"/>
                  </a:cubicBezTo>
                  <a:cubicBezTo>
                    <a:pt x="96" y="84"/>
                    <a:pt x="48" y="48"/>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42"/>
            <p:cNvSpPr/>
            <p:nvPr/>
          </p:nvSpPr>
          <p:spPr>
            <a:xfrm>
              <a:off x="6064191" y="1908647"/>
              <a:ext cx="17875" cy="22930"/>
            </a:xfrm>
            <a:custGeom>
              <a:avLst/>
              <a:gdLst/>
              <a:ahLst/>
              <a:cxnLst/>
              <a:rect l="l" t="t" r="r" b="b"/>
              <a:pathLst>
                <a:path w="251" h="322" extrusionOk="0">
                  <a:moveTo>
                    <a:pt x="1" y="0"/>
                  </a:moveTo>
                  <a:cubicBezTo>
                    <a:pt x="13" y="60"/>
                    <a:pt x="36" y="119"/>
                    <a:pt x="72" y="179"/>
                  </a:cubicBezTo>
                  <a:cubicBezTo>
                    <a:pt x="84" y="203"/>
                    <a:pt x="108" y="238"/>
                    <a:pt x="132" y="262"/>
                  </a:cubicBezTo>
                  <a:cubicBezTo>
                    <a:pt x="156" y="286"/>
                    <a:pt x="179" y="310"/>
                    <a:pt x="215" y="322"/>
                  </a:cubicBezTo>
                  <a:lnTo>
                    <a:pt x="251" y="226"/>
                  </a:lnTo>
                  <a:cubicBezTo>
                    <a:pt x="227" y="214"/>
                    <a:pt x="203" y="214"/>
                    <a:pt x="179" y="203"/>
                  </a:cubicBezTo>
                  <a:cubicBezTo>
                    <a:pt x="156" y="179"/>
                    <a:pt x="132" y="167"/>
                    <a:pt x="108" y="143"/>
                  </a:cubicBezTo>
                  <a:cubicBezTo>
                    <a:pt x="72" y="107"/>
                    <a:pt x="36" y="60"/>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42"/>
            <p:cNvSpPr/>
            <p:nvPr/>
          </p:nvSpPr>
          <p:spPr>
            <a:xfrm>
              <a:off x="6229550" y="1903235"/>
              <a:ext cx="36533" cy="14812"/>
            </a:xfrm>
            <a:custGeom>
              <a:avLst/>
              <a:gdLst/>
              <a:ahLst/>
              <a:cxnLst/>
              <a:rect l="l" t="t" r="r" b="b"/>
              <a:pathLst>
                <a:path w="513" h="208" extrusionOk="0">
                  <a:moveTo>
                    <a:pt x="242" y="0"/>
                  </a:moveTo>
                  <a:cubicBezTo>
                    <a:pt x="198" y="0"/>
                    <a:pt x="155" y="14"/>
                    <a:pt x="120" y="40"/>
                  </a:cubicBezTo>
                  <a:cubicBezTo>
                    <a:pt x="72" y="64"/>
                    <a:pt x="24" y="100"/>
                    <a:pt x="0" y="136"/>
                  </a:cubicBezTo>
                  <a:cubicBezTo>
                    <a:pt x="36" y="124"/>
                    <a:pt x="84" y="100"/>
                    <a:pt x="131" y="88"/>
                  </a:cubicBezTo>
                  <a:cubicBezTo>
                    <a:pt x="179" y="76"/>
                    <a:pt x="227" y="76"/>
                    <a:pt x="262" y="76"/>
                  </a:cubicBezTo>
                  <a:cubicBezTo>
                    <a:pt x="286" y="76"/>
                    <a:pt x="310" y="76"/>
                    <a:pt x="334" y="88"/>
                  </a:cubicBezTo>
                  <a:cubicBezTo>
                    <a:pt x="358" y="100"/>
                    <a:pt x="370" y="100"/>
                    <a:pt x="393" y="112"/>
                  </a:cubicBezTo>
                  <a:cubicBezTo>
                    <a:pt x="441" y="148"/>
                    <a:pt x="477" y="171"/>
                    <a:pt x="512" y="207"/>
                  </a:cubicBezTo>
                  <a:cubicBezTo>
                    <a:pt x="501" y="148"/>
                    <a:pt x="477" y="100"/>
                    <a:pt x="429" y="64"/>
                  </a:cubicBezTo>
                  <a:cubicBezTo>
                    <a:pt x="393" y="29"/>
                    <a:pt x="334" y="5"/>
                    <a:pt x="286" y="5"/>
                  </a:cubicBezTo>
                  <a:cubicBezTo>
                    <a:pt x="271" y="2"/>
                    <a:pt x="256" y="0"/>
                    <a:pt x="2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42"/>
            <p:cNvSpPr/>
            <p:nvPr/>
          </p:nvSpPr>
          <p:spPr>
            <a:xfrm>
              <a:off x="6224493" y="1931506"/>
              <a:ext cx="37317" cy="56115"/>
            </a:xfrm>
            <a:custGeom>
              <a:avLst/>
              <a:gdLst/>
              <a:ahLst/>
              <a:cxnLst/>
              <a:rect l="l" t="t" r="r" b="b"/>
              <a:pathLst>
                <a:path w="524" h="788" extrusionOk="0">
                  <a:moveTo>
                    <a:pt x="283" y="0"/>
                  </a:moveTo>
                  <a:cubicBezTo>
                    <a:pt x="147" y="0"/>
                    <a:pt x="35" y="163"/>
                    <a:pt x="24" y="370"/>
                  </a:cubicBezTo>
                  <a:cubicBezTo>
                    <a:pt x="0" y="584"/>
                    <a:pt x="95" y="775"/>
                    <a:pt x="238" y="786"/>
                  </a:cubicBezTo>
                  <a:cubicBezTo>
                    <a:pt x="243" y="787"/>
                    <a:pt x="247" y="787"/>
                    <a:pt x="251" y="787"/>
                  </a:cubicBezTo>
                  <a:cubicBezTo>
                    <a:pt x="377" y="787"/>
                    <a:pt x="489" y="624"/>
                    <a:pt x="512" y="405"/>
                  </a:cubicBezTo>
                  <a:cubicBezTo>
                    <a:pt x="524" y="191"/>
                    <a:pt x="429" y="13"/>
                    <a:pt x="298" y="1"/>
                  </a:cubicBezTo>
                  <a:cubicBezTo>
                    <a:pt x="293" y="0"/>
                    <a:pt x="288" y="0"/>
                    <a:pt x="2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42"/>
            <p:cNvSpPr/>
            <p:nvPr/>
          </p:nvSpPr>
          <p:spPr>
            <a:xfrm>
              <a:off x="6256682" y="1939126"/>
              <a:ext cx="22931" cy="14527"/>
            </a:xfrm>
            <a:custGeom>
              <a:avLst/>
              <a:gdLst/>
              <a:ahLst/>
              <a:cxnLst/>
              <a:rect l="l" t="t" r="r" b="b"/>
              <a:pathLst>
                <a:path w="322" h="204" extrusionOk="0">
                  <a:moveTo>
                    <a:pt x="322" y="1"/>
                  </a:moveTo>
                  <a:lnTo>
                    <a:pt x="322" y="1"/>
                  </a:lnTo>
                  <a:cubicBezTo>
                    <a:pt x="274" y="36"/>
                    <a:pt x="227" y="60"/>
                    <a:pt x="167" y="84"/>
                  </a:cubicBezTo>
                  <a:cubicBezTo>
                    <a:pt x="143" y="96"/>
                    <a:pt x="108" y="96"/>
                    <a:pt x="84" y="108"/>
                  </a:cubicBezTo>
                  <a:lnTo>
                    <a:pt x="12" y="108"/>
                  </a:lnTo>
                  <a:lnTo>
                    <a:pt x="0" y="203"/>
                  </a:lnTo>
                  <a:cubicBezTo>
                    <a:pt x="36" y="203"/>
                    <a:pt x="72" y="203"/>
                    <a:pt x="108" y="179"/>
                  </a:cubicBezTo>
                  <a:cubicBezTo>
                    <a:pt x="131" y="167"/>
                    <a:pt x="167" y="156"/>
                    <a:pt x="191" y="132"/>
                  </a:cubicBezTo>
                  <a:cubicBezTo>
                    <a:pt x="239" y="96"/>
                    <a:pt x="286" y="48"/>
                    <a:pt x="3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42"/>
            <p:cNvSpPr/>
            <p:nvPr/>
          </p:nvSpPr>
          <p:spPr>
            <a:xfrm>
              <a:off x="6252409" y="1925596"/>
              <a:ext cx="19584" cy="21221"/>
            </a:xfrm>
            <a:custGeom>
              <a:avLst/>
              <a:gdLst/>
              <a:ahLst/>
              <a:cxnLst/>
              <a:rect l="l" t="t" r="r" b="b"/>
              <a:pathLst>
                <a:path w="275" h="298" extrusionOk="0">
                  <a:moveTo>
                    <a:pt x="275" y="0"/>
                  </a:moveTo>
                  <a:cubicBezTo>
                    <a:pt x="239" y="48"/>
                    <a:pt x="191" y="96"/>
                    <a:pt x="144" y="131"/>
                  </a:cubicBezTo>
                  <a:cubicBezTo>
                    <a:pt x="120" y="143"/>
                    <a:pt x="96" y="167"/>
                    <a:pt x="72" y="167"/>
                  </a:cubicBezTo>
                  <a:cubicBezTo>
                    <a:pt x="49" y="179"/>
                    <a:pt x="25" y="191"/>
                    <a:pt x="1" y="191"/>
                  </a:cubicBezTo>
                  <a:lnTo>
                    <a:pt x="25" y="298"/>
                  </a:lnTo>
                  <a:cubicBezTo>
                    <a:pt x="60" y="286"/>
                    <a:pt x="96" y="262"/>
                    <a:pt x="120" y="238"/>
                  </a:cubicBezTo>
                  <a:cubicBezTo>
                    <a:pt x="144" y="226"/>
                    <a:pt x="168" y="191"/>
                    <a:pt x="191" y="167"/>
                  </a:cubicBezTo>
                  <a:cubicBezTo>
                    <a:pt x="227" y="119"/>
                    <a:pt x="251" y="60"/>
                    <a:pt x="2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42"/>
            <p:cNvSpPr/>
            <p:nvPr/>
          </p:nvSpPr>
          <p:spPr>
            <a:xfrm>
              <a:off x="5747930" y="1583913"/>
              <a:ext cx="601268" cy="627525"/>
            </a:xfrm>
            <a:custGeom>
              <a:avLst/>
              <a:gdLst/>
              <a:ahLst/>
              <a:cxnLst/>
              <a:rect l="l" t="t" r="r" b="b"/>
              <a:pathLst>
                <a:path w="8443" h="8812" extrusionOk="0">
                  <a:moveTo>
                    <a:pt x="4122" y="1"/>
                  </a:moveTo>
                  <a:cubicBezTo>
                    <a:pt x="3998" y="1"/>
                    <a:pt x="3875" y="5"/>
                    <a:pt x="3751" y="12"/>
                  </a:cubicBezTo>
                  <a:cubicBezTo>
                    <a:pt x="2763" y="95"/>
                    <a:pt x="1787" y="512"/>
                    <a:pt x="1144" y="1250"/>
                  </a:cubicBezTo>
                  <a:cubicBezTo>
                    <a:pt x="632" y="1846"/>
                    <a:pt x="346" y="2619"/>
                    <a:pt x="191" y="3393"/>
                  </a:cubicBezTo>
                  <a:cubicBezTo>
                    <a:pt x="1" y="4370"/>
                    <a:pt x="1" y="5394"/>
                    <a:pt x="191" y="6382"/>
                  </a:cubicBezTo>
                  <a:cubicBezTo>
                    <a:pt x="286" y="6953"/>
                    <a:pt x="501" y="7489"/>
                    <a:pt x="834" y="7977"/>
                  </a:cubicBezTo>
                  <a:cubicBezTo>
                    <a:pt x="1168" y="8453"/>
                    <a:pt x="1703" y="8763"/>
                    <a:pt x="2287" y="8811"/>
                  </a:cubicBezTo>
                  <a:cubicBezTo>
                    <a:pt x="2300" y="8811"/>
                    <a:pt x="2314" y="8811"/>
                    <a:pt x="2327" y="8811"/>
                  </a:cubicBezTo>
                  <a:cubicBezTo>
                    <a:pt x="2616" y="8811"/>
                    <a:pt x="2945" y="8690"/>
                    <a:pt x="3025" y="8406"/>
                  </a:cubicBezTo>
                  <a:cubicBezTo>
                    <a:pt x="3132" y="8049"/>
                    <a:pt x="2811" y="7703"/>
                    <a:pt x="2680" y="7394"/>
                  </a:cubicBezTo>
                  <a:cubicBezTo>
                    <a:pt x="2549" y="7084"/>
                    <a:pt x="2572" y="6703"/>
                    <a:pt x="2608" y="6370"/>
                  </a:cubicBezTo>
                  <a:cubicBezTo>
                    <a:pt x="2680" y="5596"/>
                    <a:pt x="2930" y="4858"/>
                    <a:pt x="3334" y="4191"/>
                  </a:cubicBezTo>
                  <a:cubicBezTo>
                    <a:pt x="3561" y="3810"/>
                    <a:pt x="3835" y="3453"/>
                    <a:pt x="4144" y="3143"/>
                  </a:cubicBezTo>
                  <a:cubicBezTo>
                    <a:pt x="4501" y="2750"/>
                    <a:pt x="4942" y="2453"/>
                    <a:pt x="5442" y="2250"/>
                  </a:cubicBezTo>
                  <a:cubicBezTo>
                    <a:pt x="5844" y="2098"/>
                    <a:pt x="6265" y="2052"/>
                    <a:pt x="6695" y="2052"/>
                  </a:cubicBezTo>
                  <a:cubicBezTo>
                    <a:pt x="7271" y="2052"/>
                    <a:pt x="7862" y="2135"/>
                    <a:pt x="8442" y="2155"/>
                  </a:cubicBezTo>
                  <a:cubicBezTo>
                    <a:pt x="8145" y="1381"/>
                    <a:pt x="7383" y="881"/>
                    <a:pt x="6621" y="548"/>
                  </a:cubicBezTo>
                  <a:cubicBezTo>
                    <a:pt x="5839" y="183"/>
                    <a:pt x="4985" y="1"/>
                    <a:pt x="41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42"/>
            <p:cNvSpPr/>
            <p:nvPr/>
          </p:nvSpPr>
          <p:spPr>
            <a:xfrm>
              <a:off x="5857314" y="1675422"/>
              <a:ext cx="186583" cy="470643"/>
            </a:xfrm>
            <a:custGeom>
              <a:avLst/>
              <a:gdLst/>
              <a:ahLst/>
              <a:cxnLst/>
              <a:rect l="l" t="t" r="r" b="b"/>
              <a:pathLst>
                <a:path w="2620" h="6609" extrusionOk="0">
                  <a:moveTo>
                    <a:pt x="2596" y="1"/>
                  </a:moveTo>
                  <a:cubicBezTo>
                    <a:pt x="1787" y="489"/>
                    <a:pt x="1144" y="1192"/>
                    <a:pt x="727" y="2037"/>
                  </a:cubicBezTo>
                  <a:cubicBezTo>
                    <a:pt x="310" y="2870"/>
                    <a:pt x="84" y="3787"/>
                    <a:pt x="48" y="4728"/>
                  </a:cubicBezTo>
                  <a:cubicBezTo>
                    <a:pt x="1" y="5549"/>
                    <a:pt x="120" y="6145"/>
                    <a:pt x="417" y="6597"/>
                  </a:cubicBezTo>
                  <a:cubicBezTo>
                    <a:pt x="423" y="6603"/>
                    <a:pt x="426" y="6606"/>
                    <a:pt x="428" y="6606"/>
                  </a:cubicBezTo>
                  <a:cubicBezTo>
                    <a:pt x="429" y="6606"/>
                    <a:pt x="429" y="6603"/>
                    <a:pt x="429" y="6597"/>
                  </a:cubicBezTo>
                  <a:lnTo>
                    <a:pt x="453" y="6609"/>
                  </a:lnTo>
                  <a:cubicBezTo>
                    <a:pt x="453" y="6597"/>
                    <a:pt x="453" y="6585"/>
                    <a:pt x="453" y="6585"/>
                  </a:cubicBezTo>
                  <a:cubicBezTo>
                    <a:pt x="155" y="6133"/>
                    <a:pt x="36" y="5537"/>
                    <a:pt x="84" y="4728"/>
                  </a:cubicBezTo>
                  <a:cubicBezTo>
                    <a:pt x="120" y="3787"/>
                    <a:pt x="346" y="2882"/>
                    <a:pt x="763" y="2049"/>
                  </a:cubicBezTo>
                  <a:cubicBezTo>
                    <a:pt x="1167" y="1203"/>
                    <a:pt x="1810" y="501"/>
                    <a:pt x="2620" y="25"/>
                  </a:cubicBezTo>
                  <a:cubicBezTo>
                    <a:pt x="2620" y="25"/>
                    <a:pt x="2620" y="13"/>
                    <a:pt x="26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42"/>
            <p:cNvSpPr/>
            <p:nvPr/>
          </p:nvSpPr>
          <p:spPr>
            <a:xfrm>
              <a:off x="5808960" y="1678841"/>
              <a:ext cx="107820" cy="393520"/>
            </a:xfrm>
            <a:custGeom>
              <a:avLst/>
              <a:gdLst/>
              <a:ahLst/>
              <a:cxnLst/>
              <a:rect l="l" t="t" r="r" b="b"/>
              <a:pathLst>
                <a:path w="1514" h="5526" extrusionOk="0">
                  <a:moveTo>
                    <a:pt x="1489" y="1"/>
                  </a:moveTo>
                  <a:cubicBezTo>
                    <a:pt x="1203" y="239"/>
                    <a:pt x="977" y="548"/>
                    <a:pt x="846" y="894"/>
                  </a:cubicBezTo>
                  <a:cubicBezTo>
                    <a:pt x="180" y="2334"/>
                    <a:pt x="1" y="3953"/>
                    <a:pt x="322" y="5513"/>
                  </a:cubicBezTo>
                  <a:cubicBezTo>
                    <a:pt x="322" y="5513"/>
                    <a:pt x="334" y="5525"/>
                    <a:pt x="334" y="5525"/>
                  </a:cubicBezTo>
                  <a:lnTo>
                    <a:pt x="346" y="5525"/>
                  </a:lnTo>
                  <a:cubicBezTo>
                    <a:pt x="346" y="5525"/>
                    <a:pt x="358" y="5513"/>
                    <a:pt x="358" y="5501"/>
                  </a:cubicBezTo>
                  <a:cubicBezTo>
                    <a:pt x="37" y="3965"/>
                    <a:pt x="215" y="2346"/>
                    <a:pt x="870" y="917"/>
                  </a:cubicBezTo>
                  <a:cubicBezTo>
                    <a:pt x="1001" y="572"/>
                    <a:pt x="1227" y="262"/>
                    <a:pt x="1501" y="24"/>
                  </a:cubicBezTo>
                  <a:cubicBezTo>
                    <a:pt x="1513" y="12"/>
                    <a:pt x="1513" y="12"/>
                    <a:pt x="15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42"/>
            <p:cNvSpPr/>
            <p:nvPr/>
          </p:nvSpPr>
          <p:spPr>
            <a:xfrm>
              <a:off x="6013344" y="2605330"/>
              <a:ext cx="144068" cy="69005"/>
            </a:xfrm>
            <a:custGeom>
              <a:avLst/>
              <a:gdLst/>
              <a:ahLst/>
              <a:cxnLst/>
              <a:rect l="l" t="t" r="r" b="b"/>
              <a:pathLst>
                <a:path w="2023" h="969" extrusionOk="0">
                  <a:moveTo>
                    <a:pt x="2007" y="1"/>
                  </a:moveTo>
                  <a:cubicBezTo>
                    <a:pt x="2005" y="1"/>
                    <a:pt x="2003" y="2"/>
                    <a:pt x="2001" y="4"/>
                  </a:cubicBezTo>
                  <a:cubicBezTo>
                    <a:pt x="1322" y="599"/>
                    <a:pt x="655" y="921"/>
                    <a:pt x="12" y="933"/>
                  </a:cubicBezTo>
                  <a:cubicBezTo>
                    <a:pt x="0" y="933"/>
                    <a:pt x="0" y="945"/>
                    <a:pt x="0" y="945"/>
                  </a:cubicBezTo>
                  <a:cubicBezTo>
                    <a:pt x="0" y="957"/>
                    <a:pt x="0" y="957"/>
                    <a:pt x="12" y="968"/>
                  </a:cubicBezTo>
                  <a:cubicBezTo>
                    <a:pt x="667" y="945"/>
                    <a:pt x="1334" y="623"/>
                    <a:pt x="2013" y="28"/>
                  </a:cubicBezTo>
                  <a:cubicBezTo>
                    <a:pt x="2022" y="18"/>
                    <a:pt x="2016" y="1"/>
                    <a:pt x="20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42"/>
            <p:cNvSpPr/>
            <p:nvPr/>
          </p:nvSpPr>
          <p:spPr>
            <a:xfrm>
              <a:off x="5878536" y="3156310"/>
              <a:ext cx="396881" cy="437102"/>
            </a:xfrm>
            <a:custGeom>
              <a:avLst/>
              <a:gdLst/>
              <a:ahLst/>
              <a:cxnLst/>
              <a:rect l="l" t="t" r="r" b="b"/>
              <a:pathLst>
                <a:path w="5573" h="6138" extrusionOk="0">
                  <a:moveTo>
                    <a:pt x="5557" y="1"/>
                  </a:moveTo>
                  <a:cubicBezTo>
                    <a:pt x="5554" y="1"/>
                    <a:pt x="5549" y="6"/>
                    <a:pt x="5549" y="6"/>
                  </a:cubicBezTo>
                  <a:cubicBezTo>
                    <a:pt x="4465" y="2625"/>
                    <a:pt x="2512" y="4781"/>
                    <a:pt x="12" y="6114"/>
                  </a:cubicBezTo>
                  <a:cubicBezTo>
                    <a:pt x="0" y="6114"/>
                    <a:pt x="0" y="6126"/>
                    <a:pt x="12" y="6138"/>
                  </a:cubicBezTo>
                  <a:cubicBezTo>
                    <a:pt x="2524" y="4804"/>
                    <a:pt x="4477" y="2637"/>
                    <a:pt x="5560" y="18"/>
                  </a:cubicBezTo>
                  <a:cubicBezTo>
                    <a:pt x="5572" y="18"/>
                    <a:pt x="5572" y="6"/>
                    <a:pt x="5560" y="6"/>
                  </a:cubicBezTo>
                  <a:cubicBezTo>
                    <a:pt x="5560" y="2"/>
                    <a:pt x="5559" y="1"/>
                    <a:pt x="55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42"/>
            <p:cNvSpPr/>
            <p:nvPr/>
          </p:nvSpPr>
          <p:spPr>
            <a:xfrm>
              <a:off x="5590262" y="4267456"/>
              <a:ext cx="361274" cy="164287"/>
            </a:xfrm>
            <a:custGeom>
              <a:avLst/>
              <a:gdLst/>
              <a:ahLst/>
              <a:cxnLst/>
              <a:rect l="l" t="t" r="r" b="b"/>
              <a:pathLst>
                <a:path w="5073" h="2307" extrusionOk="0">
                  <a:moveTo>
                    <a:pt x="5072" y="0"/>
                  </a:moveTo>
                  <a:cubicBezTo>
                    <a:pt x="4144" y="524"/>
                    <a:pt x="3191" y="977"/>
                    <a:pt x="2203" y="1369"/>
                  </a:cubicBezTo>
                  <a:cubicBezTo>
                    <a:pt x="2024" y="1000"/>
                    <a:pt x="1667" y="738"/>
                    <a:pt x="1262" y="655"/>
                  </a:cubicBezTo>
                  <a:cubicBezTo>
                    <a:pt x="560" y="1215"/>
                    <a:pt x="0" y="1822"/>
                    <a:pt x="274" y="2191"/>
                  </a:cubicBezTo>
                  <a:cubicBezTo>
                    <a:pt x="335" y="2271"/>
                    <a:pt x="476" y="2306"/>
                    <a:pt x="671" y="2306"/>
                  </a:cubicBezTo>
                  <a:cubicBezTo>
                    <a:pt x="1728" y="2306"/>
                    <a:pt x="4390" y="1275"/>
                    <a:pt x="4822" y="703"/>
                  </a:cubicBezTo>
                  <a:cubicBezTo>
                    <a:pt x="4941" y="488"/>
                    <a:pt x="5036" y="250"/>
                    <a:pt x="50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42"/>
            <p:cNvSpPr/>
            <p:nvPr/>
          </p:nvSpPr>
          <p:spPr>
            <a:xfrm>
              <a:off x="6221930" y="4268310"/>
              <a:ext cx="362983" cy="143280"/>
            </a:xfrm>
            <a:custGeom>
              <a:avLst/>
              <a:gdLst/>
              <a:ahLst/>
              <a:cxnLst/>
              <a:rect l="l" t="t" r="r" b="b"/>
              <a:pathLst>
                <a:path w="5097" h="2012" extrusionOk="0">
                  <a:moveTo>
                    <a:pt x="0" y="0"/>
                  </a:moveTo>
                  <a:cubicBezTo>
                    <a:pt x="36" y="214"/>
                    <a:pt x="131" y="417"/>
                    <a:pt x="250" y="595"/>
                  </a:cubicBezTo>
                  <a:cubicBezTo>
                    <a:pt x="689" y="1132"/>
                    <a:pt x="3252" y="2012"/>
                    <a:pt x="4369" y="2012"/>
                  </a:cubicBezTo>
                  <a:cubicBezTo>
                    <a:pt x="4615" y="2012"/>
                    <a:pt x="4791" y="1969"/>
                    <a:pt x="4858" y="1869"/>
                  </a:cubicBezTo>
                  <a:cubicBezTo>
                    <a:pt x="5096" y="1524"/>
                    <a:pt x="4632" y="1024"/>
                    <a:pt x="3989" y="548"/>
                  </a:cubicBezTo>
                  <a:cubicBezTo>
                    <a:pt x="3667" y="679"/>
                    <a:pt x="3417" y="941"/>
                    <a:pt x="3286" y="1274"/>
                  </a:cubicBezTo>
                  <a:cubicBezTo>
                    <a:pt x="2155" y="929"/>
                    <a:pt x="1060" y="500"/>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42"/>
            <p:cNvSpPr/>
            <p:nvPr/>
          </p:nvSpPr>
          <p:spPr>
            <a:xfrm>
              <a:off x="6325404" y="998450"/>
              <a:ext cx="815195" cy="513333"/>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TextBox 4"/>
          <p:cNvSpPr txBox="1"/>
          <p:nvPr/>
        </p:nvSpPr>
        <p:spPr>
          <a:xfrm>
            <a:off x="1639723" y="389946"/>
            <a:ext cx="5993056" cy="572464"/>
          </a:xfrm>
          <a:prstGeom prst="rect">
            <a:avLst/>
          </a:prstGeom>
          <a:noFill/>
        </p:spPr>
        <p:txBody>
          <a:bodyPr wrap="square" rtlCol="0">
            <a:spAutoFit/>
          </a:bodyPr>
          <a:lstStyle/>
          <a:p>
            <a:pPr algn="ctr">
              <a:lnSpc>
                <a:spcPct val="130000"/>
              </a:lnSpc>
            </a:pPr>
            <a:r>
              <a:rPr lang="en-US" sz="2400" b="1" dirty="0" err="1" smtClean="0"/>
              <a:t>Trò</a:t>
            </a:r>
            <a:r>
              <a:rPr lang="en-US" sz="2400" b="1" dirty="0" smtClean="0"/>
              <a:t> </a:t>
            </a:r>
            <a:r>
              <a:rPr lang="en-US" sz="2400" b="1" dirty="0" err="1" smtClean="0"/>
              <a:t>chơi</a:t>
            </a:r>
            <a:r>
              <a:rPr lang="en-US" sz="2400" b="1" dirty="0" smtClean="0"/>
              <a:t> </a:t>
            </a:r>
            <a:r>
              <a:rPr lang="en-US" sz="2400" b="1" i="1" dirty="0" smtClean="0">
                <a:solidFill>
                  <a:schemeClr val="accent3">
                    <a:lumMod val="50000"/>
                  </a:schemeClr>
                </a:solidFill>
              </a:rPr>
              <a:t>“HẬU PHƯƠNG TIỀN TUYẾN”</a:t>
            </a:r>
            <a:endParaRPr lang="en-US" sz="2400" b="1" i="1" dirty="0">
              <a:solidFill>
                <a:schemeClr val="accent3">
                  <a:lumMod val="50000"/>
                </a:schemeClr>
              </a:solidFill>
            </a:endParaRPr>
          </a:p>
        </p:txBody>
      </p:sp>
      <p:sp>
        <p:nvSpPr>
          <p:cNvPr id="3" name="Rectangle 2"/>
          <p:cNvSpPr/>
          <p:nvPr/>
        </p:nvSpPr>
        <p:spPr>
          <a:xfrm>
            <a:off x="233198" y="1154467"/>
            <a:ext cx="5553315" cy="3493264"/>
          </a:xfrm>
          <a:prstGeom prst="rect">
            <a:avLst/>
          </a:prstGeom>
        </p:spPr>
        <p:txBody>
          <a:bodyPr wrap="square">
            <a:spAutoFit/>
          </a:bodyPr>
          <a:lstStyle/>
          <a:p>
            <a:pPr marL="285750" indent="-285750" algn="just">
              <a:lnSpc>
                <a:spcPct val="150000"/>
              </a:lnSpc>
              <a:spcAft>
                <a:spcPts val="600"/>
              </a:spcAft>
              <a:buFont typeface="Wingdings" panose="05000000000000000000" pitchFamily="2" charset="2"/>
              <a:buChar char="v"/>
            </a:pPr>
            <a:r>
              <a:rPr lang="en-US" sz="1800" dirty="0" err="1">
                <a:latin typeface="Arial" panose="020B0604020202020204" pitchFamily="34" charset="0"/>
                <a:ea typeface="Times New Roman" panose="02020603050405020304" pitchFamily="18" charset="0"/>
                <a:cs typeface="Arial" panose="020B0604020202020204" pitchFamily="34" charset="0"/>
              </a:rPr>
              <a:t>Lớp</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cử</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một</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bạn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làm</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quản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trò</a:t>
            </a:r>
            <a:r>
              <a:rPr lang="en-US" sz="1800" dirty="0">
                <a:latin typeface="Arial" panose="020B0604020202020204" pitchFamily="34" charset="0"/>
                <a:ea typeface="Times New Roman" panose="02020603050405020304" pitchFamily="18" charset="0"/>
                <a:cs typeface="Arial" panose="020B0604020202020204" pitchFamily="34" charset="0"/>
              </a:rPr>
              <a:t>. Chia </a:t>
            </a:r>
            <a:r>
              <a:rPr lang="en-US" sz="1800" dirty="0" err="1">
                <a:latin typeface="Arial" panose="020B0604020202020204" pitchFamily="34" charset="0"/>
                <a:ea typeface="Times New Roman" panose="02020603050405020304" pitchFamily="18" charset="0"/>
                <a:cs typeface="Arial" panose="020B0604020202020204" pitchFamily="34" charset="0"/>
              </a:rPr>
              <a:t>lớp</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thành</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hai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nhóm</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mỗi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nhóm</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đứng</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một</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bên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của</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lớp</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smtClean="0">
                <a:latin typeface="Arial" panose="020B0604020202020204" pitchFamily="34" charset="0"/>
                <a:ea typeface="Times New Roman" panose="02020603050405020304" pitchFamily="18" charset="0"/>
                <a:cs typeface="Arial" panose="020B0604020202020204" pitchFamily="34" charset="0"/>
              </a:rPr>
              <a:t>học</a:t>
            </a:r>
            <a:r>
              <a:rPr lang="en-US" sz="1800" dirty="0" smtClean="0">
                <a:latin typeface="Arial" panose="020B0604020202020204" pitchFamily="34" charset="0"/>
                <a:ea typeface="Times New Roman" panose="02020603050405020304" pitchFamily="18" charset="0"/>
                <a:cs typeface="Arial" panose="020B0604020202020204" pitchFamily="34" charset="0"/>
              </a:rPr>
              <a:t>. </a:t>
            </a:r>
            <a:r>
              <a:rPr lang="en-US" sz="1800" dirty="0">
                <a:latin typeface="Arial" panose="020B0604020202020204" pitchFamily="34" charset="0"/>
                <a:ea typeface="Times New Roman" panose="02020603050405020304" pitchFamily="18" charset="0"/>
                <a:cs typeface="Arial" panose="020B0604020202020204" pitchFamily="34" charset="0"/>
              </a:rPr>
              <a:t>Hai </a:t>
            </a:r>
            <a:r>
              <a:rPr lang="en-US" sz="1800" dirty="0" err="1" smtClean="0">
                <a:latin typeface="Arial" panose="020B0604020202020204" pitchFamily="34" charset="0"/>
                <a:ea typeface="Times New Roman" panose="02020603050405020304" pitchFamily="18" charset="0"/>
                <a:cs typeface="Arial" panose="020B0604020202020204" pitchFamily="34" charset="0"/>
              </a:rPr>
              <a:t>nhóm</a:t>
            </a:r>
            <a:r>
              <a:rPr lang="en-US" sz="1800" dirty="0" smtClean="0">
                <a:latin typeface="Arial" panose="020B0604020202020204" pitchFamily="34" charset="0"/>
                <a:ea typeface="Times New Roman" panose="02020603050405020304" pitchFamily="18" charset="0"/>
                <a:cs typeface="Arial" panose="020B0604020202020204" pitchFamily="34" charset="0"/>
              </a:rPr>
              <a:t> </a:t>
            </a:r>
            <a:r>
              <a:rPr lang="en-US" sz="1800" dirty="0" err="1" smtClean="0">
                <a:latin typeface="Arial" panose="020B0604020202020204" pitchFamily="34" charset="0"/>
                <a:ea typeface="Times New Roman" panose="02020603050405020304" pitchFamily="18" charset="0"/>
                <a:cs typeface="Arial" panose="020B0604020202020204" pitchFamily="34" charset="0"/>
              </a:rPr>
              <a:t>sẽ</a:t>
            </a:r>
            <a:r>
              <a:rPr lang="en-US" sz="1800" dirty="0" smtClean="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đóng</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vai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hậu</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phương</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Quản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trò</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đứng</a:t>
            </a:r>
            <a:r>
              <a:rPr lang="en-US" sz="1800" dirty="0">
                <a:latin typeface="Arial" panose="020B0604020202020204" pitchFamily="34" charset="0"/>
                <a:ea typeface="Times New Roman" panose="02020603050405020304" pitchFamily="18" charset="0"/>
                <a:cs typeface="Arial" panose="020B0604020202020204" pitchFamily="34" charset="0"/>
              </a:rPr>
              <a:t> ở </a:t>
            </a:r>
            <a:r>
              <a:rPr lang="en-US" sz="1800" dirty="0" err="1">
                <a:latin typeface="Arial" panose="020B0604020202020204" pitchFamily="34" charset="0"/>
                <a:ea typeface="Times New Roman" panose="02020603050405020304" pitchFamily="18" charset="0"/>
                <a:cs typeface="Arial" panose="020B0604020202020204" pitchFamily="34" charset="0"/>
              </a:rPr>
              <a:t>giữa</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hai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đội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và</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đóng</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vai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là</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tiền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tuyến</a:t>
            </a:r>
            <a:r>
              <a:rPr lang="en-US" sz="1800" dirty="0">
                <a:latin typeface="Arial" panose="020B0604020202020204" pitchFamily="34" charset="0"/>
                <a:ea typeface="Times New Roman" panose="02020603050405020304" pitchFamily="18" charset="0"/>
                <a:cs typeface="Arial" panose="020B0604020202020204" pitchFamily="34" charset="0"/>
              </a:rPr>
              <a:t>. </a:t>
            </a:r>
            <a:endParaRPr lang="en-US" sz="1800" dirty="0" smtClean="0">
              <a:latin typeface="Arial" panose="020B0604020202020204" pitchFamily="34" charset="0"/>
              <a:ea typeface="Times New Roman" panose="02020603050405020304" pitchFamily="18" charset="0"/>
              <a:cs typeface="Arial" panose="020B0604020202020204" pitchFamily="34" charset="0"/>
            </a:endParaRPr>
          </a:p>
          <a:p>
            <a:pPr marL="285750" indent="-285750" algn="just">
              <a:lnSpc>
                <a:spcPct val="150000"/>
              </a:lnSpc>
              <a:spcAft>
                <a:spcPts val="600"/>
              </a:spcAft>
              <a:buFont typeface="Wingdings" panose="05000000000000000000" pitchFamily="2" charset="2"/>
              <a:buChar char="v"/>
            </a:pPr>
            <a:r>
              <a:rPr lang="en-US" sz="1800" dirty="0" err="1" smtClean="0">
                <a:latin typeface="Arial" panose="020B0604020202020204" pitchFamily="34" charset="0"/>
                <a:ea typeface="Times New Roman" panose="02020603050405020304" pitchFamily="18" charset="0"/>
                <a:cs typeface="Arial" panose="020B0604020202020204" pitchFamily="34" charset="0"/>
              </a:rPr>
              <a:t>Khi</a:t>
            </a:r>
            <a:r>
              <a:rPr lang="en-US" sz="1800" dirty="0" smtClean="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quản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trò</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hô</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tiến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tuyến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cần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thì</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hậu</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phương</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sẽ</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hỏi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lại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Cần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gì</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cần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gì</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Quản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trò</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sẽ</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hô</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tên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một</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thứ</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để</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cả</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hai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đội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cùng</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mang</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tới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Đội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nào</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đưa</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được</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đồ</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vật</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đó</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nhanh</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hơn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là</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đội</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chiến</a:t>
            </a:r>
            <a:r>
              <a:rPr lang="en-US" sz="1800" dirty="0">
                <a:latin typeface="Arial" panose="020B0604020202020204" pitchFamily="34" charset="0"/>
                <a:ea typeface="Times New Roman" panose="02020603050405020304" pitchFamily="18" charset="0"/>
                <a:cs typeface="Arial" panose="020B0604020202020204" pitchFamily="34" charset="0"/>
              </a:rPr>
              <a:t> </a:t>
            </a:r>
            <a:r>
              <a:rPr lang="en-US" sz="1800" dirty="0" err="1">
                <a:latin typeface="Arial" panose="020B0604020202020204" pitchFamily="34" charset="0"/>
                <a:ea typeface="Times New Roman" panose="02020603050405020304" pitchFamily="18" charset="0"/>
                <a:cs typeface="Arial" panose="020B0604020202020204" pitchFamily="34" charset="0"/>
              </a:rPr>
              <a:t>thắng</a:t>
            </a:r>
            <a:r>
              <a:rPr lang="en-US" sz="1800" dirty="0">
                <a:latin typeface="Arial" panose="020B0604020202020204" pitchFamily="34" charset="0"/>
                <a:ea typeface="Times New Roman" panose="02020603050405020304" pitchFamily="18" charset="0"/>
                <a:cs typeface="Arial" panose="020B0604020202020204" pitchFamily="34" charset="0"/>
              </a:rPr>
              <a:t>.</a:t>
            </a:r>
            <a:endParaRPr lang="en-US" sz="1800" dirty="0">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anim calcmode="lin" valueType="num">
                                      <p:cBhvr>
                                        <p:cTn id="8" dur="500" fill="hold"/>
                                        <p:tgtEl>
                                          <p:spTgt spid="5"/>
                                        </p:tgtEl>
                                        <p:attrNameLst>
                                          <p:attrName>ppt_x</p:attrName>
                                        </p:attrNameLst>
                                      </p:cBhvr>
                                      <p:tavLst>
                                        <p:tav tm="0">
                                          <p:val>
                                            <p:strVal val="#ppt_x"/>
                                          </p:val>
                                        </p:tav>
                                        <p:tav tm="100000">
                                          <p:val>
                                            <p:strVal val="#ppt_x"/>
                                          </p:val>
                                        </p:tav>
                                      </p:tavLst>
                                    </p:anim>
                                    <p:anim calcmode="lin" valueType="num">
                                      <p:cBhvr>
                                        <p:cTn id="9" dur="5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671"/>
                                        </p:tgtEl>
                                        <p:attrNameLst>
                                          <p:attrName>style.visibility</p:attrName>
                                        </p:attrNameLst>
                                      </p:cBhvr>
                                      <p:to>
                                        <p:strVal val="visible"/>
                                      </p:to>
                                    </p:set>
                                    <p:animEffect transition="in" filter="fade">
                                      <p:cBhvr>
                                        <p:cTn id="14" dur="500"/>
                                        <p:tgtEl>
                                          <p:spTgt spid="1671"/>
                                        </p:tgtEl>
                                      </p:cBhvr>
                                    </p:animEffect>
                                  </p:childTnLst>
                                </p:cTn>
                              </p:par>
                              <p:par>
                                <p:cTn id="15" presetID="10" presetClass="entr" presetSubtype="0" fill="hold" nodeType="withEffect">
                                  <p:stCondLst>
                                    <p:cond delay="0"/>
                                  </p:stCondLst>
                                  <p:childTnLst>
                                    <p:set>
                                      <p:cBhvr>
                                        <p:cTn id="16" dur="1" fill="hold">
                                          <p:stCondLst>
                                            <p:cond delay="0"/>
                                          </p:stCondLst>
                                        </p:cTn>
                                        <p:tgtEl>
                                          <p:spTgt spid="1619"/>
                                        </p:tgtEl>
                                        <p:attrNameLst>
                                          <p:attrName>style.visibility</p:attrName>
                                        </p:attrNameLst>
                                      </p:cBhvr>
                                      <p:to>
                                        <p:strVal val="visible"/>
                                      </p:to>
                                    </p:set>
                                    <p:animEffect transition="in" filter="fade">
                                      <p:cBhvr>
                                        <p:cTn id="17" dur="500"/>
                                        <p:tgtEl>
                                          <p:spTgt spid="1619"/>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additive="base">
                                        <p:cTn id="2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17"/>
        <p:cNvGrpSpPr/>
        <p:nvPr/>
      </p:nvGrpSpPr>
      <p:grpSpPr>
        <a:xfrm>
          <a:off x="0" y="0"/>
          <a:ext cx="0" cy="0"/>
          <a:chOff x="0" y="0"/>
          <a:chExt cx="0" cy="0"/>
        </a:xfrm>
      </p:grpSpPr>
      <p:sp>
        <p:nvSpPr>
          <p:cNvPr id="1720" name="Google Shape;1720;p43"/>
          <p:cNvSpPr/>
          <p:nvPr/>
        </p:nvSpPr>
        <p:spPr>
          <a:xfrm>
            <a:off x="-1571325" y="3229875"/>
            <a:ext cx="30975" cy="28900"/>
          </a:xfrm>
          <a:custGeom>
            <a:avLst/>
            <a:gdLst/>
            <a:ahLst/>
            <a:cxnLst/>
            <a:rect l="l" t="t" r="r" b="b"/>
            <a:pathLst>
              <a:path w="1239" h="1156" extrusionOk="0">
                <a:moveTo>
                  <a:pt x="619" y="239"/>
                </a:moveTo>
                <a:lnTo>
                  <a:pt x="822" y="727"/>
                </a:lnTo>
                <a:lnTo>
                  <a:pt x="417" y="727"/>
                </a:lnTo>
                <a:lnTo>
                  <a:pt x="619" y="239"/>
                </a:lnTo>
                <a:close/>
                <a:moveTo>
                  <a:pt x="512" y="1"/>
                </a:moveTo>
                <a:lnTo>
                  <a:pt x="0" y="1155"/>
                </a:lnTo>
                <a:lnTo>
                  <a:pt x="226" y="1155"/>
                </a:lnTo>
                <a:lnTo>
                  <a:pt x="334" y="917"/>
                </a:lnTo>
                <a:lnTo>
                  <a:pt x="893" y="917"/>
                </a:lnTo>
                <a:lnTo>
                  <a:pt x="1000" y="1155"/>
                </a:lnTo>
                <a:lnTo>
                  <a:pt x="1238" y="1155"/>
                </a:lnTo>
                <a:lnTo>
                  <a:pt x="738"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1" name="Google Shape;1721;p43"/>
          <p:cNvGrpSpPr/>
          <p:nvPr/>
        </p:nvGrpSpPr>
        <p:grpSpPr>
          <a:xfrm>
            <a:off x="229598" y="1291370"/>
            <a:ext cx="2738904" cy="4504400"/>
            <a:chOff x="825500" y="1398290"/>
            <a:chExt cx="2738904" cy="4504400"/>
          </a:xfrm>
        </p:grpSpPr>
        <p:sp>
          <p:nvSpPr>
            <p:cNvPr id="1722" name="Google Shape;1722;p43"/>
            <p:cNvSpPr/>
            <p:nvPr/>
          </p:nvSpPr>
          <p:spPr>
            <a:xfrm>
              <a:off x="1008970" y="1398290"/>
              <a:ext cx="1405539" cy="1306167"/>
            </a:xfrm>
            <a:custGeom>
              <a:avLst/>
              <a:gdLst/>
              <a:ahLst/>
              <a:cxnLst/>
              <a:rect l="l" t="t" r="r" b="b"/>
              <a:pathLst>
                <a:path w="10396" h="9661" extrusionOk="0">
                  <a:moveTo>
                    <a:pt x="6070" y="0"/>
                  </a:moveTo>
                  <a:cubicBezTo>
                    <a:pt x="5617" y="0"/>
                    <a:pt x="5193" y="246"/>
                    <a:pt x="4966" y="645"/>
                  </a:cubicBezTo>
                  <a:cubicBezTo>
                    <a:pt x="4837" y="397"/>
                    <a:pt x="4580" y="248"/>
                    <a:pt x="4311" y="248"/>
                  </a:cubicBezTo>
                  <a:cubicBezTo>
                    <a:pt x="4232" y="248"/>
                    <a:pt x="4151" y="261"/>
                    <a:pt x="4073" y="288"/>
                  </a:cubicBezTo>
                  <a:cubicBezTo>
                    <a:pt x="3870" y="371"/>
                    <a:pt x="3692" y="526"/>
                    <a:pt x="3573" y="716"/>
                  </a:cubicBezTo>
                  <a:cubicBezTo>
                    <a:pt x="3501" y="835"/>
                    <a:pt x="3442" y="954"/>
                    <a:pt x="3406" y="1097"/>
                  </a:cubicBezTo>
                  <a:cubicBezTo>
                    <a:pt x="3204" y="1014"/>
                    <a:pt x="2989" y="954"/>
                    <a:pt x="2763" y="919"/>
                  </a:cubicBezTo>
                  <a:cubicBezTo>
                    <a:pt x="2739" y="918"/>
                    <a:pt x="2716" y="917"/>
                    <a:pt x="2692" y="917"/>
                  </a:cubicBezTo>
                  <a:cubicBezTo>
                    <a:pt x="2478" y="917"/>
                    <a:pt x="2265" y="965"/>
                    <a:pt x="2073" y="1062"/>
                  </a:cubicBezTo>
                  <a:cubicBezTo>
                    <a:pt x="1596" y="1300"/>
                    <a:pt x="1263" y="1764"/>
                    <a:pt x="1192" y="2288"/>
                  </a:cubicBezTo>
                  <a:cubicBezTo>
                    <a:pt x="1192" y="2383"/>
                    <a:pt x="1168" y="2467"/>
                    <a:pt x="1120" y="2538"/>
                  </a:cubicBezTo>
                  <a:cubicBezTo>
                    <a:pt x="1061" y="2598"/>
                    <a:pt x="1001" y="2633"/>
                    <a:pt x="930" y="2657"/>
                  </a:cubicBezTo>
                  <a:cubicBezTo>
                    <a:pt x="525" y="2836"/>
                    <a:pt x="239" y="3193"/>
                    <a:pt x="132" y="3610"/>
                  </a:cubicBezTo>
                  <a:cubicBezTo>
                    <a:pt x="37" y="4038"/>
                    <a:pt x="132" y="4491"/>
                    <a:pt x="394" y="4848"/>
                  </a:cubicBezTo>
                  <a:cubicBezTo>
                    <a:pt x="96" y="5276"/>
                    <a:pt x="1" y="5824"/>
                    <a:pt x="144" y="6336"/>
                  </a:cubicBezTo>
                  <a:cubicBezTo>
                    <a:pt x="288" y="6790"/>
                    <a:pt x="710" y="7152"/>
                    <a:pt x="1171" y="7152"/>
                  </a:cubicBezTo>
                  <a:cubicBezTo>
                    <a:pt x="1206" y="7152"/>
                    <a:pt x="1240" y="7150"/>
                    <a:pt x="1275" y="7146"/>
                  </a:cubicBezTo>
                  <a:lnTo>
                    <a:pt x="1275" y="7146"/>
                  </a:lnTo>
                  <a:cubicBezTo>
                    <a:pt x="1037" y="7777"/>
                    <a:pt x="1168" y="8491"/>
                    <a:pt x="1596" y="9003"/>
                  </a:cubicBezTo>
                  <a:cubicBezTo>
                    <a:pt x="1920" y="9361"/>
                    <a:pt x="2371" y="9559"/>
                    <a:pt x="2838" y="9559"/>
                  </a:cubicBezTo>
                  <a:cubicBezTo>
                    <a:pt x="3007" y="9559"/>
                    <a:pt x="3179" y="9533"/>
                    <a:pt x="3347" y="9479"/>
                  </a:cubicBezTo>
                  <a:cubicBezTo>
                    <a:pt x="3454" y="9432"/>
                    <a:pt x="3573" y="9396"/>
                    <a:pt x="3704" y="9396"/>
                  </a:cubicBezTo>
                  <a:cubicBezTo>
                    <a:pt x="3835" y="9408"/>
                    <a:pt x="3966" y="9456"/>
                    <a:pt x="4085" y="9515"/>
                  </a:cubicBezTo>
                  <a:cubicBezTo>
                    <a:pt x="4316" y="9615"/>
                    <a:pt x="4564" y="9661"/>
                    <a:pt x="4815" y="9661"/>
                  </a:cubicBezTo>
                  <a:cubicBezTo>
                    <a:pt x="5224" y="9661"/>
                    <a:pt x="5640" y="9538"/>
                    <a:pt x="6002" y="9325"/>
                  </a:cubicBezTo>
                  <a:cubicBezTo>
                    <a:pt x="6585" y="8991"/>
                    <a:pt x="7049" y="8443"/>
                    <a:pt x="7418" y="7860"/>
                  </a:cubicBezTo>
                  <a:cubicBezTo>
                    <a:pt x="7788" y="7277"/>
                    <a:pt x="8073" y="6646"/>
                    <a:pt x="8407" y="6027"/>
                  </a:cubicBezTo>
                  <a:cubicBezTo>
                    <a:pt x="8431" y="5967"/>
                    <a:pt x="8478" y="5919"/>
                    <a:pt x="8526" y="5884"/>
                  </a:cubicBezTo>
                  <a:cubicBezTo>
                    <a:pt x="8573" y="5866"/>
                    <a:pt x="8624" y="5857"/>
                    <a:pt x="8675" y="5857"/>
                  </a:cubicBezTo>
                  <a:cubicBezTo>
                    <a:pt x="8725" y="5857"/>
                    <a:pt x="8776" y="5866"/>
                    <a:pt x="8823" y="5884"/>
                  </a:cubicBezTo>
                  <a:cubicBezTo>
                    <a:pt x="8887" y="5895"/>
                    <a:pt x="8951" y="5900"/>
                    <a:pt x="9014" y="5900"/>
                  </a:cubicBezTo>
                  <a:cubicBezTo>
                    <a:pt x="9367" y="5900"/>
                    <a:pt x="9707" y="5734"/>
                    <a:pt x="9919" y="5431"/>
                  </a:cubicBezTo>
                  <a:cubicBezTo>
                    <a:pt x="10169" y="5074"/>
                    <a:pt x="10205" y="4610"/>
                    <a:pt x="10014" y="4205"/>
                  </a:cubicBezTo>
                  <a:cubicBezTo>
                    <a:pt x="10300" y="3871"/>
                    <a:pt x="10395" y="3407"/>
                    <a:pt x="10264" y="2990"/>
                  </a:cubicBezTo>
                  <a:cubicBezTo>
                    <a:pt x="10133" y="2586"/>
                    <a:pt x="9800" y="2276"/>
                    <a:pt x="9371" y="2193"/>
                  </a:cubicBezTo>
                  <a:cubicBezTo>
                    <a:pt x="9407" y="1657"/>
                    <a:pt x="9133" y="1145"/>
                    <a:pt x="8681" y="871"/>
                  </a:cubicBezTo>
                  <a:cubicBezTo>
                    <a:pt x="8428" y="725"/>
                    <a:pt x="8146" y="653"/>
                    <a:pt x="7863" y="653"/>
                  </a:cubicBezTo>
                  <a:cubicBezTo>
                    <a:pt x="7639" y="653"/>
                    <a:pt x="7415" y="698"/>
                    <a:pt x="7204" y="788"/>
                  </a:cubicBezTo>
                  <a:cubicBezTo>
                    <a:pt x="7026" y="335"/>
                    <a:pt x="6609" y="38"/>
                    <a:pt x="6133" y="2"/>
                  </a:cubicBezTo>
                  <a:cubicBezTo>
                    <a:pt x="6112" y="1"/>
                    <a:pt x="6091" y="0"/>
                    <a:pt x="607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43"/>
            <p:cNvSpPr/>
            <p:nvPr/>
          </p:nvSpPr>
          <p:spPr>
            <a:xfrm>
              <a:off x="1245710" y="4201053"/>
              <a:ext cx="990070" cy="1676886"/>
            </a:xfrm>
            <a:custGeom>
              <a:avLst/>
              <a:gdLst/>
              <a:ahLst/>
              <a:cxnLst/>
              <a:rect l="l" t="t" r="r" b="b"/>
              <a:pathLst>
                <a:path w="7323" h="12403" extrusionOk="0">
                  <a:moveTo>
                    <a:pt x="512" y="1"/>
                  </a:moveTo>
                  <a:cubicBezTo>
                    <a:pt x="512" y="1"/>
                    <a:pt x="250" y="2227"/>
                    <a:pt x="60" y="7692"/>
                  </a:cubicBezTo>
                  <a:cubicBezTo>
                    <a:pt x="12" y="9288"/>
                    <a:pt x="0" y="10835"/>
                    <a:pt x="24" y="12216"/>
                  </a:cubicBezTo>
                  <a:cubicBezTo>
                    <a:pt x="497" y="12291"/>
                    <a:pt x="973" y="12327"/>
                    <a:pt x="1449" y="12327"/>
                  </a:cubicBezTo>
                  <a:cubicBezTo>
                    <a:pt x="1884" y="12327"/>
                    <a:pt x="2319" y="12297"/>
                    <a:pt x="2750" y="12240"/>
                  </a:cubicBezTo>
                  <a:cubicBezTo>
                    <a:pt x="2822" y="11502"/>
                    <a:pt x="2834" y="10764"/>
                    <a:pt x="2798" y="10026"/>
                  </a:cubicBezTo>
                  <a:cubicBezTo>
                    <a:pt x="2679" y="8752"/>
                    <a:pt x="3536" y="3227"/>
                    <a:pt x="3536" y="3227"/>
                  </a:cubicBezTo>
                  <a:lnTo>
                    <a:pt x="4060" y="3215"/>
                  </a:lnTo>
                  <a:lnTo>
                    <a:pt x="4679" y="9657"/>
                  </a:lnTo>
                  <a:cubicBezTo>
                    <a:pt x="4679" y="9657"/>
                    <a:pt x="4739" y="10823"/>
                    <a:pt x="4822" y="12300"/>
                  </a:cubicBezTo>
                  <a:cubicBezTo>
                    <a:pt x="5165" y="12368"/>
                    <a:pt x="5513" y="12403"/>
                    <a:pt x="5859" y="12403"/>
                  </a:cubicBezTo>
                  <a:cubicBezTo>
                    <a:pt x="6353" y="12403"/>
                    <a:pt x="6846" y="12333"/>
                    <a:pt x="7322" y="12193"/>
                  </a:cubicBezTo>
                  <a:cubicBezTo>
                    <a:pt x="7263" y="9788"/>
                    <a:pt x="7203" y="7275"/>
                    <a:pt x="7215" y="6311"/>
                  </a:cubicBezTo>
                  <a:cubicBezTo>
                    <a:pt x="7251" y="4227"/>
                    <a:pt x="6799" y="96"/>
                    <a:pt x="6799" y="96"/>
                  </a:cubicBezTo>
                  <a:lnTo>
                    <a:pt x="51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43"/>
            <p:cNvSpPr/>
            <p:nvPr/>
          </p:nvSpPr>
          <p:spPr>
            <a:xfrm>
              <a:off x="1720541" y="4629242"/>
              <a:ext cx="239980" cy="9870"/>
            </a:xfrm>
            <a:custGeom>
              <a:avLst/>
              <a:gdLst/>
              <a:ahLst/>
              <a:cxnLst/>
              <a:rect l="l" t="t" r="r" b="b"/>
              <a:pathLst>
                <a:path w="1775" h="73" extrusionOk="0">
                  <a:moveTo>
                    <a:pt x="1751" y="1"/>
                  </a:moveTo>
                  <a:lnTo>
                    <a:pt x="12" y="48"/>
                  </a:lnTo>
                  <a:cubicBezTo>
                    <a:pt x="0" y="48"/>
                    <a:pt x="0" y="72"/>
                    <a:pt x="12" y="72"/>
                  </a:cubicBezTo>
                  <a:lnTo>
                    <a:pt x="24" y="72"/>
                  </a:lnTo>
                  <a:lnTo>
                    <a:pt x="1751" y="25"/>
                  </a:lnTo>
                  <a:cubicBezTo>
                    <a:pt x="1763" y="25"/>
                    <a:pt x="1763" y="25"/>
                    <a:pt x="1774" y="13"/>
                  </a:cubicBezTo>
                  <a:cubicBezTo>
                    <a:pt x="1774" y="13"/>
                    <a:pt x="1763" y="1"/>
                    <a:pt x="17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43"/>
            <p:cNvSpPr/>
            <p:nvPr/>
          </p:nvSpPr>
          <p:spPr>
            <a:xfrm>
              <a:off x="1834788" y="4280012"/>
              <a:ext cx="46914" cy="354224"/>
            </a:xfrm>
            <a:custGeom>
              <a:avLst/>
              <a:gdLst/>
              <a:ahLst/>
              <a:cxnLst/>
              <a:rect l="l" t="t" r="r" b="b"/>
              <a:pathLst>
                <a:path w="347" h="2620" extrusionOk="0">
                  <a:moveTo>
                    <a:pt x="263" y="0"/>
                  </a:moveTo>
                  <a:cubicBezTo>
                    <a:pt x="251" y="0"/>
                    <a:pt x="251" y="0"/>
                    <a:pt x="251" y="12"/>
                  </a:cubicBezTo>
                  <a:cubicBezTo>
                    <a:pt x="310" y="881"/>
                    <a:pt x="239" y="1762"/>
                    <a:pt x="1" y="2596"/>
                  </a:cubicBezTo>
                  <a:cubicBezTo>
                    <a:pt x="1" y="2608"/>
                    <a:pt x="1" y="2619"/>
                    <a:pt x="13" y="2619"/>
                  </a:cubicBezTo>
                  <a:cubicBezTo>
                    <a:pt x="13" y="2619"/>
                    <a:pt x="25" y="2608"/>
                    <a:pt x="25" y="2608"/>
                  </a:cubicBezTo>
                  <a:cubicBezTo>
                    <a:pt x="263" y="1762"/>
                    <a:pt x="346" y="881"/>
                    <a:pt x="275" y="12"/>
                  </a:cubicBezTo>
                  <a:cubicBezTo>
                    <a:pt x="275" y="0"/>
                    <a:pt x="263" y="0"/>
                    <a:pt x="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43"/>
            <p:cNvSpPr/>
            <p:nvPr/>
          </p:nvSpPr>
          <p:spPr>
            <a:xfrm>
              <a:off x="1749475" y="4284744"/>
              <a:ext cx="46914" cy="354359"/>
            </a:xfrm>
            <a:custGeom>
              <a:avLst/>
              <a:gdLst/>
              <a:ahLst/>
              <a:cxnLst/>
              <a:rect l="l" t="t" r="r" b="b"/>
              <a:pathLst>
                <a:path w="347" h="2621" extrusionOk="0">
                  <a:moveTo>
                    <a:pt x="263" y="1"/>
                  </a:moveTo>
                  <a:cubicBezTo>
                    <a:pt x="263" y="1"/>
                    <a:pt x="251" y="1"/>
                    <a:pt x="251" y="13"/>
                  </a:cubicBezTo>
                  <a:cubicBezTo>
                    <a:pt x="322" y="882"/>
                    <a:pt x="239" y="1751"/>
                    <a:pt x="1" y="2596"/>
                  </a:cubicBezTo>
                  <a:cubicBezTo>
                    <a:pt x="1" y="2608"/>
                    <a:pt x="1" y="2608"/>
                    <a:pt x="13" y="2620"/>
                  </a:cubicBezTo>
                  <a:cubicBezTo>
                    <a:pt x="25" y="2620"/>
                    <a:pt x="25" y="2608"/>
                    <a:pt x="36" y="2608"/>
                  </a:cubicBezTo>
                  <a:cubicBezTo>
                    <a:pt x="263" y="1763"/>
                    <a:pt x="346" y="882"/>
                    <a:pt x="287" y="13"/>
                  </a:cubicBezTo>
                  <a:cubicBezTo>
                    <a:pt x="287" y="1"/>
                    <a:pt x="275" y="1"/>
                    <a:pt x="2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43"/>
            <p:cNvSpPr/>
            <p:nvPr/>
          </p:nvSpPr>
          <p:spPr>
            <a:xfrm>
              <a:off x="1842900" y="4632892"/>
              <a:ext cx="117624" cy="1269798"/>
            </a:xfrm>
            <a:custGeom>
              <a:avLst/>
              <a:gdLst/>
              <a:ahLst/>
              <a:cxnLst/>
              <a:rect l="l" t="t" r="r" b="b"/>
              <a:pathLst>
                <a:path w="870" h="9392" extrusionOk="0">
                  <a:moveTo>
                    <a:pt x="18" y="1"/>
                  </a:moveTo>
                  <a:cubicBezTo>
                    <a:pt x="9" y="1"/>
                    <a:pt x="0" y="4"/>
                    <a:pt x="0" y="9"/>
                  </a:cubicBezTo>
                  <a:cubicBezTo>
                    <a:pt x="369" y="2891"/>
                    <a:pt x="643" y="5951"/>
                    <a:pt x="846" y="9380"/>
                  </a:cubicBezTo>
                  <a:cubicBezTo>
                    <a:pt x="846" y="9380"/>
                    <a:pt x="858" y="9392"/>
                    <a:pt x="858" y="9392"/>
                  </a:cubicBezTo>
                  <a:cubicBezTo>
                    <a:pt x="869" y="9392"/>
                    <a:pt x="869" y="9380"/>
                    <a:pt x="869" y="9380"/>
                  </a:cubicBezTo>
                  <a:cubicBezTo>
                    <a:pt x="667" y="5951"/>
                    <a:pt x="393" y="2891"/>
                    <a:pt x="36" y="9"/>
                  </a:cubicBezTo>
                  <a:cubicBezTo>
                    <a:pt x="36" y="4"/>
                    <a:pt x="27" y="1"/>
                    <a:pt x="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43"/>
            <p:cNvSpPr/>
            <p:nvPr/>
          </p:nvSpPr>
          <p:spPr>
            <a:xfrm>
              <a:off x="1284242" y="4239721"/>
              <a:ext cx="167648" cy="157914"/>
            </a:xfrm>
            <a:custGeom>
              <a:avLst/>
              <a:gdLst/>
              <a:ahLst/>
              <a:cxnLst/>
              <a:rect l="l" t="t" r="r" b="b"/>
              <a:pathLst>
                <a:path w="1240" h="1168" extrusionOk="0">
                  <a:moveTo>
                    <a:pt x="1227" y="0"/>
                  </a:moveTo>
                  <a:cubicBezTo>
                    <a:pt x="1215" y="0"/>
                    <a:pt x="1203" y="0"/>
                    <a:pt x="1203" y="12"/>
                  </a:cubicBezTo>
                  <a:cubicBezTo>
                    <a:pt x="1156" y="310"/>
                    <a:pt x="1025" y="596"/>
                    <a:pt x="834" y="834"/>
                  </a:cubicBezTo>
                  <a:cubicBezTo>
                    <a:pt x="662" y="1027"/>
                    <a:pt x="411" y="1142"/>
                    <a:pt x="149" y="1142"/>
                  </a:cubicBezTo>
                  <a:cubicBezTo>
                    <a:pt x="104" y="1142"/>
                    <a:pt x="58" y="1139"/>
                    <a:pt x="13" y="1132"/>
                  </a:cubicBezTo>
                  <a:cubicBezTo>
                    <a:pt x="1" y="1132"/>
                    <a:pt x="1" y="1155"/>
                    <a:pt x="13" y="1155"/>
                  </a:cubicBezTo>
                  <a:cubicBezTo>
                    <a:pt x="60" y="1167"/>
                    <a:pt x="120" y="1167"/>
                    <a:pt x="168" y="1167"/>
                  </a:cubicBezTo>
                  <a:cubicBezTo>
                    <a:pt x="429" y="1155"/>
                    <a:pt x="680" y="1048"/>
                    <a:pt x="846" y="846"/>
                  </a:cubicBezTo>
                  <a:cubicBezTo>
                    <a:pt x="1049" y="608"/>
                    <a:pt x="1180" y="322"/>
                    <a:pt x="1239" y="24"/>
                  </a:cubicBezTo>
                  <a:cubicBezTo>
                    <a:pt x="1239" y="12"/>
                    <a:pt x="1227" y="0"/>
                    <a:pt x="12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43"/>
            <p:cNvSpPr/>
            <p:nvPr/>
          </p:nvSpPr>
          <p:spPr>
            <a:xfrm>
              <a:off x="1981347" y="2889311"/>
              <a:ext cx="1583057" cy="917602"/>
            </a:xfrm>
            <a:custGeom>
              <a:avLst/>
              <a:gdLst/>
              <a:ahLst/>
              <a:cxnLst/>
              <a:rect l="l" t="t" r="r" b="b"/>
              <a:pathLst>
                <a:path w="11709" h="6787" extrusionOk="0">
                  <a:moveTo>
                    <a:pt x="1041" y="1"/>
                  </a:moveTo>
                  <a:cubicBezTo>
                    <a:pt x="665" y="1"/>
                    <a:pt x="139" y="528"/>
                    <a:pt x="84" y="1654"/>
                  </a:cubicBezTo>
                  <a:cubicBezTo>
                    <a:pt x="0" y="3119"/>
                    <a:pt x="2536" y="6595"/>
                    <a:pt x="3417" y="6774"/>
                  </a:cubicBezTo>
                  <a:cubicBezTo>
                    <a:pt x="3459" y="6782"/>
                    <a:pt x="3507" y="6786"/>
                    <a:pt x="3561" y="6786"/>
                  </a:cubicBezTo>
                  <a:cubicBezTo>
                    <a:pt x="4648" y="6786"/>
                    <a:pt x="8180" y="5166"/>
                    <a:pt x="8180" y="5166"/>
                  </a:cubicBezTo>
                  <a:cubicBezTo>
                    <a:pt x="8180" y="5166"/>
                    <a:pt x="8206" y="5167"/>
                    <a:pt x="8252" y="5167"/>
                  </a:cubicBezTo>
                  <a:cubicBezTo>
                    <a:pt x="8507" y="5167"/>
                    <a:pt x="9371" y="5158"/>
                    <a:pt x="9835" y="5047"/>
                  </a:cubicBezTo>
                  <a:cubicBezTo>
                    <a:pt x="10394" y="4928"/>
                    <a:pt x="11228" y="4726"/>
                    <a:pt x="11395" y="4488"/>
                  </a:cubicBezTo>
                  <a:cubicBezTo>
                    <a:pt x="11443" y="4419"/>
                    <a:pt x="11356" y="4395"/>
                    <a:pt x="11208" y="4395"/>
                  </a:cubicBezTo>
                  <a:cubicBezTo>
                    <a:pt x="10996" y="4395"/>
                    <a:pt x="10657" y="4446"/>
                    <a:pt x="10418" y="4488"/>
                  </a:cubicBezTo>
                  <a:cubicBezTo>
                    <a:pt x="10823" y="4416"/>
                    <a:pt x="11526" y="4238"/>
                    <a:pt x="11668" y="3988"/>
                  </a:cubicBezTo>
                  <a:cubicBezTo>
                    <a:pt x="11705" y="3918"/>
                    <a:pt x="11605" y="3893"/>
                    <a:pt x="11443" y="3893"/>
                  </a:cubicBezTo>
                  <a:cubicBezTo>
                    <a:pt x="11025" y="3893"/>
                    <a:pt x="10192" y="4059"/>
                    <a:pt x="10192" y="4059"/>
                  </a:cubicBezTo>
                  <a:cubicBezTo>
                    <a:pt x="10192" y="4059"/>
                    <a:pt x="11347" y="3797"/>
                    <a:pt x="11621" y="3535"/>
                  </a:cubicBezTo>
                  <a:cubicBezTo>
                    <a:pt x="11708" y="3451"/>
                    <a:pt x="11599" y="3422"/>
                    <a:pt x="11405" y="3422"/>
                  </a:cubicBezTo>
                  <a:cubicBezTo>
                    <a:pt x="10967" y="3422"/>
                    <a:pt x="10097" y="3571"/>
                    <a:pt x="10097" y="3571"/>
                  </a:cubicBezTo>
                  <a:cubicBezTo>
                    <a:pt x="10097" y="3571"/>
                    <a:pt x="11049" y="3357"/>
                    <a:pt x="11299" y="3059"/>
                  </a:cubicBezTo>
                  <a:cubicBezTo>
                    <a:pt x="11365" y="2984"/>
                    <a:pt x="11296" y="2956"/>
                    <a:pt x="11156" y="2956"/>
                  </a:cubicBezTo>
                  <a:cubicBezTo>
                    <a:pt x="10742" y="2956"/>
                    <a:pt x="9704" y="3202"/>
                    <a:pt x="9704" y="3202"/>
                  </a:cubicBezTo>
                  <a:cubicBezTo>
                    <a:pt x="9704" y="3202"/>
                    <a:pt x="10323" y="2642"/>
                    <a:pt x="10085" y="2499"/>
                  </a:cubicBezTo>
                  <a:cubicBezTo>
                    <a:pt x="10070" y="2491"/>
                    <a:pt x="10050" y="2488"/>
                    <a:pt x="10025" y="2488"/>
                  </a:cubicBezTo>
                  <a:cubicBezTo>
                    <a:pt x="9640" y="2488"/>
                    <a:pt x="8109" y="3382"/>
                    <a:pt x="7751" y="3952"/>
                  </a:cubicBezTo>
                  <a:lnTo>
                    <a:pt x="7739" y="3952"/>
                  </a:lnTo>
                  <a:cubicBezTo>
                    <a:pt x="5537" y="4297"/>
                    <a:pt x="4179" y="4559"/>
                    <a:pt x="4179" y="4559"/>
                  </a:cubicBezTo>
                  <a:cubicBezTo>
                    <a:pt x="4179" y="4559"/>
                    <a:pt x="1631" y="535"/>
                    <a:pt x="1322" y="142"/>
                  </a:cubicBezTo>
                  <a:cubicBezTo>
                    <a:pt x="1253" y="48"/>
                    <a:pt x="1154" y="1"/>
                    <a:pt x="1041" y="1"/>
                  </a:cubicBez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43"/>
            <p:cNvSpPr/>
            <p:nvPr/>
          </p:nvSpPr>
          <p:spPr>
            <a:xfrm>
              <a:off x="1984592" y="2888365"/>
              <a:ext cx="484557" cy="837970"/>
            </a:xfrm>
            <a:custGeom>
              <a:avLst/>
              <a:gdLst/>
              <a:ahLst/>
              <a:cxnLst/>
              <a:rect l="l" t="t" r="r" b="b"/>
              <a:pathLst>
                <a:path w="3584" h="6198" extrusionOk="0">
                  <a:moveTo>
                    <a:pt x="1019" y="1"/>
                  </a:moveTo>
                  <a:cubicBezTo>
                    <a:pt x="643" y="1"/>
                    <a:pt x="115" y="521"/>
                    <a:pt x="60" y="1649"/>
                  </a:cubicBezTo>
                  <a:cubicBezTo>
                    <a:pt x="0" y="2614"/>
                    <a:pt x="738" y="5007"/>
                    <a:pt x="1738" y="6197"/>
                  </a:cubicBezTo>
                  <a:cubicBezTo>
                    <a:pt x="2227" y="5947"/>
                    <a:pt x="2619" y="5543"/>
                    <a:pt x="2834" y="5042"/>
                  </a:cubicBezTo>
                  <a:cubicBezTo>
                    <a:pt x="3167" y="4221"/>
                    <a:pt x="3584" y="3292"/>
                    <a:pt x="3584" y="3292"/>
                  </a:cubicBezTo>
                  <a:cubicBezTo>
                    <a:pt x="2810" y="2066"/>
                    <a:pt x="1500" y="399"/>
                    <a:pt x="1298" y="137"/>
                  </a:cubicBezTo>
                  <a:cubicBezTo>
                    <a:pt x="1229" y="47"/>
                    <a:pt x="1131" y="1"/>
                    <a:pt x="10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43"/>
            <p:cNvSpPr/>
            <p:nvPr/>
          </p:nvSpPr>
          <p:spPr>
            <a:xfrm>
              <a:off x="2084372" y="3407816"/>
              <a:ext cx="246334" cy="124925"/>
            </a:xfrm>
            <a:custGeom>
              <a:avLst/>
              <a:gdLst/>
              <a:ahLst/>
              <a:cxnLst/>
              <a:rect l="l" t="t" r="r" b="b"/>
              <a:pathLst>
                <a:path w="1822" h="924" extrusionOk="0">
                  <a:moveTo>
                    <a:pt x="18" y="1"/>
                  </a:moveTo>
                  <a:cubicBezTo>
                    <a:pt x="15" y="1"/>
                    <a:pt x="12" y="4"/>
                    <a:pt x="12" y="10"/>
                  </a:cubicBezTo>
                  <a:cubicBezTo>
                    <a:pt x="0" y="10"/>
                    <a:pt x="0" y="22"/>
                    <a:pt x="12" y="22"/>
                  </a:cubicBezTo>
                  <a:cubicBezTo>
                    <a:pt x="536" y="450"/>
                    <a:pt x="1143" y="748"/>
                    <a:pt x="1810" y="915"/>
                  </a:cubicBezTo>
                  <a:cubicBezTo>
                    <a:pt x="1810" y="921"/>
                    <a:pt x="1813" y="924"/>
                    <a:pt x="1816" y="924"/>
                  </a:cubicBezTo>
                  <a:cubicBezTo>
                    <a:pt x="1819" y="924"/>
                    <a:pt x="1822" y="921"/>
                    <a:pt x="1822" y="915"/>
                  </a:cubicBezTo>
                  <a:cubicBezTo>
                    <a:pt x="1822" y="915"/>
                    <a:pt x="1822" y="903"/>
                    <a:pt x="1810" y="903"/>
                  </a:cubicBezTo>
                  <a:cubicBezTo>
                    <a:pt x="1155" y="736"/>
                    <a:pt x="548" y="427"/>
                    <a:pt x="24" y="10"/>
                  </a:cubicBezTo>
                  <a:cubicBezTo>
                    <a:pt x="24" y="4"/>
                    <a:pt x="21" y="1"/>
                    <a:pt x="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43"/>
            <p:cNvSpPr/>
            <p:nvPr/>
          </p:nvSpPr>
          <p:spPr>
            <a:xfrm>
              <a:off x="1203797" y="2820087"/>
              <a:ext cx="1017515" cy="1492473"/>
            </a:xfrm>
            <a:custGeom>
              <a:avLst/>
              <a:gdLst/>
              <a:ahLst/>
              <a:cxnLst/>
              <a:rect l="l" t="t" r="r" b="b"/>
              <a:pathLst>
                <a:path w="7526" h="11039" extrusionOk="0">
                  <a:moveTo>
                    <a:pt x="2873" y="1"/>
                  </a:moveTo>
                  <a:cubicBezTo>
                    <a:pt x="2114" y="1"/>
                    <a:pt x="1192" y="81"/>
                    <a:pt x="774" y="428"/>
                  </a:cubicBezTo>
                  <a:cubicBezTo>
                    <a:pt x="1" y="1071"/>
                    <a:pt x="1275" y="6369"/>
                    <a:pt x="1132" y="7095"/>
                  </a:cubicBezTo>
                  <a:cubicBezTo>
                    <a:pt x="774" y="8893"/>
                    <a:pt x="358" y="10203"/>
                    <a:pt x="358" y="10203"/>
                  </a:cubicBezTo>
                  <a:cubicBezTo>
                    <a:pt x="358" y="10203"/>
                    <a:pt x="2488" y="11038"/>
                    <a:pt x="4663" y="11038"/>
                  </a:cubicBezTo>
                  <a:cubicBezTo>
                    <a:pt x="5678" y="11038"/>
                    <a:pt x="6703" y="10856"/>
                    <a:pt x="7525" y="10322"/>
                  </a:cubicBezTo>
                  <a:cubicBezTo>
                    <a:pt x="7525" y="10322"/>
                    <a:pt x="7228" y="8619"/>
                    <a:pt x="6942" y="6464"/>
                  </a:cubicBezTo>
                  <a:cubicBezTo>
                    <a:pt x="6835" y="5607"/>
                    <a:pt x="7406" y="1928"/>
                    <a:pt x="7204" y="892"/>
                  </a:cubicBezTo>
                  <a:cubicBezTo>
                    <a:pt x="7060" y="149"/>
                    <a:pt x="5531" y="41"/>
                    <a:pt x="4656" y="41"/>
                  </a:cubicBezTo>
                  <a:cubicBezTo>
                    <a:pt x="4298" y="41"/>
                    <a:pt x="4049" y="59"/>
                    <a:pt x="4049" y="59"/>
                  </a:cubicBezTo>
                  <a:cubicBezTo>
                    <a:pt x="4049" y="59"/>
                    <a:pt x="3520" y="1"/>
                    <a:pt x="28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43"/>
            <p:cNvSpPr/>
            <p:nvPr/>
          </p:nvSpPr>
          <p:spPr>
            <a:xfrm>
              <a:off x="1553160" y="2819547"/>
              <a:ext cx="331646" cy="425474"/>
            </a:xfrm>
            <a:custGeom>
              <a:avLst/>
              <a:gdLst/>
              <a:ahLst/>
              <a:cxnLst/>
              <a:rect l="l" t="t" r="r" b="b"/>
              <a:pathLst>
                <a:path w="2453" h="3147" extrusionOk="0">
                  <a:moveTo>
                    <a:pt x="251" y="0"/>
                  </a:moveTo>
                  <a:cubicBezTo>
                    <a:pt x="168" y="0"/>
                    <a:pt x="84" y="1"/>
                    <a:pt x="0" y="3"/>
                  </a:cubicBezTo>
                  <a:cubicBezTo>
                    <a:pt x="584" y="1075"/>
                    <a:pt x="1191" y="2122"/>
                    <a:pt x="1846" y="3146"/>
                  </a:cubicBezTo>
                  <a:cubicBezTo>
                    <a:pt x="2108" y="2134"/>
                    <a:pt x="2370" y="1099"/>
                    <a:pt x="2453" y="51"/>
                  </a:cubicBezTo>
                  <a:cubicBezTo>
                    <a:pt x="2316" y="45"/>
                    <a:pt x="2185" y="43"/>
                    <a:pt x="2066" y="43"/>
                  </a:cubicBezTo>
                  <a:cubicBezTo>
                    <a:pt x="1707" y="43"/>
                    <a:pt x="1453" y="63"/>
                    <a:pt x="1453" y="63"/>
                  </a:cubicBezTo>
                  <a:cubicBezTo>
                    <a:pt x="1058" y="23"/>
                    <a:pt x="656" y="0"/>
                    <a:pt x="2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43"/>
            <p:cNvSpPr/>
            <p:nvPr/>
          </p:nvSpPr>
          <p:spPr>
            <a:xfrm>
              <a:off x="1588584" y="2596191"/>
              <a:ext cx="265668" cy="321100"/>
            </a:xfrm>
            <a:custGeom>
              <a:avLst/>
              <a:gdLst/>
              <a:ahLst/>
              <a:cxnLst/>
              <a:rect l="l" t="t" r="r" b="b"/>
              <a:pathLst>
                <a:path w="1965" h="2375" extrusionOk="0">
                  <a:moveTo>
                    <a:pt x="0" y="0"/>
                  </a:moveTo>
                  <a:lnTo>
                    <a:pt x="0" y="1739"/>
                  </a:lnTo>
                  <a:cubicBezTo>
                    <a:pt x="0" y="1739"/>
                    <a:pt x="203" y="2298"/>
                    <a:pt x="1024" y="2370"/>
                  </a:cubicBezTo>
                  <a:cubicBezTo>
                    <a:pt x="1067" y="2373"/>
                    <a:pt x="1107" y="2374"/>
                    <a:pt x="1146" y="2374"/>
                  </a:cubicBezTo>
                  <a:cubicBezTo>
                    <a:pt x="1816" y="2374"/>
                    <a:pt x="1965" y="1917"/>
                    <a:pt x="1965" y="1917"/>
                  </a:cubicBezTo>
                  <a:lnTo>
                    <a:pt x="1893" y="357"/>
                  </a:lnTo>
                  <a:lnTo>
                    <a:pt x="0" y="0"/>
                  </a:ln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43"/>
            <p:cNvSpPr/>
            <p:nvPr/>
          </p:nvSpPr>
          <p:spPr>
            <a:xfrm>
              <a:off x="1588584" y="2596191"/>
              <a:ext cx="264046" cy="236735"/>
            </a:xfrm>
            <a:custGeom>
              <a:avLst/>
              <a:gdLst/>
              <a:ahLst/>
              <a:cxnLst/>
              <a:rect l="l" t="t" r="r" b="b"/>
              <a:pathLst>
                <a:path w="1953" h="1751" extrusionOk="0">
                  <a:moveTo>
                    <a:pt x="0" y="0"/>
                  </a:moveTo>
                  <a:lnTo>
                    <a:pt x="0" y="1048"/>
                  </a:lnTo>
                  <a:cubicBezTo>
                    <a:pt x="322" y="1477"/>
                    <a:pt x="834" y="1739"/>
                    <a:pt x="1381" y="1750"/>
                  </a:cubicBezTo>
                  <a:cubicBezTo>
                    <a:pt x="1572" y="1750"/>
                    <a:pt x="1774" y="1715"/>
                    <a:pt x="1953" y="1643"/>
                  </a:cubicBezTo>
                  <a:lnTo>
                    <a:pt x="1893" y="357"/>
                  </a:lnTo>
                  <a:lnTo>
                    <a:pt x="0" y="0"/>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43"/>
            <p:cNvSpPr/>
            <p:nvPr/>
          </p:nvSpPr>
          <p:spPr>
            <a:xfrm>
              <a:off x="1253687" y="1643143"/>
              <a:ext cx="994937" cy="1125405"/>
            </a:xfrm>
            <a:custGeom>
              <a:avLst/>
              <a:gdLst/>
              <a:ahLst/>
              <a:cxnLst/>
              <a:rect l="l" t="t" r="r" b="b"/>
              <a:pathLst>
                <a:path w="7359" h="8324" extrusionOk="0">
                  <a:moveTo>
                    <a:pt x="3775" y="1"/>
                  </a:moveTo>
                  <a:cubicBezTo>
                    <a:pt x="1394" y="1"/>
                    <a:pt x="1" y="1513"/>
                    <a:pt x="191" y="3799"/>
                  </a:cubicBezTo>
                  <a:cubicBezTo>
                    <a:pt x="394" y="6025"/>
                    <a:pt x="1644" y="8323"/>
                    <a:pt x="4037" y="8323"/>
                  </a:cubicBezTo>
                  <a:cubicBezTo>
                    <a:pt x="6430" y="8323"/>
                    <a:pt x="7359" y="6097"/>
                    <a:pt x="7359" y="3799"/>
                  </a:cubicBezTo>
                  <a:cubicBezTo>
                    <a:pt x="7359" y="1501"/>
                    <a:pt x="6168" y="1"/>
                    <a:pt x="3775" y="1"/>
                  </a:cubicBez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43"/>
            <p:cNvSpPr/>
            <p:nvPr/>
          </p:nvSpPr>
          <p:spPr>
            <a:xfrm>
              <a:off x="1503125" y="2307251"/>
              <a:ext cx="167649" cy="143874"/>
            </a:xfrm>
            <a:custGeom>
              <a:avLst/>
              <a:gdLst/>
              <a:ahLst/>
              <a:cxnLst/>
              <a:rect l="l" t="t" r="r" b="b"/>
              <a:pathLst>
                <a:path w="1775" h="1523" extrusionOk="0">
                  <a:moveTo>
                    <a:pt x="762" y="1"/>
                  </a:moveTo>
                  <a:cubicBezTo>
                    <a:pt x="334" y="1"/>
                    <a:pt x="0" y="346"/>
                    <a:pt x="0" y="763"/>
                  </a:cubicBezTo>
                  <a:cubicBezTo>
                    <a:pt x="0" y="1221"/>
                    <a:pt x="375" y="1522"/>
                    <a:pt x="766" y="1522"/>
                  </a:cubicBezTo>
                  <a:cubicBezTo>
                    <a:pt x="953" y="1522"/>
                    <a:pt x="1144" y="1453"/>
                    <a:pt x="1298" y="1298"/>
                  </a:cubicBezTo>
                  <a:cubicBezTo>
                    <a:pt x="1774" y="822"/>
                    <a:pt x="1429" y="1"/>
                    <a:pt x="7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43"/>
            <p:cNvSpPr/>
            <p:nvPr/>
          </p:nvSpPr>
          <p:spPr>
            <a:xfrm>
              <a:off x="2021628" y="2351476"/>
              <a:ext cx="167649" cy="143847"/>
            </a:xfrm>
            <a:custGeom>
              <a:avLst/>
              <a:gdLst/>
              <a:ahLst/>
              <a:cxnLst/>
              <a:rect l="l" t="t" r="r" b="b"/>
              <a:pathLst>
                <a:path w="1775" h="1523" extrusionOk="0">
                  <a:moveTo>
                    <a:pt x="763" y="1"/>
                  </a:moveTo>
                  <a:cubicBezTo>
                    <a:pt x="334" y="1"/>
                    <a:pt x="1" y="346"/>
                    <a:pt x="1" y="763"/>
                  </a:cubicBezTo>
                  <a:cubicBezTo>
                    <a:pt x="1" y="1221"/>
                    <a:pt x="376" y="1522"/>
                    <a:pt x="766" y="1522"/>
                  </a:cubicBezTo>
                  <a:cubicBezTo>
                    <a:pt x="953" y="1522"/>
                    <a:pt x="1144" y="1453"/>
                    <a:pt x="1299" y="1298"/>
                  </a:cubicBezTo>
                  <a:cubicBezTo>
                    <a:pt x="1775" y="822"/>
                    <a:pt x="1430" y="1"/>
                    <a:pt x="76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43"/>
            <p:cNvSpPr/>
            <p:nvPr/>
          </p:nvSpPr>
          <p:spPr>
            <a:xfrm>
              <a:off x="1757587" y="2543056"/>
              <a:ext cx="80579" cy="24201"/>
            </a:xfrm>
            <a:custGeom>
              <a:avLst/>
              <a:gdLst/>
              <a:ahLst/>
              <a:cxnLst/>
              <a:rect l="l" t="t" r="r" b="b"/>
              <a:pathLst>
                <a:path w="596" h="179" extrusionOk="0">
                  <a:moveTo>
                    <a:pt x="584" y="119"/>
                  </a:moveTo>
                  <a:cubicBezTo>
                    <a:pt x="583" y="120"/>
                    <a:pt x="583" y="120"/>
                    <a:pt x="583" y="120"/>
                  </a:cubicBezTo>
                  <a:lnTo>
                    <a:pt x="583" y="120"/>
                  </a:lnTo>
                  <a:cubicBezTo>
                    <a:pt x="587" y="120"/>
                    <a:pt x="591" y="120"/>
                    <a:pt x="596" y="119"/>
                  </a:cubicBezTo>
                  <a:close/>
                  <a:moveTo>
                    <a:pt x="0" y="0"/>
                  </a:moveTo>
                  <a:lnTo>
                    <a:pt x="0" y="0"/>
                  </a:lnTo>
                  <a:cubicBezTo>
                    <a:pt x="36" y="48"/>
                    <a:pt x="72" y="84"/>
                    <a:pt x="131" y="119"/>
                  </a:cubicBezTo>
                  <a:cubicBezTo>
                    <a:pt x="167" y="143"/>
                    <a:pt x="227" y="167"/>
                    <a:pt x="274" y="179"/>
                  </a:cubicBezTo>
                  <a:lnTo>
                    <a:pt x="441" y="179"/>
                  </a:lnTo>
                  <a:cubicBezTo>
                    <a:pt x="488" y="167"/>
                    <a:pt x="547" y="144"/>
                    <a:pt x="583" y="120"/>
                  </a:cubicBezTo>
                  <a:lnTo>
                    <a:pt x="583" y="120"/>
                  </a:lnTo>
                  <a:cubicBezTo>
                    <a:pt x="566" y="121"/>
                    <a:pt x="550" y="121"/>
                    <a:pt x="534" y="121"/>
                  </a:cubicBezTo>
                  <a:cubicBezTo>
                    <a:pt x="352" y="121"/>
                    <a:pt x="171" y="75"/>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43"/>
            <p:cNvSpPr/>
            <p:nvPr/>
          </p:nvSpPr>
          <p:spPr>
            <a:xfrm>
              <a:off x="1672274" y="2435164"/>
              <a:ext cx="289869" cy="92342"/>
            </a:xfrm>
            <a:custGeom>
              <a:avLst/>
              <a:gdLst/>
              <a:ahLst/>
              <a:cxnLst/>
              <a:rect l="l" t="t" r="r" b="b"/>
              <a:pathLst>
                <a:path w="2144" h="683" extrusionOk="0">
                  <a:moveTo>
                    <a:pt x="0" y="1"/>
                  </a:moveTo>
                  <a:cubicBezTo>
                    <a:pt x="107" y="167"/>
                    <a:pt x="250" y="310"/>
                    <a:pt x="429" y="417"/>
                  </a:cubicBezTo>
                  <a:cubicBezTo>
                    <a:pt x="596" y="524"/>
                    <a:pt x="786" y="608"/>
                    <a:pt x="988" y="644"/>
                  </a:cubicBezTo>
                  <a:cubicBezTo>
                    <a:pt x="1100" y="671"/>
                    <a:pt x="1216" y="683"/>
                    <a:pt x="1333" y="683"/>
                  </a:cubicBezTo>
                  <a:cubicBezTo>
                    <a:pt x="1416" y="683"/>
                    <a:pt x="1500" y="677"/>
                    <a:pt x="1584" y="667"/>
                  </a:cubicBezTo>
                  <a:cubicBezTo>
                    <a:pt x="1774" y="644"/>
                    <a:pt x="1977" y="584"/>
                    <a:pt x="2143" y="489"/>
                  </a:cubicBezTo>
                  <a:lnTo>
                    <a:pt x="2143" y="489"/>
                  </a:lnTo>
                  <a:cubicBezTo>
                    <a:pt x="1965" y="548"/>
                    <a:pt x="1774" y="596"/>
                    <a:pt x="1584" y="608"/>
                  </a:cubicBezTo>
                  <a:cubicBezTo>
                    <a:pt x="1516" y="616"/>
                    <a:pt x="1450" y="620"/>
                    <a:pt x="1385" y="620"/>
                  </a:cubicBezTo>
                  <a:cubicBezTo>
                    <a:pt x="1254" y="620"/>
                    <a:pt x="1127" y="604"/>
                    <a:pt x="1000" y="572"/>
                  </a:cubicBezTo>
                  <a:cubicBezTo>
                    <a:pt x="905" y="560"/>
                    <a:pt x="810" y="524"/>
                    <a:pt x="715" y="489"/>
                  </a:cubicBezTo>
                  <a:cubicBezTo>
                    <a:pt x="631" y="453"/>
                    <a:pt x="536" y="417"/>
                    <a:pt x="453" y="370"/>
                  </a:cubicBezTo>
                  <a:cubicBezTo>
                    <a:pt x="286" y="274"/>
                    <a:pt x="131" y="143"/>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43"/>
            <p:cNvSpPr/>
            <p:nvPr/>
          </p:nvSpPr>
          <p:spPr>
            <a:xfrm>
              <a:off x="1590206" y="2025093"/>
              <a:ext cx="220646" cy="62462"/>
            </a:xfrm>
            <a:custGeom>
              <a:avLst/>
              <a:gdLst/>
              <a:ahLst/>
              <a:cxnLst/>
              <a:rect l="l" t="t" r="r" b="b"/>
              <a:pathLst>
                <a:path w="1632" h="462" extrusionOk="0">
                  <a:moveTo>
                    <a:pt x="722" y="0"/>
                  </a:moveTo>
                  <a:cubicBezTo>
                    <a:pt x="682" y="0"/>
                    <a:pt x="643" y="3"/>
                    <a:pt x="607" y="9"/>
                  </a:cubicBezTo>
                  <a:cubicBezTo>
                    <a:pt x="524" y="21"/>
                    <a:pt x="452" y="45"/>
                    <a:pt x="381" y="81"/>
                  </a:cubicBezTo>
                  <a:cubicBezTo>
                    <a:pt x="238" y="140"/>
                    <a:pt x="107" y="236"/>
                    <a:pt x="0" y="343"/>
                  </a:cubicBezTo>
                  <a:cubicBezTo>
                    <a:pt x="131" y="271"/>
                    <a:pt x="262" y="212"/>
                    <a:pt x="405" y="164"/>
                  </a:cubicBezTo>
                  <a:cubicBezTo>
                    <a:pt x="476" y="140"/>
                    <a:pt x="548" y="128"/>
                    <a:pt x="619" y="117"/>
                  </a:cubicBezTo>
                  <a:lnTo>
                    <a:pt x="833" y="117"/>
                  </a:lnTo>
                  <a:cubicBezTo>
                    <a:pt x="905" y="128"/>
                    <a:pt x="976" y="140"/>
                    <a:pt x="1048" y="164"/>
                  </a:cubicBezTo>
                  <a:cubicBezTo>
                    <a:pt x="1107" y="176"/>
                    <a:pt x="1179" y="200"/>
                    <a:pt x="1250" y="236"/>
                  </a:cubicBezTo>
                  <a:cubicBezTo>
                    <a:pt x="1381" y="295"/>
                    <a:pt x="1512" y="378"/>
                    <a:pt x="1631" y="462"/>
                  </a:cubicBezTo>
                  <a:cubicBezTo>
                    <a:pt x="1536" y="343"/>
                    <a:pt x="1417" y="236"/>
                    <a:pt x="1286" y="164"/>
                  </a:cubicBezTo>
                  <a:cubicBezTo>
                    <a:pt x="1155" y="81"/>
                    <a:pt x="1000" y="33"/>
                    <a:pt x="845" y="9"/>
                  </a:cubicBezTo>
                  <a:cubicBezTo>
                    <a:pt x="804" y="3"/>
                    <a:pt x="762" y="0"/>
                    <a:pt x="7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43"/>
            <p:cNvSpPr/>
            <p:nvPr/>
          </p:nvSpPr>
          <p:spPr>
            <a:xfrm>
              <a:off x="1966881" y="2054972"/>
              <a:ext cx="220646" cy="58406"/>
            </a:xfrm>
            <a:custGeom>
              <a:avLst/>
              <a:gdLst/>
              <a:ahLst/>
              <a:cxnLst/>
              <a:rect l="l" t="t" r="r" b="b"/>
              <a:pathLst>
                <a:path w="1632" h="432" extrusionOk="0">
                  <a:moveTo>
                    <a:pt x="775" y="0"/>
                  </a:moveTo>
                  <a:cubicBezTo>
                    <a:pt x="640" y="0"/>
                    <a:pt x="506" y="36"/>
                    <a:pt x="381" y="98"/>
                  </a:cubicBezTo>
                  <a:cubicBezTo>
                    <a:pt x="238" y="157"/>
                    <a:pt x="107" y="241"/>
                    <a:pt x="0" y="360"/>
                  </a:cubicBezTo>
                  <a:cubicBezTo>
                    <a:pt x="131" y="288"/>
                    <a:pt x="262" y="217"/>
                    <a:pt x="405" y="181"/>
                  </a:cubicBezTo>
                  <a:cubicBezTo>
                    <a:pt x="476" y="157"/>
                    <a:pt x="548" y="134"/>
                    <a:pt x="619" y="122"/>
                  </a:cubicBezTo>
                  <a:cubicBezTo>
                    <a:pt x="691" y="110"/>
                    <a:pt x="762" y="110"/>
                    <a:pt x="834" y="110"/>
                  </a:cubicBezTo>
                  <a:cubicBezTo>
                    <a:pt x="976" y="110"/>
                    <a:pt x="1119" y="146"/>
                    <a:pt x="1250" y="205"/>
                  </a:cubicBezTo>
                  <a:cubicBezTo>
                    <a:pt x="1381" y="265"/>
                    <a:pt x="1512" y="336"/>
                    <a:pt x="1631" y="431"/>
                  </a:cubicBezTo>
                  <a:cubicBezTo>
                    <a:pt x="1536" y="312"/>
                    <a:pt x="1417" y="205"/>
                    <a:pt x="1286" y="122"/>
                  </a:cubicBezTo>
                  <a:cubicBezTo>
                    <a:pt x="1215" y="86"/>
                    <a:pt x="1143" y="50"/>
                    <a:pt x="1072" y="27"/>
                  </a:cubicBezTo>
                  <a:cubicBezTo>
                    <a:pt x="988" y="15"/>
                    <a:pt x="917" y="3"/>
                    <a:pt x="834" y="3"/>
                  </a:cubicBezTo>
                  <a:cubicBezTo>
                    <a:pt x="814" y="1"/>
                    <a:pt x="794" y="0"/>
                    <a:pt x="7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43"/>
            <p:cNvSpPr/>
            <p:nvPr/>
          </p:nvSpPr>
          <p:spPr>
            <a:xfrm>
              <a:off x="1099150" y="2084852"/>
              <a:ext cx="318937" cy="409926"/>
            </a:xfrm>
            <a:custGeom>
              <a:avLst/>
              <a:gdLst/>
              <a:ahLst/>
              <a:cxnLst/>
              <a:rect l="l" t="t" r="r" b="b"/>
              <a:pathLst>
                <a:path w="2359" h="3032" extrusionOk="0">
                  <a:moveTo>
                    <a:pt x="1132" y="1"/>
                  </a:moveTo>
                  <a:cubicBezTo>
                    <a:pt x="1022" y="1"/>
                    <a:pt x="913" y="19"/>
                    <a:pt x="810" y="56"/>
                  </a:cubicBezTo>
                  <a:cubicBezTo>
                    <a:pt x="179" y="282"/>
                    <a:pt x="1" y="1151"/>
                    <a:pt x="346" y="1961"/>
                  </a:cubicBezTo>
                  <a:cubicBezTo>
                    <a:pt x="630" y="2617"/>
                    <a:pt x="1164" y="3032"/>
                    <a:pt x="1696" y="3032"/>
                  </a:cubicBezTo>
                  <a:cubicBezTo>
                    <a:pt x="1811" y="3032"/>
                    <a:pt x="1925" y="3013"/>
                    <a:pt x="2037" y="2973"/>
                  </a:cubicBezTo>
                  <a:cubicBezTo>
                    <a:pt x="2037" y="2973"/>
                    <a:pt x="2358" y="734"/>
                    <a:pt x="2227" y="579"/>
                  </a:cubicBezTo>
                  <a:cubicBezTo>
                    <a:pt x="1931" y="218"/>
                    <a:pt x="1519" y="1"/>
                    <a:pt x="1132" y="1"/>
                  </a:cubicBez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43"/>
            <p:cNvSpPr/>
            <p:nvPr/>
          </p:nvSpPr>
          <p:spPr>
            <a:xfrm>
              <a:off x="1178108" y="2204778"/>
              <a:ext cx="193201" cy="143582"/>
            </a:xfrm>
            <a:custGeom>
              <a:avLst/>
              <a:gdLst/>
              <a:ahLst/>
              <a:cxnLst/>
              <a:rect l="l" t="t" r="r" b="b"/>
              <a:pathLst>
                <a:path w="1429" h="1062" extrusionOk="0">
                  <a:moveTo>
                    <a:pt x="221" y="0"/>
                  </a:moveTo>
                  <a:cubicBezTo>
                    <a:pt x="146" y="0"/>
                    <a:pt x="72" y="9"/>
                    <a:pt x="0" y="26"/>
                  </a:cubicBezTo>
                  <a:cubicBezTo>
                    <a:pt x="26" y="24"/>
                    <a:pt x="52" y="23"/>
                    <a:pt x="77" y="23"/>
                  </a:cubicBezTo>
                  <a:cubicBezTo>
                    <a:pt x="206" y="23"/>
                    <a:pt x="333" y="48"/>
                    <a:pt x="452" y="97"/>
                  </a:cubicBezTo>
                  <a:cubicBezTo>
                    <a:pt x="595" y="157"/>
                    <a:pt x="738" y="228"/>
                    <a:pt x="857" y="335"/>
                  </a:cubicBezTo>
                  <a:lnTo>
                    <a:pt x="941" y="407"/>
                  </a:lnTo>
                  <a:cubicBezTo>
                    <a:pt x="964" y="431"/>
                    <a:pt x="988" y="454"/>
                    <a:pt x="1024" y="490"/>
                  </a:cubicBezTo>
                  <a:lnTo>
                    <a:pt x="1060" y="526"/>
                  </a:lnTo>
                  <a:cubicBezTo>
                    <a:pt x="1072" y="538"/>
                    <a:pt x="1072" y="538"/>
                    <a:pt x="1095" y="573"/>
                  </a:cubicBezTo>
                  <a:cubicBezTo>
                    <a:pt x="1119" y="609"/>
                    <a:pt x="1143" y="633"/>
                    <a:pt x="1167" y="669"/>
                  </a:cubicBezTo>
                  <a:cubicBezTo>
                    <a:pt x="1203" y="693"/>
                    <a:pt x="1214" y="728"/>
                    <a:pt x="1238" y="764"/>
                  </a:cubicBezTo>
                  <a:lnTo>
                    <a:pt x="1310" y="859"/>
                  </a:lnTo>
                  <a:cubicBezTo>
                    <a:pt x="1345" y="931"/>
                    <a:pt x="1381" y="990"/>
                    <a:pt x="1429" y="1062"/>
                  </a:cubicBezTo>
                  <a:cubicBezTo>
                    <a:pt x="1393" y="990"/>
                    <a:pt x="1381" y="907"/>
                    <a:pt x="1334" y="835"/>
                  </a:cubicBezTo>
                  <a:cubicBezTo>
                    <a:pt x="1298" y="776"/>
                    <a:pt x="1262" y="704"/>
                    <a:pt x="1214" y="633"/>
                  </a:cubicBezTo>
                  <a:lnTo>
                    <a:pt x="1155" y="538"/>
                  </a:lnTo>
                  <a:cubicBezTo>
                    <a:pt x="1143" y="514"/>
                    <a:pt x="1131" y="502"/>
                    <a:pt x="1119" y="490"/>
                  </a:cubicBezTo>
                  <a:lnTo>
                    <a:pt x="1072" y="443"/>
                  </a:lnTo>
                  <a:cubicBezTo>
                    <a:pt x="1048" y="407"/>
                    <a:pt x="1024" y="383"/>
                    <a:pt x="988" y="347"/>
                  </a:cubicBezTo>
                  <a:lnTo>
                    <a:pt x="905" y="276"/>
                  </a:lnTo>
                  <a:cubicBezTo>
                    <a:pt x="774" y="169"/>
                    <a:pt x="631" y="85"/>
                    <a:pt x="476" y="38"/>
                  </a:cubicBezTo>
                  <a:cubicBezTo>
                    <a:pt x="393" y="12"/>
                    <a:pt x="307" y="0"/>
                    <a:pt x="2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43"/>
            <p:cNvSpPr/>
            <p:nvPr/>
          </p:nvSpPr>
          <p:spPr>
            <a:xfrm>
              <a:off x="1876700" y="2161513"/>
              <a:ext cx="75712" cy="266344"/>
            </a:xfrm>
            <a:custGeom>
              <a:avLst/>
              <a:gdLst/>
              <a:ahLst/>
              <a:cxnLst/>
              <a:rect l="l" t="t" r="r" b="b"/>
              <a:pathLst>
                <a:path w="560" h="1970" extrusionOk="0">
                  <a:moveTo>
                    <a:pt x="238" y="1"/>
                  </a:moveTo>
                  <a:cubicBezTo>
                    <a:pt x="227" y="191"/>
                    <a:pt x="227" y="405"/>
                    <a:pt x="238" y="596"/>
                  </a:cubicBezTo>
                  <a:cubicBezTo>
                    <a:pt x="262" y="798"/>
                    <a:pt x="310" y="1001"/>
                    <a:pt x="369" y="1191"/>
                  </a:cubicBezTo>
                  <a:cubicBezTo>
                    <a:pt x="393" y="1286"/>
                    <a:pt x="417" y="1382"/>
                    <a:pt x="453" y="1477"/>
                  </a:cubicBezTo>
                  <a:cubicBezTo>
                    <a:pt x="477" y="1560"/>
                    <a:pt x="500" y="1655"/>
                    <a:pt x="489" y="1751"/>
                  </a:cubicBezTo>
                  <a:cubicBezTo>
                    <a:pt x="477" y="1786"/>
                    <a:pt x="453" y="1822"/>
                    <a:pt x="417" y="1846"/>
                  </a:cubicBezTo>
                  <a:cubicBezTo>
                    <a:pt x="369" y="1870"/>
                    <a:pt x="334" y="1894"/>
                    <a:pt x="286" y="1906"/>
                  </a:cubicBezTo>
                  <a:cubicBezTo>
                    <a:pt x="191" y="1941"/>
                    <a:pt x="96" y="1965"/>
                    <a:pt x="0" y="1965"/>
                  </a:cubicBezTo>
                  <a:cubicBezTo>
                    <a:pt x="26" y="1968"/>
                    <a:pt x="52" y="1970"/>
                    <a:pt x="79" y="1970"/>
                  </a:cubicBezTo>
                  <a:cubicBezTo>
                    <a:pt x="152" y="1970"/>
                    <a:pt x="228" y="1959"/>
                    <a:pt x="298" y="1941"/>
                  </a:cubicBezTo>
                  <a:cubicBezTo>
                    <a:pt x="346" y="1929"/>
                    <a:pt x="393" y="1917"/>
                    <a:pt x="441" y="1894"/>
                  </a:cubicBezTo>
                  <a:cubicBezTo>
                    <a:pt x="500" y="1858"/>
                    <a:pt x="536" y="1810"/>
                    <a:pt x="548" y="1763"/>
                  </a:cubicBezTo>
                  <a:cubicBezTo>
                    <a:pt x="560" y="1703"/>
                    <a:pt x="560" y="1655"/>
                    <a:pt x="548" y="1596"/>
                  </a:cubicBezTo>
                  <a:cubicBezTo>
                    <a:pt x="548" y="1548"/>
                    <a:pt x="536" y="1501"/>
                    <a:pt x="524" y="1453"/>
                  </a:cubicBezTo>
                  <a:cubicBezTo>
                    <a:pt x="489" y="1358"/>
                    <a:pt x="465" y="1263"/>
                    <a:pt x="441" y="1167"/>
                  </a:cubicBezTo>
                  <a:cubicBezTo>
                    <a:pt x="381" y="977"/>
                    <a:pt x="334" y="786"/>
                    <a:pt x="310" y="596"/>
                  </a:cubicBezTo>
                  <a:cubicBezTo>
                    <a:pt x="274" y="393"/>
                    <a:pt x="250" y="191"/>
                    <a:pt x="2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43"/>
            <p:cNvSpPr/>
            <p:nvPr/>
          </p:nvSpPr>
          <p:spPr>
            <a:xfrm>
              <a:off x="1699585" y="2147451"/>
              <a:ext cx="70980" cy="33530"/>
            </a:xfrm>
            <a:custGeom>
              <a:avLst/>
              <a:gdLst/>
              <a:ahLst/>
              <a:cxnLst/>
              <a:rect l="l" t="t" r="r" b="b"/>
              <a:pathLst>
                <a:path w="525" h="248" extrusionOk="0">
                  <a:moveTo>
                    <a:pt x="219" y="0"/>
                  </a:moveTo>
                  <a:cubicBezTo>
                    <a:pt x="191" y="0"/>
                    <a:pt x="161" y="3"/>
                    <a:pt x="132" y="9"/>
                  </a:cubicBezTo>
                  <a:cubicBezTo>
                    <a:pt x="84" y="33"/>
                    <a:pt x="36" y="69"/>
                    <a:pt x="1" y="116"/>
                  </a:cubicBezTo>
                  <a:cubicBezTo>
                    <a:pt x="48" y="93"/>
                    <a:pt x="96" y="81"/>
                    <a:pt x="155" y="69"/>
                  </a:cubicBezTo>
                  <a:lnTo>
                    <a:pt x="215" y="69"/>
                  </a:lnTo>
                  <a:cubicBezTo>
                    <a:pt x="239" y="69"/>
                    <a:pt x="263" y="81"/>
                    <a:pt x="286" y="81"/>
                  </a:cubicBezTo>
                  <a:cubicBezTo>
                    <a:pt x="334" y="93"/>
                    <a:pt x="370" y="116"/>
                    <a:pt x="405" y="152"/>
                  </a:cubicBezTo>
                  <a:cubicBezTo>
                    <a:pt x="453" y="176"/>
                    <a:pt x="489" y="212"/>
                    <a:pt x="525" y="247"/>
                  </a:cubicBezTo>
                  <a:cubicBezTo>
                    <a:pt x="513" y="188"/>
                    <a:pt x="477" y="140"/>
                    <a:pt x="441" y="105"/>
                  </a:cubicBezTo>
                  <a:cubicBezTo>
                    <a:pt x="405" y="69"/>
                    <a:pt x="358" y="33"/>
                    <a:pt x="298" y="9"/>
                  </a:cubicBezTo>
                  <a:cubicBezTo>
                    <a:pt x="275" y="3"/>
                    <a:pt x="248" y="0"/>
                    <a:pt x="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43"/>
            <p:cNvSpPr/>
            <p:nvPr/>
          </p:nvSpPr>
          <p:spPr>
            <a:xfrm>
              <a:off x="1693230" y="2192069"/>
              <a:ext cx="66113" cy="106402"/>
            </a:xfrm>
            <a:custGeom>
              <a:avLst/>
              <a:gdLst/>
              <a:ahLst/>
              <a:cxnLst/>
              <a:rect l="l" t="t" r="r" b="b"/>
              <a:pathLst>
                <a:path w="489" h="787" extrusionOk="0">
                  <a:moveTo>
                    <a:pt x="250" y="1"/>
                  </a:moveTo>
                  <a:cubicBezTo>
                    <a:pt x="107" y="1"/>
                    <a:pt x="0" y="191"/>
                    <a:pt x="0" y="394"/>
                  </a:cubicBezTo>
                  <a:cubicBezTo>
                    <a:pt x="0" y="620"/>
                    <a:pt x="107" y="787"/>
                    <a:pt x="250" y="787"/>
                  </a:cubicBezTo>
                  <a:cubicBezTo>
                    <a:pt x="381" y="787"/>
                    <a:pt x="488" y="608"/>
                    <a:pt x="488" y="394"/>
                  </a:cubicBezTo>
                  <a:cubicBezTo>
                    <a:pt x="488" y="179"/>
                    <a:pt x="381" y="1"/>
                    <a:pt x="2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43"/>
            <p:cNvSpPr/>
            <p:nvPr/>
          </p:nvSpPr>
          <p:spPr>
            <a:xfrm>
              <a:off x="1995814" y="2165704"/>
              <a:ext cx="70980" cy="28122"/>
            </a:xfrm>
            <a:custGeom>
              <a:avLst/>
              <a:gdLst/>
              <a:ahLst/>
              <a:cxnLst/>
              <a:rect l="l" t="t" r="r" b="b"/>
              <a:pathLst>
                <a:path w="525" h="208" extrusionOk="0">
                  <a:moveTo>
                    <a:pt x="242" y="1"/>
                  </a:moveTo>
                  <a:cubicBezTo>
                    <a:pt x="198" y="1"/>
                    <a:pt x="155" y="14"/>
                    <a:pt x="119" y="41"/>
                  </a:cubicBezTo>
                  <a:cubicBezTo>
                    <a:pt x="72" y="65"/>
                    <a:pt x="24" y="100"/>
                    <a:pt x="0" y="136"/>
                  </a:cubicBezTo>
                  <a:cubicBezTo>
                    <a:pt x="36" y="124"/>
                    <a:pt x="84" y="112"/>
                    <a:pt x="131" y="100"/>
                  </a:cubicBezTo>
                  <a:cubicBezTo>
                    <a:pt x="165" y="92"/>
                    <a:pt x="199" y="84"/>
                    <a:pt x="232" y="84"/>
                  </a:cubicBezTo>
                  <a:cubicBezTo>
                    <a:pt x="246" y="84"/>
                    <a:pt x="260" y="85"/>
                    <a:pt x="274" y="89"/>
                  </a:cubicBezTo>
                  <a:cubicBezTo>
                    <a:pt x="282" y="85"/>
                    <a:pt x="290" y="83"/>
                    <a:pt x="298" y="83"/>
                  </a:cubicBezTo>
                  <a:cubicBezTo>
                    <a:pt x="314" y="83"/>
                    <a:pt x="330" y="89"/>
                    <a:pt x="346" y="89"/>
                  </a:cubicBezTo>
                  <a:cubicBezTo>
                    <a:pt x="358" y="100"/>
                    <a:pt x="381" y="100"/>
                    <a:pt x="405" y="112"/>
                  </a:cubicBezTo>
                  <a:cubicBezTo>
                    <a:pt x="441" y="148"/>
                    <a:pt x="489" y="172"/>
                    <a:pt x="524" y="208"/>
                  </a:cubicBezTo>
                  <a:cubicBezTo>
                    <a:pt x="512" y="160"/>
                    <a:pt x="477" y="100"/>
                    <a:pt x="441" y="65"/>
                  </a:cubicBezTo>
                  <a:cubicBezTo>
                    <a:pt x="393" y="29"/>
                    <a:pt x="346" y="5"/>
                    <a:pt x="286" y="5"/>
                  </a:cubicBezTo>
                  <a:cubicBezTo>
                    <a:pt x="271" y="2"/>
                    <a:pt x="256" y="1"/>
                    <a:pt x="2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43"/>
            <p:cNvSpPr/>
            <p:nvPr/>
          </p:nvSpPr>
          <p:spPr>
            <a:xfrm>
              <a:off x="1986079" y="2219380"/>
              <a:ext cx="70980" cy="106538"/>
            </a:xfrm>
            <a:custGeom>
              <a:avLst/>
              <a:gdLst/>
              <a:ahLst/>
              <a:cxnLst/>
              <a:rect l="l" t="t" r="r" b="b"/>
              <a:pathLst>
                <a:path w="525" h="788" extrusionOk="0">
                  <a:moveTo>
                    <a:pt x="284" y="1"/>
                  </a:moveTo>
                  <a:cubicBezTo>
                    <a:pt x="148" y="1"/>
                    <a:pt x="36" y="163"/>
                    <a:pt x="25" y="370"/>
                  </a:cubicBezTo>
                  <a:cubicBezTo>
                    <a:pt x="1" y="585"/>
                    <a:pt x="96" y="775"/>
                    <a:pt x="239" y="787"/>
                  </a:cubicBezTo>
                  <a:cubicBezTo>
                    <a:pt x="244" y="787"/>
                    <a:pt x="248" y="788"/>
                    <a:pt x="252" y="788"/>
                  </a:cubicBezTo>
                  <a:cubicBezTo>
                    <a:pt x="378" y="788"/>
                    <a:pt x="490" y="625"/>
                    <a:pt x="513" y="406"/>
                  </a:cubicBezTo>
                  <a:cubicBezTo>
                    <a:pt x="525" y="192"/>
                    <a:pt x="430" y="13"/>
                    <a:pt x="299" y="1"/>
                  </a:cubicBezTo>
                  <a:cubicBezTo>
                    <a:pt x="294" y="1"/>
                    <a:pt x="289" y="1"/>
                    <a:pt x="2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43"/>
            <p:cNvSpPr/>
            <p:nvPr/>
          </p:nvSpPr>
          <p:spPr>
            <a:xfrm>
              <a:off x="1232730" y="1619077"/>
              <a:ext cx="1057805" cy="542558"/>
            </a:xfrm>
            <a:custGeom>
              <a:avLst/>
              <a:gdLst/>
              <a:ahLst/>
              <a:cxnLst/>
              <a:rect l="l" t="t" r="r" b="b"/>
              <a:pathLst>
                <a:path w="7824" h="4013" extrusionOk="0">
                  <a:moveTo>
                    <a:pt x="3918" y="0"/>
                  </a:moveTo>
                  <a:cubicBezTo>
                    <a:pt x="1" y="0"/>
                    <a:pt x="239" y="3453"/>
                    <a:pt x="239" y="3453"/>
                  </a:cubicBezTo>
                  <a:cubicBezTo>
                    <a:pt x="608" y="3501"/>
                    <a:pt x="941" y="3703"/>
                    <a:pt x="1156" y="4013"/>
                  </a:cubicBezTo>
                  <a:cubicBezTo>
                    <a:pt x="1156" y="4013"/>
                    <a:pt x="2168" y="3560"/>
                    <a:pt x="2477" y="1346"/>
                  </a:cubicBezTo>
                  <a:cubicBezTo>
                    <a:pt x="2477" y="1346"/>
                    <a:pt x="3192" y="2786"/>
                    <a:pt x="4323" y="2941"/>
                  </a:cubicBezTo>
                  <a:cubicBezTo>
                    <a:pt x="4386" y="2950"/>
                    <a:pt x="4444" y="2955"/>
                    <a:pt x="4497" y="2955"/>
                  </a:cubicBezTo>
                  <a:cubicBezTo>
                    <a:pt x="5385" y="2955"/>
                    <a:pt x="4823" y="1703"/>
                    <a:pt x="4823" y="1703"/>
                  </a:cubicBezTo>
                  <a:lnTo>
                    <a:pt x="4823" y="1703"/>
                  </a:lnTo>
                  <a:cubicBezTo>
                    <a:pt x="4823" y="1703"/>
                    <a:pt x="5633" y="3262"/>
                    <a:pt x="7490" y="3453"/>
                  </a:cubicBezTo>
                  <a:cubicBezTo>
                    <a:pt x="7490" y="3453"/>
                    <a:pt x="7823" y="0"/>
                    <a:pt x="391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43"/>
            <p:cNvSpPr/>
            <p:nvPr/>
          </p:nvSpPr>
          <p:spPr>
            <a:xfrm>
              <a:off x="1283566" y="1783079"/>
              <a:ext cx="166702" cy="193471"/>
            </a:xfrm>
            <a:custGeom>
              <a:avLst/>
              <a:gdLst/>
              <a:ahLst/>
              <a:cxnLst/>
              <a:rect l="l" t="t" r="r" b="b"/>
              <a:pathLst>
                <a:path w="1233" h="1431" extrusionOk="0">
                  <a:moveTo>
                    <a:pt x="1191" y="0"/>
                  </a:moveTo>
                  <a:cubicBezTo>
                    <a:pt x="1046" y="0"/>
                    <a:pt x="907" y="82"/>
                    <a:pt x="851" y="216"/>
                  </a:cubicBezTo>
                  <a:cubicBezTo>
                    <a:pt x="780" y="335"/>
                    <a:pt x="768" y="490"/>
                    <a:pt x="804" y="633"/>
                  </a:cubicBezTo>
                  <a:cubicBezTo>
                    <a:pt x="774" y="629"/>
                    <a:pt x="744" y="627"/>
                    <a:pt x="715" y="627"/>
                  </a:cubicBezTo>
                  <a:cubicBezTo>
                    <a:pt x="306" y="627"/>
                    <a:pt x="0" y="1007"/>
                    <a:pt x="89" y="1418"/>
                  </a:cubicBezTo>
                  <a:cubicBezTo>
                    <a:pt x="89" y="1418"/>
                    <a:pt x="89" y="1418"/>
                    <a:pt x="101" y="1430"/>
                  </a:cubicBezTo>
                  <a:lnTo>
                    <a:pt x="101" y="1418"/>
                  </a:lnTo>
                  <a:cubicBezTo>
                    <a:pt x="113" y="1418"/>
                    <a:pt x="113" y="1406"/>
                    <a:pt x="113" y="1406"/>
                  </a:cubicBezTo>
                  <a:cubicBezTo>
                    <a:pt x="35" y="1008"/>
                    <a:pt x="339" y="650"/>
                    <a:pt x="727" y="650"/>
                  </a:cubicBezTo>
                  <a:cubicBezTo>
                    <a:pt x="756" y="650"/>
                    <a:pt x="786" y="652"/>
                    <a:pt x="815" y="656"/>
                  </a:cubicBezTo>
                  <a:lnTo>
                    <a:pt x="827" y="656"/>
                  </a:lnTo>
                  <a:cubicBezTo>
                    <a:pt x="839" y="644"/>
                    <a:pt x="839" y="644"/>
                    <a:pt x="827" y="644"/>
                  </a:cubicBezTo>
                  <a:cubicBezTo>
                    <a:pt x="792" y="502"/>
                    <a:pt x="815" y="359"/>
                    <a:pt x="875" y="228"/>
                  </a:cubicBezTo>
                  <a:cubicBezTo>
                    <a:pt x="931" y="105"/>
                    <a:pt x="1049" y="24"/>
                    <a:pt x="1181" y="24"/>
                  </a:cubicBezTo>
                  <a:cubicBezTo>
                    <a:pt x="1190" y="24"/>
                    <a:pt x="1199" y="25"/>
                    <a:pt x="1208" y="25"/>
                  </a:cubicBezTo>
                  <a:cubicBezTo>
                    <a:pt x="1220" y="25"/>
                    <a:pt x="1232" y="25"/>
                    <a:pt x="1232" y="13"/>
                  </a:cubicBezTo>
                  <a:cubicBezTo>
                    <a:pt x="1232" y="2"/>
                    <a:pt x="1220" y="2"/>
                    <a:pt x="1220" y="2"/>
                  </a:cubicBezTo>
                  <a:cubicBezTo>
                    <a:pt x="1210" y="1"/>
                    <a:pt x="1201" y="0"/>
                    <a:pt x="1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43"/>
            <p:cNvSpPr/>
            <p:nvPr/>
          </p:nvSpPr>
          <p:spPr>
            <a:xfrm>
              <a:off x="825500" y="2858620"/>
              <a:ext cx="624759" cy="1942418"/>
            </a:xfrm>
            <a:custGeom>
              <a:avLst/>
              <a:gdLst/>
              <a:ahLst/>
              <a:cxnLst/>
              <a:rect l="l" t="t" r="r" b="b"/>
              <a:pathLst>
                <a:path w="4621" h="14367" extrusionOk="0">
                  <a:moveTo>
                    <a:pt x="3877" y="0"/>
                  </a:moveTo>
                  <a:cubicBezTo>
                    <a:pt x="3787" y="0"/>
                    <a:pt x="3682" y="44"/>
                    <a:pt x="3561" y="143"/>
                  </a:cubicBezTo>
                  <a:cubicBezTo>
                    <a:pt x="2679" y="857"/>
                    <a:pt x="1" y="4084"/>
                    <a:pt x="203" y="5751"/>
                  </a:cubicBezTo>
                  <a:cubicBezTo>
                    <a:pt x="405" y="7417"/>
                    <a:pt x="2394" y="10561"/>
                    <a:pt x="2394" y="10561"/>
                  </a:cubicBezTo>
                  <a:cubicBezTo>
                    <a:pt x="2394" y="10561"/>
                    <a:pt x="2084" y="11632"/>
                    <a:pt x="2060" y="12204"/>
                  </a:cubicBezTo>
                  <a:cubicBezTo>
                    <a:pt x="2037" y="12775"/>
                    <a:pt x="2013" y="13633"/>
                    <a:pt x="2191" y="13847"/>
                  </a:cubicBezTo>
                  <a:cubicBezTo>
                    <a:pt x="2204" y="13862"/>
                    <a:pt x="2217" y="13869"/>
                    <a:pt x="2229" y="13869"/>
                  </a:cubicBezTo>
                  <a:cubicBezTo>
                    <a:pt x="2338" y="13869"/>
                    <a:pt x="2410" y="13282"/>
                    <a:pt x="2453" y="12906"/>
                  </a:cubicBezTo>
                  <a:lnTo>
                    <a:pt x="2453" y="12906"/>
                  </a:lnTo>
                  <a:cubicBezTo>
                    <a:pt x="2418" y="13323"/>
                    <a:pt x="2406" y="14049"/>
                    <a:pt x="2620" y="14252"/>
                  </a:cubicBezTo>
                  <a:cubicBezTo>
                    <a:pt x="2632" y="14263"/>
                    <a:pt x="2643" y="14269"/>
                    <a:pt x="2654" y="14269"/>
                  </a:cubicBezTo>
                  <a:cubicBezTo>
                    <a:pt x="2833" y="14269"/>
                    <a:pt x="2918" y="12812"/>
                    <a:pt x="2918" y="12811"/>
                  </a:cubicBezTo>
                  <a:lnTo>
                    <a:pt x="2918" y="12811"/>
                  </a:lnTo>
                  <a:cubicBezTo>
                    <a:pt x="2918" y="12812"/>
                    <a:pt x="2870" y="13990"/>
                    <a:pt x="3049" y="14323"/>
                  </a:cubicBezTo>
                  <a:cubicBezTo>
                    <a:pt x="3064" y="14353"/>
                    <a:pt x="3079" y="14366"/>
                    <a:pt x="3095" y="14366"/>
                  </a:cubicBezTo>
                  <a:cubicBezTo>
                    <a:pt x="3257" y="14366"/>
                    <a:pt x="3406" y="12835"/>
                    <a:pt x="3406" y="12835"/>
                  </a:cubicBezTo>
                  <a:lnTo>
                    <a:pt x="3406" y="12835"/>
                  </a:lnTo>
                  <a:cubicBezTo>
                    <a:pt x="3406" y="12835"/>
                    <a:pt x="3358" y="13811"/>
                    <a:pt x="3584" y="14145"/>
                  </a:cubicBezTo>
                  <a:cubicBezTo>
                    <a:pt x="3601" y="14169"/>
                    <a:pt x="3617" y="14181"/>
                    <a:pt x="3632" y="14181"/>
                  </a:cubicBezTo>
                  <a:cubicBezTo>
                    <a:pt x="3809" y="14181"/>
                    <a:pt x="3870" y="12549"/>
                    <a:pt x="3870" y="12549"/>
                  </a:cubicBezTo>
                  <a:cubicBezTo>
                    <a:pt x="3870" y="12549"/>
                    <a:pt x="4169" y="13128"/>
                    <a:pt x="4378" y="13128"/>
                  </a:cubicBezTo>
                  <a:cubicBezTo>
                    <a:pt x="4405" y="13128"/>
                    <a:pt x="4430" y="13119"/>
                    <a:pt x="4454" y="13097"/>
                  </a:cubicBezTo>
                  <a:cubicBezTo>
                    <a:pt x="4620" y="12930"/>
                    <a:pt x="4156" y="11037"/>
                    <a:pt x="3727" y="10358"/>
                  </a:cubicBezTo>
                  <a:cubicBezTo>
                    <a:pt x="2941" y="7036"/>
                    <a:pt x="2287" y="5632"/>
                    <a:pt x="2287" y="5632"/>
                  </a:cubicBezTo>
                  <a:cubicBezTo>
                    <a:pt x="2287" y="5632"/>
                    <a:pt x="4239" y="3310"/>
                    <a:pt x="4334" y="2453"/>
                  </a:cubicBezTo>
                  <a:cubicBezTo>
                    <a:pt x="4417" y="1704"/>
                    <a:pt x="4437" y="0"/>
                    <a:pt x="3877" y="0"/>
                  </a:cubicBezTo>
                  <a:close/>
                </a:path>
              </a:pathLst>
            </a:custGeom>
            <a:solidFill>
              <a:srgbClr val="FFC3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43"/>
            <p:cNvSpPr/>
            <p:nvPr/>
          </p:nvSpPr>
          <p:spPr>
            <a:xfrm>
              <a:off x="864168" y="2860108"/>
              <a:ext cx="561215" cy="766449"/>
            </a:xfrm>
            <a:custGeom>
              <a:avLst/>
              <a:gdLst/>
              <a:ahLst/>
              <a:cxnLst/>
              <a:rect l="l" t="t" r="r" b="b"/>
              <a:pathLst>
                <a:path w="4151" h="5669" extrusionOk="0">
                  <a:moveTo>
                    <a:pt x="3591" y="1"/>
                  </a:moveTo>
                  <a:cubicBezTo>
                    <a:pt x="3501" y="1"/>
                    <a:pt x="3396" y="45"/>
                    <a:pt x="3275" y="144"/>
                  </a:cubicBezTo>
                  <a:cubicBezTo>
                    <a:pt x="2596" y="691"/>
                    <a:pt x="679" y="2644"/>
                    <a:pt x="0" y="4323"/>
                  </a:cubicBezTo>
                  <a:cubicBezTo>
                    <a:pt x="0" y="4323"/>
                    <a:pt x="250" y="4954"/>
                    <a:pt x="1298" y="5251"/>
                  </a:cubicBezTo>
                  <a:cubicBezTo>
                    <a:pt x="2346" y="5561"/>
                    <a:pt x="2774" y="5668"/>
                    <a:pt x="2774" y="5668"/>
                  </a:cubicBezTo>
                  <a:cubicBezTo>
                    <a:pt x="3346" y="4930"/>
                    <a:pt x="3977" y="3061"/>
                    <a:pt x="4048" y="2454"/>
                  </a:cubicBezTo>
                  <a:cubicBezTo>
                    <a:pt x="4131" y="1705"/>
                    <a:pt x="4151" y="1"/>
                    <a:pt x="35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43"/>
            <p:cNvSpPr/>
            <p:nvPr/>
          </p:nvSpPr>
          <p:spPr>
            <a:xfrm>
              <a:off x="1464603" y="2821575"/>
              <a:ext cx="333268" cy="547425"/>
            </a:xfrm>
            <a:custGeom>
              <a:avLst/>
              <a:gdLst/>
              <a:ahLst/>
              <a:cxnLst/>
              <a:rect l="l" t="t" r="r" b="b"/>
              <a:pathLst>
                <a:path w="2465" h="4049" extrusionOk="0">
                  <a:moveTo>
                    <a:pt x="655" y="0"/>
                  </a:moveTo>
                  <a:lnTo>
                    <a:pt x="0" y="36"/>
                  </a:lnTo>
                  <a:lnTo>
                    <a:pt x="72" y="774"/>
                  </a:lnTo>
                  <a:cubicBezTo>
                    <a:pt x="96" y="1369"/>
                    <a:pt x="179" y="1953"/>
                    <a:pt x="322" y="2524"/>
                  </a:cubicBezTo>
                  <a:cubicBezTo>
                    <a:pt x="477" y="2429"/>
                    <a:pt x="631" y="2310"/>
                    <a:pt x="786" y="2203"/>
                  </a:cubicBezTo>
                  <a:cubicBezTo>
                    <a:pt x="953" y="2881"/>
                    <a:pt x="1358" y="3477"/>
                    <a:pt x="1762" y="4048"/>
                  </a:cubicBezTo>
                  <a:cubicBezTo>
                    <a:pt x="1917" y="3774"/>
                    <a:pt x="2084" y="3512"/>
                    <a:pt x="2263" y="3250"/>
                  </a:cubicBezTo>
                  <a:cubicBezTo>
                    <a:pt x="2310" y="3167"/>
                    <a:pt x="2382" y="3108"/>
                    <a:pt x="2465" y="3072"/>
                  </a:cubicBezTo>
                  <a:cubicBezTo>
                    <a:pt x="1834" y="2072"/>
                    <a:pt x="1227" y="1048"/>
                    <a:pt x="655" y="0"/>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43"/>
            <p:cNvSpPr/>
            <p:nvPr/>
          </p:nvSpPr>
          <p:spPr>
            <a:xfrm>
              <a:off x="1804232" y="2826307"/>
              <a:ext cx="217402" cy="521737"/>
            </a:xfrm>
            <a:custGeom>
              <a:avLst/>
              <a:gdLst/>
              <a:ahLst/>
              <a:cxnLst/>
              <a:rect l="l" t="t" r="r" b="b"/>
              <a:pathLst>
                <a:path w="1608" h="3859" extrusionOk="0">
                  <a:moveTo>
                    <a:pt x="453" y="1"/>
                  </a:moveTo>
                  <a:cubicBezTo>
                    <a:pt x="501" y="1"/>
                    <a:pt x="548" y="1"/>
                    <a:pt x="596" y="2"/>
                  </a:cubicBezTo>
                  <a:lnTo>
                    <a:pt x="596" y="2"/>
                  </a:lnTo>
                  <a:cubicBezTo>
                    <a:pt x="596" y="2"/>
                    <a:pt x="596" y="1"/>
                    <a:pt x="596" y="1"/>
                  </a:cubicBezTo>
                  <a:close/>
                  <a:moveTo>
                    <a:pt x="596" y="2"/>
                  </a:moveTo>
                  <a:cubicBezTo>
                    <a:pt x="512" y="1038"/>
                    <a:pt x="262" y="2049"/>
                    <a:pt x="1" y="3061"/>
                  </a:cubicBezTo>
                  <a:cubicBezTo>
                    <a:pt x="84" y="3120"/>
                    <a:pt x="155" y="3215"/>
                    <a:pt x="179" y="3323"/>
                  </a:cubicBezTo>
                  <a:lnTo>
                    <a:pt x="405" y="3858"/>
                  </a:lnTo>
                  <a:cubicBezTo>
                    <a:pt x="477" y="3763"/>
                    <a:pt x="536" y="3668"/>
                    <a:pt x="584" y="3561"/>
                  </a:cubicBezTo>
                  <a:cubicBezTo>
                    <a:pt x="751" y="3239"/>
                    <a:pt x="882" y="2906"/>
                    <a:pt x="989" y="2561"/>
                  </a:cubicBezTo>
                  <a:cubicBezTo>
                    <a:pt x="1096" y="2203"/>
                    <a:pt x="1120" y="1846"/>
                    <a:pt x="1072" y="1477"/>
                  </a:cubicBezTo>
                  <a:lnTo>
                    <a:pt x="1072" y="1477"/>
                  </a:lnTo>
                  <a:cubicBezTo>
                    <a:pt x="1215" y="1596"/>
                    <a:pt x="1358" y="1703"/>
                    <a:pt x="1513" y="1799"/>
                  </a:cubicBezTo>
                  <a:cubicBezTo>
                    <a:pt x="1584" y="1620"/>
                    <a:pt x="1608" y="1430"/>
                    <a:pt x="1572" y="1251"/>
                  </a:cubicBezTo>
                  <a:cubicBezTo>
                    <a:pt x="1548" y="858"/>
                    <a:pt x="1489" y="465"/>
                    <a:pt x="1406" y="72"/>
                  </a:cubicBezTo>
                  <a:cubicBezTo>
                    <a:pt x="1142" y="32"/>
                    <a:pt x="869" y="8"/>
                    <a:pt x="596" y="2"/>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43"/>
            <p:cNvSpPr/>
            <p:nvPr/>
          </p:nvSpPr>
          <p:spPr>
            <a:xfrm>
              <a:off x="1804232" y="3241651"/>
              <a:ext cx="40425" cy="1072271"/>
            </a:xfrm>
            <a:custGeom>
              <a:avLst/>
              <a:gdLst/>
              <a:ahLst/>
              <a:cxnLst/>
              <a:rect l="l" t="t" r="r" b="b"/>
              <a:pathLst>
                <a:path w="299" h="7931" extrusionOk="0">
                  <a:moveTo>
                    <a:pt x="12" y="1"/>
                  </a:moveTo>
                  <a:cubicBezTo>
                    <a:pt x="1" y="1"/>
                    <a:pt x="1" y="13"/>
                    <a:pt x="1" y="13"/>
                  </a:cubicBezTo>
                  <a:cubicBezTo>
                    <a:pt x="12" y="501"/>
                    <a:pt x="60" y="989"/>
                    <a:pt x="132" y="1477"/>
                  </a:cubicBezTo>
                  <a:cubicBezTo>
                    <a:pt x="179" y="1882"/>
                    <a:pt x="239" y="2287"/>
                    <a:pt x="263" y="2703"/>
                  </a:cubicBezTo>
                  <a:cubicBezTo>
                    <a:pt x="274" y="3001"/>
                    <a:pt x="263" y="3299"/>
                    <a:pt x="263" y="3596"/>
                  </a:cubicBezTo>
                  <a:cubicBezTo>
                    <a:pt x="239" y="5013"/>
                    <a:pt x="215" y="6478"/>
                    <a:pt x="108" y="7918"/>
                  </a:cubicBezTo>
                  <a:cubicBezTo>
                    <a:pt x="108" y="7930"/>
                    <a:pt x="120" y="7930"/>
                    <a:pt x="120" y="7930"/>
                  </a:cubicBezTo>
                  <a:cubicBezTo>
                    <a:pt x="132" y="7930"/>
                    <a:pt x="132" y="7918"/>
                    <a:pt x="132" y="7918"/>
                  </a:cubicBezTo>
                  <a:cubicBezTo>
                    <a:pt x="239" y="6478"/>
                    <a:pt x="263" y="5013"/>
                    <a:pt x="286" y="3596"/>
                  </a:cubicBezTo>
                  <a:cubicBezTo>
                    <a:pt x="298" y="3311"/>
                    <a:pt x="298" y="2989"/>
                    <a:pt x="286" y="2691"/>
                  </a:cubicBezTo>
                  <a:cubicBezTo>
                    <a:pt x="263" y="2287"/>
                    <a:pt x="215" y="1870"/>
                    <a:pt x="155" y="1477"/>
                  </a:cubicBezTo>
                  <a:cubicBezTo>
                    <a:pt x="84" y="989"/>
                    <a:pt x="36" y="501"/>
                    <a:pt x="24" y="13"/>
                  </a:cubicBezTo>
                  <a:cubicBezTo>
                    <a:pt x="24" y="13"/>
                    <a:pt x="24" y="1"/>
                    <a:pt x="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43"/>
            <p:cNvSpPr/>
            <p:nvPr/>
          </p:nvSpPr>
          <p:spPr>
            <a:xfrm>
              <a:off x="1461358" y="3894007"/>
              <a:ext cx="605426" cy="139797"/>
            </a:xfrm>
            <a:custGeom>
              <a:avLst/>
              <a:gdLst/>
              <a:ahLst/>
              <a:cxnLst/>
              <a:rect l="l" t="t" r="r" b="b"/>
              <a:pathLst>
                <a:path w="4478" h="1034" extrusionOk="0">
                  <a:moveTo>
                    <a:pt x="18" y="1"/>
                  </a:moveTo>
                  <a:cubicBezTo>
                    <a:pt x="15" y="1"/>
                    <a:pt x="12" y="4"/>
                    <a:pt x="12" y="10"/>
                  </a:cubicBezTo>
                  <a:cubicBezTo>
                    <a:pt x="1" y="10"/>
                    <a:pt x="1" y="21"/>
                    <a:pt x="12" y="21"/>
                  </a:cubicBezTo>
                  <a:cubicBezTo>
                    <a:pt x="1072" y="688"/>
                    <a:pt x="2310" y="1033"/>
                    <a:pt x="3561" y="1033"/>
                  </a:cubicBezTo>
                  <a:cubicBezTo>
                    <a:pt x="3858" y="1033"/>
                    <a:pt x="4156" y="1010"/>
                    <a:pt x="4453" y="974"/>
                  </a:cubicBezTo>
                  <a:cubicBezTo>
                    <a:pt x="4465" y="974"/>
                    <a:pt x="4477" y="962"/>
                    <a:pt x="4477" y="962"/>
                  </a:cubicBezTo>
                  <a:cubicBezTo>
                    <a:pt x="4465" y="950"/>
                    <a:pt x="4465" y="950"/>
                    <a:pt x="4453" y="950"/>
                  </a:cubicBezTo>
                  <a:cubicBezTo>
                    <a:pt x="4160" y="989"/>
                    <a:pt x="3866" y="1008"/>
                    <a:pt x="3572" y="1008"/>
                  </a:cubicBezTo>
                  <a:cubicBezTo>
                    <a:pt x="2327" y="1008"/>
                    <a:pt x="1094" y="665"/>
                    <a:pt x="24" y="10"/>
                  </a:cubicBezTo>
                  <a:cubicBezTo>
                    <a:pt x="24" y="4"/>
                    <a:pt x="21" y="1"/>
                    <a:pt x="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43"/>
            <p:cNvSpPr/>
            <p:nvPr/>
          </p:nvSpPr>
          <p:spPr>
            <a:xfrm>
              <a:off x="1382535" y="2872276"/>
              <a:ext cx="43534" cy="464547"/>
            </a:xfrm>
            <a:custGeom>
              <a:avLst/>
              <a:gdLst/>
              <a:ahLst/>
              <a:cxnLst/>
              <a:rect l="l" t="t" r="r" b="b"/>
              <a:pathLst>
                <a:path w="322" h="3436" extrusionOk="0">
                  <a:moveTo>
                    <a:pt x="60" y="0"/>
                  </a:moveTo>
                  <a:cubicBezTo>
                    <a:pt x="54" y="0"/>
                    <a:pt x="48" y="6"/>
                    <a:pt x="48" y="18"/>
                  </a:cubicBezTo>
                  <a:cubicBezTo>
                    <a:pt x="298" y="1137"/>
                    <a:pt x="286" y="2304"/>
                    <a:pt x="0" y="3423"/>
                  </a:cubicBezTo>
                  <a:cubicBezTo>
                    <a:pt x="0" y="3423"/>
                    <a:pt x="0" y="3435"/>
                    <a:pt x="12" y="3435"/>
                  </a:cubicBezTo>
                  <a:lnTo>
                    <a:pt x="24" y="3435"/>
                  </a:lnTo>
                  <a:cubicBezTo>
                    <a:pt x="310" y="2316"/>
                    <a:pt x="322" y="1149"/>
                    <a:pt x="72" y="18"/>
                  </a:cubicBezTo>
                  <a:cubicBezTo>
                    <a:pt x="72" y="6"/>
                    <a:pt x="66" y="0"/>
                    <a:pt x="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43"/>
            <p:cNvSpPr/>
            <p:nvPr/>
          </p:nvSpPr>
          <p:spPr>
            <a:xfrm>
              <a:off x="2135884" y="2982467"/>
              <a:ext cx="46779" cy="570003"/>
            </a:xfrm>
            <a:custGeom>
              <a:avLst/>
              <a:gdLst/>
              <a:ahLst/>
              <a:cxnLst/>
              <a:rect l="l" t="t" r="r" b="b"/>
              <a:pathLst>
                <a:path w="346" h="4216" extrusionOk="0">
                  <a:moveTo>
                    <a:pt x="262" y="1"/>
                  </a:moveTo>
                  <a:cubicBezTo>
                    <a:pt x="262" y="1"/>
                    <a:pt x="250" y="13"/>
                    <a:pt x="250" y="13"/>
                  </a:cubicBezTo>
                  <a:cubicBezTo>
                    <a:pt x="310" y="1418"/>
                    <a:pt x="226" y="2811"/>
                    <a:pt x="0" y="4192"/>
                  </a:cubicBezTo>
                  <a:cubicBezTo>
                    <a:pt x="0" y="4204"/>
                    <a:pt x="0" y="4204"/>
                    <a:pt x="12" y="4216"/>
                  </a:cubicBezTo>
                  <a:cubicBezTo>
                    <a:pt x="24" y="4216"/>
                    <a:pt x="24" y="4204"/>
                    <a:pt x="24" y="4204"/>
                  </a:cubicBezTo>
                  <a:cubicBezTo>
                    <a:pt x="262" y="2822"/>
                    <a:pt x="346" y="1418"/>
                    <a:pt x="274" y="13"/>
                  </a:cubicBezTo>
                  <a:cubicBezTo>
                    <a:pt x="274" y="13"/>
                    <a:pt x="274" y="1"/>
                    <a:pt x="2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43"/>
            <p:cNvSpPr/>
            <p:nvPr/>
          </p:nvSpPr>
          <p:spPr>
            <a:xfrm>
              <a:off x="1168374" y="3249763"/>
              <a:ext cx="74225" cy="305958"/>
            </a:xfrm>
            <a:custGeom>
              <a:avLst/>
              <a:gdLst/>
              <a:ahLst/>
              <a:cxnLst/>
              <a:rect l="l" t="t" r="r" b="b"/>
              <a:pathLst>
                <a:path w="549" h="2263" extrusionOk="0">
                  <a:moveTo>
                    <a:pt x="536" y="0"/>
                  </a:moveTo>
                  <a:cubicBezTo>
                    <a:pt x="536" y="0"/>
                    <a:pt x="524" y="0"/>
                    <a:pt x="524" y="12"/>
                  </a:cubicBezTo>
                  <a:cubicBezTo>
                    <a:pt x="310" y="750"/>
                    <a:pt x="132" y="1488"/>
                    <a:pt x="1" y="2239"/>
                  </a:cubicBezTo>
                  <a:cubicBezTo>
                    <a:pt x="1" y="2250"/>
                    <a:pt x="1" y="2262"/>
                    <a:pt x="13" y="2262"/>
                  </a:cubicBezTo>
                  <a:cubicBezTo>
                    <a:pt x="13" y="2262"/>
                    <a:pt x="24" y="2262"/>
                    <a:pt x="24" y="2250"/>
                  </a:cubicBezTo>
                  <a:cubicBezTo>
                    <a:pt x="155" y="1500"/>
                    <a:pt x="334" y="750"/>
                    <a:pt x="548" y="24"/>
                  </a:cubicBezTo>
                  <a:cubicBezTo>
                    <a:pt x="548" y="12"/>
                    <a:pt x="548" y="0"/>
                    <a:pt x="53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43"/>
            <p:cNvSpPr/>
            <p:nvPr/>
          </p:nvSpPr>
          <p:spPr>
            <a:xfrm>
              <a:off x="1772054" y="3307630"/>
              <a:ext cx="24336" cy="38802"/>
            </a:xfrm>
            <a:custGeom>
              <a:avLst/>
              <a:gdLst/>
              <a:ahLst/>
              <a:cxnLst/>
              <a:rect l="l" t="t" r="r" b="b"/>
              <a:pathLst>
                <a:path w="180" h="287" extrusionOk="0">
                  <a:moveTo>
                    <a:pt x="96" y="1"/>
                  </a:moveTo>
                  <a:cubicBezTo>
                    <a:pt x="48" y="1"/>
                    <a:pt x="0" y="60"/>
                    <a:pt x="0" y="144"/>
                  </a:cubicBezTo>
                  <a:cubicBezTo>
                    <a:pt x="0" y="227"/>
                    <a:pt x="48" y="287"/>
                    <a:pt x="96" y="287"/>
                  </a:cubicBezTo>
                  <a:cubicBezTo>
                    <a:pt x="143" y="287"/>
                    <a:pt x="179" y="227"/>
                    <a:pt x="179" y="144"/>
                  </a:cubicBezTo>
                  <a:cubicBezTo>
                    <a:pt x="179" y="60"/>
                    <a:pt x="143" y="1"/>
                    <a:pt x="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43"/>
            <p:cNvSpPr/>
            <p:nvPr/>
          </p:nvSpPr>
          <p:spPr>
            <a:xfrm>
              <a:off x="1799364" y="3544101"/>
              <a:ext cx="27581" cy="39208"/>
            </a:xfrm>
            <a:custGeom>
              <a:avLst/>
              <a:gdLst/>
              <a:ahLst/>
              <a:cxnLst/>
              <a:rect l="l" t="t" r="r" b="b"/>
              <a:pathLst>
                <a:path w="204" h="290" extrusionOk="0">
                  <a:moveTo>
                    <a:pt x="96" y="0"/>
                  </a:moveTo>
                  <a:cubicBezTo>
                    <a:pt x="92" y="0"/>
                    <a:pt x="88" y="1"/>
                    <a:pt x="84" y="2"/>
                  </a:cubicBezTo>
                  <a:cubicBezTo>
                    <a:pt x="37" y="2"/>
                    <a:pt x="1" y="73"/>
                    <a:pt x="13" y="157"/>
                  </a:cubicBezTo>
                  <a:cubicBezTo>
                    <a:pt x="24" y="233"/>
                    <a:pt x="64" y="289"/>
                    <a:pt x="108" y="289"/>
                  </a:cubicBezTo>
                  <a:cubicBezTo>
                    <a:pt x="112" y="289"/>
                    <a:pt x="116" y="289"/>
                    <a:pt x="120" y="288"/>
                  </a:cubicBezTo>
                  <a:cubicBezTo>
                    <a:pt x="179" y="276"/>
                    <a:pt x="203" y="204"/>
                    <a:pt x="191" y="133"/>
                  </a:cubicBezTo>
                  <a:cubicBezTo>
                    <a:pt x="180" y="57"/>
                    <a:pt x="140" y="0"/>
                    <a:pt x="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43"/>
            <p:cNvSpPr/>
            <p:nvPr/>
          </p:nvSpPr>
          <p:spPr>
            <a:xfrm>
              <a:off x="1797742" y="3805043"/>
              <a:ext cx="25958" cy="40425"/>
            </a:xfrm>
            <a:custGeom>
              <a:avLst/>
              <a:gdLst/>
              <a:ahLst/>
              <a:cxnLst/>
              <a:rect l="l" t="t" r="r" b="b"/>
              <a:pathLst>
                <a:path w="192" h="299" extrusionOk="0">
                  <a:moveTo>
                    <a:pt x="108" y="1"/>
                  </a:moveTo>
                  <a:cubicBezTo>
                    <a:pt x="49" y="1"/>
                    <a:pt x="13" y="72"/>
                    <a:pt x="1" y="156"/>
                  </a:cubicBezTo>
                  <a:cubicBezTo>
                    <a:pt x="1" y="227"/>
                    <a:pt x="37" y="298"/>
                    <a:pt x="96" y="298"/>
                  </a:cubicBezTo>
                  <a:cubicBezTo>
                    <a:pt x="144" y="298"/>
                    <a:pt x="191" y="227"/>
                    <a:pt x="191" y="156"/>
                  </a:cubicBezTo>
                  <a:cubicBezTo>
                    <a:pt x="191" y="72"/>
                    <a:pt x="156" y="1"/>
                    <a:pt x="1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43"/>
            <p:cNvSpPr/>
            <p:nvPr/>
          </p:nvSpPr>
          <p:spPr>
            <a:xfrm>
              <a:off x="1793010" y="4107763"/>
              <a:ext cx="25823" cy="40290"/>
            </a:xfrm>
            <a:custGeom>
              <a:avLst/>
              <a:gdLst/>
              <a:ahLst/>
              <a:cxnLst/>
              <a:rect l="l" t="t" r="r" b="b"/>
              <a:pathLst>
                <a:path w="191" h="298" extrusionOk="0">
                  <a:moveTo>
                    <a:pt x="107" y="0"/>
                  </a:moveTo>
                  <a:cubicBezTo>
                    <a:pt x="48" y="0"/>
                    <a:pt x="12" y="72"/>
                    <a:pt x="0" y="143"/>
                  </a:cubicBezTo>
                  <a:cubicBezTo>
                    <a:pt x="0" y="226"/>
                    <a:pt x="48" y="298"/>
                    <a:pt x="95" y="298"/>
                  </a:cubicBezTo>
                  <a:cubicBezTo>
                    <a:pt x="143" y="298"/>
                    <a:pt x="191" y="226"/>
                    <a:pt x="191" y="143"/>
                  </a:cubicBezTo>
                  <a:cubicBezTo>
                    <a:pt x="191" y="60"/>
                    <a:pt x="155" y="0"/>
                    <a:pt x="10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 name="TextBox 5"/>
          <p:cNvSpPr txBox="1"/>
          <p:nvPr/>
        </p:nvSpPr>
        <p:spPr>
          <a:xfrm>
            <a:off x="2063324" y="915426"/>
            <a:ext cx="6519667" cy="2123658"/>
          </a:xfrm>
          <a:prstGeom prst="rect">
            <a:avLst/>
          </a:prstGeom>
          <a:noFill/>
        </p:spPr>
        <p:txBody>
          <a:bodyPr wrap="square" rtlCol="0">
            <a:spAutoFit/>
          </a:bodyPr>
          <a:lstStyle/>
          <a:p>
            <a:pPr algn="ctr">
              <a:lnSpc>
                <a:spcPct val="150000"/>
              </a:lnSpc>
            </a:pPr>
            <a:r>
              <a:rPr lang="en-US" sz="4400" b="1" dirty="0" err="1" smtClean="0">
                <a:solidFill>
                  <a:srgbClr val="006000"/>
                </a:solidFill>
              </a:rPr>
              <a:t>Tuần</a:t>
            </a:r>
            <a:r>
              <a:rPr lang="en-US" sz="4400" b="1" dirty="0" smtClean="0">
                <a:solidFill>
                  <a:srgbClr val="006000"/>
                </a:solidFill>
              </a:rPr>
              <a:t> 22 – </a:t>
            </a:r>
            <a:r>
              <a:rPr lang="en-US" sz="4400" b="1" dirty="0" err="1" smtClean="0">
                <a:solidFill>
                  <a:srgbClr val="006000"/>
                </a:solidFill>
              </a:rPr>
              <a:t>Tham</a:t>
            </a:r>
            <a:r>
              <a:rPr lang="en-US" sz="4400" b="1" dirty="0" smtClean="0">
                <a:solidFill>
                  <a:srgbClr val="006000"/>
                </a:solidFill>
              </a:rPr>
              <a:t> </a:t>
            </a:r>
            <a:r>
              <a:rPr lang="en-US" sz="4400" b="1" dirty="0" err="1" smtClean="0">
                <a:solidFill>
                  <a:srgbClr val="006000"/>
                </a:solidFill>
              </a:rPr>
              <a:t>gia</a:t>
            </a:r>
            <a:r>
              <a:rPr lang="en-US" sz="4400" b="1" dirty="0" smtClean="0">
                <a:solidFill>
                  <a:srgbClr val="006000"/>
                </a:solidFill>
              </a:rPr>
              <a:t> </a:t>
            </a:r>
            <a:r>
              <a:rPr lang="en-US" sz="4400" b="1" dirty="0" err="1" smtClean="0">
                <a:solidFill>
                  <a:srgbClr val="006000"/>
                </a:solidFill>
              </a:rPr>
              <a:t>hoạt</a:t>
            </a:r>
            <a:r>
              <a:rPr lang="en-US" sz="4400" b="1" dirty="0" smtClean="0">
                <a:solidFill>
                  <a:srgbClr val="006000"/>
                </a:solidFill>
              </a:rPr>
              <a:t> </a:t>
            </a:r>
            <a:r>
              <a:rPr lang="en-US" sz="4400" b="1" dirty="0" err="1" smtClean="0">
                <a:solidFill>
                  <a:srgbClr val="006000"/>
                </a:solidFill>
              </a:rPr>
              <a:t>động</a:t>
            </a:r>
            <a:r>
              <a:rPr lang="en-US" sz="4400" b="1" dirty="0" smtClean="0">
                <a:solidFill>
                  <a:srgbClr val="006000"/>
                </a:solidFill>
              </a:rPr>
              <a:t> </a:t>
            </a:r>
            <a:r>
              <a:rPr lang="en-US" sz="4400" b="1" dirty="0" err="1" smtClean="0">
                <a:solidFill>
                  <a:srgbClr val="006000"/>
                </a:solidFill>
              </a:rPr>
              <a:t>thiện</a:t>
            </a:r>
            <a:r>
              <a:rPr lang="en-US" sz="4400" b="1" dirty="0" smtClean="0">
                <a:solidFill>
                  <a:srgbClr val="006000"/>
                </a:solidFill>
              </a:rPr>
              <a:t> </a:t>
            </a:r>
            <a:r>
              <a:rPr lang="en-US" sz="4400" b="1" dirty="0" err="1" smtClean="0">
                <a:solidFill>
                  <a:srgbClr val="006000"/>
                </a:solidFill>
              </a:rPr>
              <a:t>nguyện</a:t>
            </a:r>
            <a:endParaRPr lang="en-US" sz="4400" b="1" dirty="0">
              <a:solidFill>
                <a:srgbClr val="006000"/>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92"/>
        <p:cNvGrpSpPr/>
        <p:nvPr/>
      </p:nvGrpSpPr>
      <p:grpSpPr>
        <a:xfrm>
          <a:off x="0" y="0"/>
          <a:ext cx="0" cy="0"/>
          <a:chOff x="0" y="0"/>
          <a:chExt cx="0" cy="0"/>
        </a:xfrm>
      </p:grpSpPr>
      <p:sp>
        <p:nvSpPr>
          <p:cNvPr id="1593" name="Google Shape;1593;p41"/>
          <p:cNvSpPr/>
          <p:nvPr/>
        </p:nvSpPr>
        <p:spPr>
          <a:xfrm>
            <a:off x="522012" y="3543234"/>
            <a:ext cx="1079732" cy="810516"/>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tx2">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5" name="Google Shape;1595;p41"/>
          <p:cNvSpPr/>
          <p:nvPr/>
        </p:nvSpPr>
        <p:spPr>
          <a:xfrm>
            <a:off x="4858557" y="2556156"/>
            <a:ext cx="1079732" cy="810516"/>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1">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41"/>
          <p:cNvSpPr/>
          <p:nvPr/>
        </p:nvSpPr>
        <p:spPr>
          <a:xfrm>
            <a:off x="522012" y="1645259"/>
            <a:ext cx="1079732" cy="810516"/>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7" name="Google Shape;1597;p41"/>
          <p:cNvSpPr txBox="1">
            <a:spLocks noGrp="1"/>
          </p:cNvSpPr>
          <p:nvPr>
            <p:ph type="title"/>
          </p:nvPr>
        </p:nvSpPr>
        <p:spPr>
          <a:xfrm flipH="1">
            <a:off x="460667" y="1633475"/>
            <a:ext cx="1153500" cy="822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b="1" dirty="0">
                <a:latin typeface="+mn-lt"/>
              </a:rPr>
              <a:t>01</a:t>
            </a:r>
            <a:endParaRPr sz="3600" b="1" dirty="0">
              <a:latin typeface="+mn-lt"/>
            </a:endParaRPr>
          </a:p>
        </p:txBody>
      </p:sp>
      <p:sp>
        <p:nvSpPr>
          <p:cNvPr id="1600" name="Google Shape;1600;p41"/>
          <p:cNvSpPr txBox="1">
            <a:spLocks noGrp="1"/>
          </p:cNvSpPr>
          <p:nvPr>
            <p:ph type="title" idx="15"/>
          </p:nvPr>
        </p:nvSpPr>
        <p:spPr>
          <a:xfrm>
            <a:off x="813416" y="599708"/>
            <a:ext cx="7550700" cy="569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200" b="1" dirty="0" smtClean="0">
                <a:solidFill>
                  <a:schemeClr val="accent3">
                    <a:lumMod val="75000"/>
                  </a:schemeClr>
                </a:solidFill>
                <a:latin typeface="+mn-lt"/>
              </a:rPr>
              <a:t>NỘI DUNG BÀI HỌC</a:t>
            </a:r>
            <a:endParaRPr sz="3200" b="1" dirty="0">
              <a:solidFill>
                <a:schemeClr val="accent3">
                  <a:lumMod val="75000"/>
                </a:schemeClr>
              </a:solidFill>
              <a:latin typeface="+mn-lt"/>
            </a:endParaRPr>
          </a:p>
        </p:txBody>
      </p:sp>
      <p:sp>
        <p:nvSpPr>
          <p:cNvPr id="1601" name="Google Shape;1601;p41"/>
          <p:cNvSpPr txBox="1">
            <a:spLocks noGrp="1"/>
          </p:cNvSpPr>
          <p:nvPr>
            <p:ph type="title" idx="3"/>
          </p:nvPr>
        </p:nvSpPr>
        <p:spPr>
          <a:xfrm flipH="1">
            <a:off x="460667" y="3521037"/>
            <a:ext cx="1153500" cy="822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b="1" dirty="0">
                <a:latin typeface="+mn-lt"/>
              </a:rPr>
              <a:t>02</a:t>
            </a:r>
            <a:endParaRPr sz="3600" b="1" dirty="0">
              <a:latin typeface="+mn-lt"/>
            </a:endParaRPr>
          </a:p>
        </p:txBody>
      </p:sp>
      <p:sp>
        <p:nvSpPr>
          <p:cNvPr id="1604" name="Google Shape;1604;p41"/>
          <p:cNvSpPr txBox="1">
            <a:spLocks noGrp="1"/>
          </p:cNvSpPr>
          <p:nvPr>
            <p:ph type="title" idx="6"/>
          </p:nvPr>
        </p:nvSpPr>
        <p:spPr>
          <a:xfrm flipH="1">
            <a:off x="4797200" y="2544372"/>
            <a:ext cx="1153500" cy="822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b="1" dirty="0">
                <a:latin typeface="+mn-lt"/>
              </a:rPr>
              <a:t>03</a:t>
            </a:r>
            <a:endParaRPr sz="3600" b="1" dirty="0">
              <a:latin typeface="+mn-lt"/>
            </a:endParaRPr>
          </a:p>
        </p:txBody>
      </p:sp>
      <p:sp>
        <p:nvSpPr>
          <p:cNvPr id="1610" name="Google Shape;1610;p41"/>
          <p:cNvSpPr/>
          <p:nvPr/>
        </p:nvSpPr>
        <p:spPr>
          <a:xfrm rot="-1869146">
            <a:off x="1340119" y="1721745"/>
            <a:ext cx="3821" cy="7642"/>
          </a:xfrm>
          <a:custGeom>
            <a:avLst/>
            <a:gdLst/>
            <a:ahLst/>
            <a:cxnLst/>
            <a:rect l="l" t="t" r="r" b="b"/>
            <a:pathLst>
              <a:path w="29" h="58" extrusionOk="0">
                <a:moveTo>
                  <a:pt x="0" y="0"/>
                </a:moveTo>
                <a:lnTo>
                  <a:pt x="12" y="57"/>
                </a:lnTo>
                <a:lnTo>
                  <a:pt x="29" y="6"/>
                </a:lnTo>
                <a:lnTo>
                  <a:pt x="0" y="0"/>
                </a:lnTo>
                <a:close/>
              </a:path>
            </a:pathLst>
          </a:custGeom>
          <a:solidFill>
            <a:schemeClr val="dk2"/>
          </a:solid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00">
              <a:latin typeface="Sacramento"/>
              <a:ea typeface="Sacramento"/>
              <a:cs typeface="Sacramento"/>
              <a:sym typeface="Sacramento"/>
            </a:endParaRPr>
          </a:p>
        </p:txBody>
      </p:sp>
      <p:sp>
        <p:nvSpPr>
          <p:cNvPr id="10" name="Rectangle 9"/>
          <p:cNvSpPr/>
          <p:nvPr/>
        </p:nvSpPr>
        <p:spPr>
          <a:xfrm>
            <a:off x="1663089" y="1536793"/>
            <a:ext cx="2920275" cy="1015663"/>
          </a:xfrm>
          <a:prstGeom prst="rect">
            <a:avLst/>
          </a:prstGeom>
        </p:spPr>
        <p:txBody>
          <a:bodyPr wrap="square">
            <a:spAutoFit/>
          </a:bodyPr>
          <a:lstStyle/>
          <a:p>
            <a:pPr algn="just">
              <a:lnSpc>
                <a:spcPct val="150000"/>
              </a:lnSpc>
            </a:pPr>
            <a:r>
              <a:rPr lang="en-US" sz="2000" dirty="0" smtClean="0"/>
              <a:t>Chia </a:t>
            </a:r>
            <a:r>
              <a:rPr lang="en-US" sz="2000" dirty="0" err="1" smtClean="0"/>
              <a:t>sẻ</a:t>
            </a:r>
            <a:r>
              <a:rPr lang="en-US" sz="2000" dirty="0" smtClean="0"/>
              <a:t> </a:t>
            </a:r>
            <a:r>
              <a:rPr lang="en-US" sz="2000" dirty="0" err="1" smtClean="0"/>
              <a:t>về</a:t>
            </a:r>
            <a:r>
              <a:rPr lang="en-US" sz="2000" dirty="0" smtClean="0"/>
              <a:t> </a:t>
            </a:r>
            <a:r>
              <a:rPr lang="en-US" sz="2000" dirty="0" err="1" smtClean="0"/>
              <a:t>hoạt</a:t>
            </a:r>
            <a:r>
              <a:rPr lang="en-US" sz="2000" dirty="0" smtClean="0"/>
              <a:t> </a:t>
            </a:r>
            <a:r>
              <a:rPr lang="en-US" sz="2000" dirty="0" err="1" smtClean="0"/>
              <a:t>động</a:t>
            </a:r>
            <a:r>
              <a:rPr lang="en-US" sz="2000" dirty="0" smtClean="0"/>
              <a:t> </a:t>
            </a:r>
            <a:r>
              <a:rPr lang="en-US" sz="2000" dirty="0" err="1" smtClean="0"/>
              <a:t>thiện</a:t>
            </a:r>
            <a:r>
              <a:rPr lang="en-US" sz="2000" dirty="0" smtClean="0"/>
              <a:t> </a:t>
            </a:r>
            <a:r>
              <a:rPr lang="en-US" sz="2000" dirty="0" err="1" smtClean="0"/>
              <a:t>nguyện</a:t>
            </a:r>
            <a:r>
              <a:rPr lang="en-US" sz="2000" dirty="0" smtClean="0"/>
              <a:t>, </a:t>
            </a:r>
            <a:r>
              <a:rPr lang="en-US" sz="2000" dirty="0" err="1" smtClean="0"/>
              <a:t>nhân</a:t>
            </a:r>
            <a:r>
              <a:rPr lang="en-US" sz="2000" dirty="0" smtClean="0"/>
              <a:t> </a:t>
            </a:r>
            <a:r>
              <a:rPr lang="en-US" sz="2000" dirty="0" err="1" smtClean="0"/>
              <a:t>đạo</a:t>
            </a:r>
            <a:endParaRPr lang="en-US" sz="2000" dirty="0"/>
          </a:p>
        </p:txBody>
      </p:sp>
      <p:sp>
        <p:nvSpPr>
          <p:cNvPr id="11" name="Rectangle 10"/>
          <p:cNvSpPr/>
          <p:nvPr/>
        </p:nvSpPr>
        <p:spPr>
          <a:xfrm>
            <a:off x="1675512" y="3423958"/>
            <a:ext cx="2907852" cy="1015663"/>
          </a:xfrm>
          <a:prstGeom prst="rect">
            <a:avLst/>
          </a:prstGeom>
        </p:spPr>
        <p:txBody>
          <a:bodyPr wrap="square">
            <a:spAutoFit/>
          </a:bodyPr>
          <a:lstStyle/>
          <a:p>
            <a:pPr algn="just">
              <a:lnSpc>
                <a:spcPct val="150000"/>
              </a:lnSpc>
            </a:pPr>
            <a:r>
              <a:rPr lang="en-US" sz="2000" dirty="0" err="1" smtClean="0"/>
              <a:t>Tham</a:t>
            </a:r>
            <a:r>
              <a:rPr lang="en-US" sz="2000" dirty="0" smtClean="0"/>
              <a:t> </a:t>
            </a:r>
            <a:r>
              <a:rPr lang="en-US" sz="2000" dirty="0" err="1" smtClean="0"/>
              <a:t>gia</a:t>
            </a:r>
            <a:r>
              <a:rPr lang="en-US" sz="2000" dirty="0" smtClean="0"/>
              <a:t> </a:t>
            </a:r>
            <a:r>
              <a:rPr lang="en-US" sz="2000" dirty="0" err="1" smtClean="0"/>
              <a:t>hoạt</a:t>
            </a:r>
            <a:r>
              <a:rPr lang="en-US" sz="2000" dirty="0" smtClean="0"/>
              <a:t> </a:t>
            </a:r>
            <a:r>
              <a:rPr lang="en-US" sz="2000" dirty="0" err="1" smtClean="0"/>
              <a:t>động</a:t>
            </a:r>
            <a:r>
              <a:rPr lang="en-US" sz="2000" dirty="0" smtClean="0"/>
              <a:t> </a:t>
            </a:r>
            <a:r>
              <a:rPr lang="en-US" sz="2000" dirty="0" err="1" smtClean="0"/>
              <a:t>thiện</a:t>
            </a:r>
            <a:r>
              <a:rPr lang="en-US" sz="2000" dirty="0" smtClean="0"/>
              <a:t> </a:t>
            </a:r>
            <a:r>
              <a:rPr lang="en-US" sz="2000" dirty="0" err="1" smtClean="0"/>
              <a:t>nguyện</a:t>
            </a:r>
            <a:r>
              <a:rPr lang="en-US" sz="2000" dirty="0" smtClean="0"/>
              <a:t>, </a:t>
            </a:r>
            <a:r>
              <a:rPr lang="en-US" sz="2000" dirty="0" err="1" smtClean="0"/>
              <a:t>nhân</a:t>
            </a:r>
            <a:r>
              <a:rPr lang="en-US" sz="2000" dirty="0" smtClean="0"/>
              <a:t> </a:t>
            </a:r>
            <a:r>
              <a:rPr lang="en-US" sz="2000" dirty="0" err="1" smtClean="0"/>
              <a:t>đạo</a:t>
            </a:r>
            <a:endParaRPr lang="en-US" sz="2000" dirty="0"/>
          </a:p>
        </p:txBody>
      </p:sp>
      <p:sp>
        <p:nvSpPr>
          <p:cNvPr id="30" name="Rectangle 29"/>
          <p:cNvSpPr/>
          <p:nvPr/>
        </p:nvSpPr>
        <p:spPr>
          <a:xfrm>
            <a:off x="5938289" y="1986026"/>
            <a:ext cx="2700019" cy="1938992"/>
          </a:xfrm>
          <a:prstGeom prst="rect">
            <a:avLst/>
          </a:prstGeom>
        </p:spPr>
        <p:txBody>
          <a:bodyPr wrap="square">
            <a:spAutoFit/>
          </a:bodyPr>
          <a:lstStyle/>
          <a:p>
            <a:pPr algn="just">
              <a:lnSpc>
                <a:spcPct val="150000"/>
              </a:lnSpc>
            </a:pPr>
            <a:r>
              <a:rPr lang="en-US" sz="2000" dirty="0" err="1" smtClean="0"/>
              <a:t>Vận</a:t>
            </a:r>
            <a:r>
              <a:rPr lang="en-US" sz="2000" dirty="0" smtClean="0"/>
              <a:t> </a:t>
            </a:r>
            <a:r>
              <a:rPr lang="en-US" sz="2000" dirty="0" err="1" smtClean="0"/>
              <a:t>động</a:t>
            </a:r>
            <a:r>
              <a:rPr lang="en-US" sz="2000" dirty="0" smtClean="0"/>
              <a:t> </a:t>
            </a:r>
            <a:r>
              <a:rPr lang="en-US" sz="2000" dirty="0" err="1" smtClean="0"/>
              <a:t>người</a:t>
            </a:r>
            <a:r>
              <a:rPr lang="en-US" sz="2000" dirty="0" smtClean="0"/>
              <a:t> </a:t>
            </a:r>
            <a:r>
              <a:rPr lang="en-US" sz="2000" dirty="0" err="1" smtClean="0"/>
              <a:t>thân</a:t>
            </a:r>
            <a:r>
              <a:rPr lang="en-US" sz="2000" dirty="0" smtClean="0"/>
              <a:t>, </a:t>
            </a:r>
            <a:r>
              <a:rPr lang="en-US" sz="2000" dirty="0" err="1" smtClean="0"/>
              <a:t>bạn</a:t>
            </a:r>
            <a:r>
              <a:rPr lang="en-US" sz="2000" dirty="0" smtClean="0"/>
              <a:t> </a:t>
            </a:r>
            <a:r>
              <a:rPr lang="en-US" sz="2000" dirty="0" err="1" smtClean="0"/>
              <a:t>bè</a:t>
            </a:r>
            <a:r>
              <a:rPr lang="en-US" sz="2000" dirty="0" smtClean="0"/>
              <a:t> </a:t>
            </a:r>
            <a:r>
              <a:rPr lang="en-US" sz="2000" dirty="0" err="1" smtClean="0"/>
              <a:t>tham</a:t>
            </a:r>
            <a:r>
              <a:rPr lang="en-US" sz="2000" dirty="0" smtClean="0"/>
              <a:t> </a:t>
            </a:r>
            <a:r>
              <a:rPr lang="en-US" sz="2000" dirty="0" err="1" smtClean="0"/>
              <a:t>gia</a:t>
            </a:r>
            <a:r>
              <a:rPr lang="en-US" sz="2000" dirty="0" smtClean="0"/>
              <a:t> </a:t>
            </a:r>
            <a:r>
              <a:rPr lang="en-US" sz="2000" dirty="0" err="1" smtClean="0"/>
              <a:t>hoạt</a:t>
            </a:r>
            <a:r>
              <a:rPr lang="en-US" sz="2000" dirty="0" smtClean="0"/>
              <a:t> </a:t>
            </a:r>
            <a:r>
              <a:rPr lang="en-US" sz="2000" dirty="0" err="1" smtClean="0"/>
              <a:t>động</a:t>
            </a:r>
            <a:r>
              <a:rPr lang="en-US" sz="2000" dirty="0" smtClean="0"/>
              <a:t> </a:t>
            </a:r>
            <a:r>
              <a:rPr lang="en-US" sz="2000" dirty="0" err="1" smtClean="0"/>
              <a:t>thiện</a:t>
            </a:r>
            <a:r>
              <a:rPr lang="en-US" sz="2000" dirty="0" smtClean="0"/>
              <a:t> </a:t>
            </a:r>
            <a:r>
              <a:rPr lang="en-US" sz="2000" dirty="0" err="1" smtClean="0"/>
              <a:t>nguyện</a:t>
            </a:r>
            <a:r>
              <a:rPr lang="en-US" sz="2000" dirty="0" smtClean="0"/>
              <a:t>, </a:t>
            </a:r>
            <a:r>
              <a:rPr lang="en-US" sz="2000" dirty="0" err="1" smtClean="0"/>
              <a:t>nhân</a:t>
            </a:r>
            <a:r>
              <a:rPr lang="en-US" sz="2000" dirty="0" smtClean="0"/>
              <a:t> </a:t>
            </a:r>
            <a:r>
              <a:rPr lang="en-US" sz="2000" dirty="0" err="1" smtClean="0"/>
              <a:t>đạo</a:t>
            </a:r>
            <a:endParaRPr lang="en-US" sz="2000" dirty="0"/>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597"/>
                                        </p:tgtEl>
                                        <p:attrNameLst>
                                          <p:attrName>style.visibility</p:attrName>
                                        </p:attrNameLst>
                                      </p:cBhvr>
                                      <p:to>
                                        <p:strVal val="visible"/>
                                      </p:to>
                                    </p:set>
                                    <p:animEffect transition="in" filter="strips(upRight)">
                                      <p:cBhvr>
                                        <p:cTn id="7" dur="500"/>
                                        <p:tgtEl>
                                          <p:spTgt spid="1597"/>
                                        </p:tgtEl>
                                      </p:cBhvr>
                                    </p:animEffect>
                                  </p:childTnLst>
                                </p:cTn>
                              </p:par>
                              <p:par>
                                <p:cTn id="8" presetID="18" presetClass="entr" presetSubtype="3" fill="hold" grpId="0" nodeType="withEffect">
                                  <p:stCondLst>
                                    <p:cond delay="0"/>
                                  </p:stCondLst>
                                  <p:childTnLst>
                                    <p:set>
                                      <p:cBhvr>
                                        <p:cTn id="9" dur="1" fill="hold">
                                          <p:stCondLst>
                                            <p:cond delay="0"/>
                                          </p:stCondLst>
                                        </p:cTn>
                                        <p:tgtEl>
                                          <p:spTgt spid="1596"/>
                                        </p:tgtEl>
                                        <p:attrNameLst>
                                          <p:attrName>style.visibility</p:attrName>
                                        </p:attrNameLst>
                                      </p:cBhvr>
                                      <p:to>
                                        <p:strVal val="visible"/>
                                      </p:to>
                                    </p:set>
                                    <p:animEffect transition="in" filter="strips(upRight)">
                                      <p:cBhvr>
                                        <p:cTn id="10" dur="500"/>
                                        <p:tgtEl>
                                          <p:spTgt spid="1596"/>
                                        </p:tgtEl>
                                      </p:cBhvr>
                                    </p:animEffect>
                                  </p:childTnLst>
                                </p:cTn>
                              </p:par>
                              <p:par>
                                <p:cTn id="11" presetID="18" presetClass="entr" presetSubtype="3"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strips(upRight)">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42" fill="hold" grpId="0" nodeType="clickEffect">
                                  <p:stCondLst>
                                    <p:cond delay="0"/>
                                  </p:stCondLst>
                                  <p:childTnLst>
                                    <p:set>
                                      <p:cBhvr>
                                        <p:cTn id="17" dur="1" fill="hold">
                                          <p:stCondLst>
                                            <p:cond delay="0"/>
                                          </p:stCondLst>
                                        </p:cTn>
                                        <p:tgtEl>
                                          <p:spTgt spid="1601"/>
                                        </p:tgtEl>
                                        <p:attrNameLst>
                                          <p:attrName>style.visibility</p:attrName>
                                        </p:attrNameLst>
                                      </p:cBhvr>
                                      <p:to>
                                        <p:strVal val="visible"/>
                                      </p:to>
                                    </p:set>
                                    <p:animEffect transition="in" filter="barn(outHorizontal)">
                                      <p:cBhvr>
                                        <p:cTn id="18" dur="500"/>
                                        <p:tgtEl>
                                          <p:spTgt spid="1601"/>
                                        </p:tgtEl>
                                      </p:cBhvr>
                                    </p:animEffect>
                                  </p:childTnLst>
                                </p:cTn>
                              </p:par>
                              <p:par>
                                <p:cTn id="19" presetID="16" presetClass="entr" presetSubtype="42" fill="hold" grpId="0" nodeType="withEffect">
                                  <p:stCondLst>
                                    <p:cond delay="0"/>
                                  </p:stCondLst>
                                  <p:childTnLst>
                                    <p:set>
                                      <p:cBhvr>
                                        <p:cTn id="20" dur="1" fill="hold">
                                          <p:stCondLst>
                                            <p:cond delay="0"/>
                                          </p:stCondLst>
                                        </p:cTn>
                                        <p:tgtEl>
                                          <p:spTgt spid="1593"/>
                                        </p:tgtEl>
                                        <p:attrNameLst>
                                          <p:attrName>style.visibility</p:attrName>
                                        </p:attrNameLst>
                                      </p:cBhvr>
                                      <p:to>
                                        <p:strVal val="visible"/>
                                      </p:to>
                                    </p:set>
                                    <p:animEffect transition="in" filter="barn(outHorizontal)">
                                      <p:cBhvr>
                                        <p:cTn id="21" dur="500"/>
                                        <p:tgtEl>
                                          <p:spTgt spid="1593"/>
                                        </p:tgtEl>
                                      </p:cBhvr>
                                    </p:animEffect>
                                  </p:childTnLst>
                                </p:cTn>
                              </p:par>
                              <p:par>
                                <p:cTn id="22" presetID="16" presetClass="entr" presetSubtype="42"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arn(outHorizontal)">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50" presetClass="entr" presetSubtype="0" decel="100000" fill="hold" grpId="0" nodeType="clickEffect">
                                  <p:stCondLst>
                                    <p:cond delay="0"/>
                                  </p:stCondLst>
                                  <p:childTnLst>
                                    <p:set>
                                      <p:cBhvr>
                                        <p:cTn id="28" dur="1" fill="hold">
                                          <p:stCondLst>
                                            <p:cond delay="0"/>
                                          </p:stCondLst>
                                        </p:cTn>
                                        <p:tgtEl>
                                          <p:spTgt spid="1604"/>
                                        </p:tgtEl>
                                        <p:attrNameLst>
                                          <p:attrName>style.visibility</p:attrName>
                                        </p:attrNameLst>
                                      </p:cBhvr>
                                      <p:to>
                                        <p:strVal val="visible"/>
                                      </p:to>
                                    </p:set>
                                    <p:anim calcmode="lin" valueType="num">
                                      <p:cBhvr>
                                        <p:cTn id="29" dur="500" fill="hold"/>
                                        <p:tgtEl>
                                          <p:spTgt spid="1604"/>
                                        </p:tgtEl>
                                        <p:attrNameLst>
                                          <p:attrName>ppt_w</p:attrName>
                                        </p:attrNameLst>
                                      </p:cBhvr>
                                      <p:tavLst>
                                        <p:tav tm="0">
                                          <p:val>
                                            <p:strVal val="#ppt_w+.3"/>
                                          </p:val>
                                        </p:tav>
                                        <p:tav tm="100000">
                                          <p:val>
                                            <p:strVal val="#ppt_w"/>
                                          </p:val>
                                        </p:tav>
                                      </p:tavLst>
                                    </p:anim>
                                    <p:anim calcmode="lin" valueType="num">
                                      <p:cBhvr>
                                        <p:cTn id="30" dur="500" fill="hold"/>
                                        <p:tgtEl>
                                          <p:spTgt spid="1604"/>
                                        </p:tgtEl>
                                        <p:attrNameLst>
                                          <p:attrName>ppt_h</p:attrName>
                                        </p:attrNameLst>
                                      </p:cBhvr>
                                      <p:tavLst>
                                        <p:tav tm="0">
                                          <p:val>
                                            <p:strVal val="#ppt_h"/>
                                          </p:val>
                                        </p:tav>
                                        <p:tav tm="100000">
                                          <p:val>
                                            <p:strVal val="#ppt_h"/>
                                          </p:val>
                                        </p:tav>
                                      </p:tavLst>
                                    </p:anim>
                                    <p:animEffect transition="in" filter="fade">
                                      <p:cBhvr>
                                        <p:cTn id="31" dur="500"/>
                                        <p:tgtEl>
                                          <p:spTgt spid="1604"/>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1595"/>
                                        </p:tgtEl>
                                        <p:attrNameLst>
                                          <p:attrName>style.visibility</p:attrName>
                                        </p:attrNameLst>
                                      </p:cBhvr>
                                      <p:to>
                                        <p:strVal val="visible"/>
                                      </p:to>
                                    </p:set>
                                    <p:anim calcmode="lin" valueType="num">
                                      <p:cBhvr>
                                        <p:cTn id="34" dur="500" fill="hold"/>
                                        <p:tgtEl>
                                          <p:spTgt spid="1595"/>
                                        </p:tgtEl>
                                        <p:attrNameLst>
                                          <p:attrName>ppt_w</p:attrName>
                                        </p:attrNameLst>
                                      </p:cBhvr>
                                      <p:tavLst>
                                        <p:tav tm="0">
                                          <p:val>
                                            <p:strVal val="#ppt_w+.3"/>
                                          </p:val>
                                        </p:tav>
                                        <p:tav tm="100000">
                                          <p:val>
                                            <p:strVal val="#ppt_w"/>
                                          </p:val>
                                        </p:tav>
                                      </p:tavLst>
                                    </p:anim>
                                    <p:anim calcmode="lin" valueType="num">
                                      <p:cBhvr>
                                        <p:cTn id="35" dur="500" fill="hold"/>
                                        <p:tgtEl>
                                          <p:spTgt spid="1595"/>
                                        </p:tgtEl>
                                        <p:attrNameLst>
                                          <p:attrName>ppt_h</p:attrName>
                                        </p:attrNameLst>
                                      </p:cBhvr>
                                      <p:tavLst>
                                        <p:tav tm="0">
                                          <p:val>
                                            <p:strVal val="#ppt_h"/>
                                          </p:val>
                                        </p:tav>
                                        <p:tav tm="100000">
                                          <p:val>
                                            <p:strVal val="#ppt_h"/>
                                          </p:val>
                                        </p:tav>
                                      </p:tavLst>
                                    </p:anim>
                                    <p:animEffect transition="in" filter="fade">
                                      <p:cBhvr>
                                        <p:cTn id="36" dur="500"/>
                                        <p:tgtEl>
                                          <p:spTgt spid="1595"/>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cBhvr>
                                        <p:cTn id="39" dur="500" fill="hold"/>
                                        <p:tgtEl>
                                          <p:spTgt spid="30"/>
                                        </p:tgtEl>
                                        <p:attrNameLst>
                                          <p:attrName>ppt_w</p:attrName>
                                        </p:attrNameLst>
                                      </p:cBhvr>
                                      <p:tavLst>
                                        <p:tav tm="0">
                                          <p:val>
                                            <p:strVal val="#ppt_w+.3"/>
                                          </p:val>
                                        </p:tav>
                                        <p:tav tm="100000">
                                          <p:val>
                                            <p:strVal val="#ppt_w"/>
                                          </p:val>
                                        </p:tav>
                                      </p:tavLst>
                                    </p:anim>
                                    <p:anim calcmode="lin" valueType="num">
                                      <p:cBhvr>
                                        <p:cTn id="40" dur="500" fill="hold"/>
                                        <p:tgtEl>
                                          <p:spTgt spid="30"/>
                                        </p:tgtEl>
                                        <p:attrNameLst>
                                          <p:attrName>ppt_h</p:attrName>
                                        </p:attrNameLst>
                                      </p:cBhvr>
                                      <p:tavLst>
                                        <p:tav tm="0">
                                          <p:val>
                                            <p:strVal val="#ppt_h"/>
                                          </p:val>
                                        </p:tav>
                                        <p:tav tm="100000">
                                          <p:val>
                                            <p:strVal val="#ppt_h"/>
                                          </p:val>
                                        </p:tav>
                                      </p:tavLst>
                                    </p:anim>
                                    <p:animEffect transition="in" filter="fade">
                                      <p:cBhvr>
                                        <p:cTn id="4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3" grpId="0" animBg="1"/>
      <p:bldP spid="1595" grpId="0" animBg="1"/>
      <p:bldP spid="1596" grpId="0" animBg="1"/>
      <p:bldP spid="1597" grpId="0"/>
      <p:bldP spid="1601" grpId="0"/>
      <p:bldP spid="1604" grpId="0"/>
      <p:bldP spid="10" grpId="0"/>
      <p:bldP spid="11" grpId="0"/>
      <p:bldP spid="3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86"/>
        <p:cNvGrpSpPr/>
        <p:nvPr/>
      </p:nvGrpSpPr>
      <p:grpSpPr>
        <a:xfrm>
          <a:off x="0" y="0"/>
          <a:ext cx="0" cy="0"/>
          <a:chOff x="0" y="0"/>
          <a:chExt cx="0" cy="0"/>
        </a:xfrm>
      </p:grpSpPr>
      <p:sp>
        <p:nvSpPr>
          <p:cNvPr id="2" name="Title 1"/>
          <p:cNvSpPr>
            <a:spLocks noGrp="1"/>
          </p:cNvSpPr>
          <p:nvPr>
            <p:ph type="title"/>
          </p:nvPr>
        </p:nvSpPr>
        <p:spPr>
          <a:xfrm>
            <a:off x="965077" y="283683"/>
            <a:ext cx="7535704" cy="569400"/>
          </a:xfrm>
        </p:spPr>
        <p:txBody>
          <a:bodyPr/>
          <a:lstStyle/>
          <a:p>
            <a:pPr algn="just">
              <a:lnSpc>
                <a:spcPct val="150000"/>
              </a:lnSpc>
            </a:pPr>
            <a:r>
              <a:rPr lang="en-US" sz="2400" b="1" dirty="0" smtClean="0">
                <a:solidFill>
                  <a:srgbClr val="C00000"/>
                </a:solidFill>
                <a:latin typeface="Arial" panose="020B0604020202020204" pitchFamily="34" charset="0"/>
                <a:cs typeface="Arial" panose="020B0604020202020204" pitchFamily="34" charset="0"/>
              </a:rPr>
              <a:t>1. </a:t>
            </a:r>
            <a:r>
              <a:rPr lang="nl-NL" sz="2400" b="1" dirty="0" smtClean="0">
                <a:solidFill>
                  <a:srgbClr val="C00000"/>
                </a:solidFill>
                <a:latin typeface="Arial" panose="020B0604020202020204" pitchFamily="34" charset="0"/>
                <a:cs typeface="Arial" panose="020B0604020202020204" pitchFamily="34" charset="0"/>
              </a:rPr>
              <a:t>Chia sẻ về hoạt động thiện nguyện, nhân đạo</a:t>
            </a:r>
            <a:endParaRPr lang="en-US" sz="2400" b="1" dirty="0">
              <a:solidFill>
                <a:srgbClr val="C00000"/>
              </a:solidFill>
              <a:latin typeface="Arial" panose="020B0604020202020204" pitchFamily="34" charset="0"/>
              <a:cs typeface="Arial" panose="020B0604020202020204" pitchFamily="34" charset="0"/>
            </a:endParaRPr>
          </a:p>
        </p:txBody>
      </p:sp>
      <p:sp>
        <p:nvSpPr>
          <p:cNvPr id="4" name="Rectangle 3"/>
          <p:cNvSpPr/>
          <p:nvPr/>
        </p:nvSpPr>
        <p:spPr>
          <a:xfrm>
            <a:off x="1839075" y="1159701"/>
            <a:ext cx="6226139" cy="400110"/>
          </a:xfrm>
          <a:prstGeom prst="rect">
            <a:avLst/>
          </a:prstGeom>
        </p:spPr>
        <p:txBody>
          <a:bodyPr wrap="square">
            <a:spAutoFit/>
          </a:bodyPr>
          <a:lstStyle/>
          <a:p>
            <a:r>
              <a:rPr lang="en-US" sz="2000" i="1" dirty="0" smtClean="0">
                <a:solidFill>
                  <a:srgbClr val="002060"/>
                </a:solidFill>
              </a:rPr>
              <a:t>Chia </a:t>
            </a:r>
            <a:r>
              <a:rPr lang="en-US" sz="2000" i="1" dirty="0">
                <a:solidFill>
                  <a:srgbClr val="002060"/>
                </a:solidFill>
              </a:rPr>
              <a:t>HS </a:t>
            </a:r>
            <a:r>
              <a:rPr lang="en-US" sz="2000" i="1" dirty="0" err="1">
                <a:solidFill>
                  <a:srgbClr val="002060"/>
                </a:solidFill>
              </a:rPr>
              <a:t>thành</a:t>
            </a:r>
            <a:r>
              <a:rPr lang="en-US" sz="2000" i="1" dirty="0">
                <a:solidFill>
                  <a:srgbClr val="002060"/>
                </a:solidFill>
              </a:rPr>
              <a:t> </a:t>
            </a:r>
            <a:r>
              <a:rPr lang="en-US" sz="2000" i="1" dirty="0" err="1">
                <a:solidFill>
                  <a:srgbClr val="002060"/>
                </a:solidFill>
              </a:rPr>
              <a:t>các</a:t>
            </a:r>
            <a:r>
              <a:rPr lang="en-US" sz="2000" i="1" dirty="0">
                <a:solidFill>
                  <a:srgbClr val="002060"/>
                </a:solidFill>
              </a:rPr>
              <a:t> </a:t>
            </a:r>
            <a:r>
              <a:rPr lang="en-US" sz="2000" i="1" dirty="0" err="1">
                <a:solidFill>
                  <a:srgbClr val="002060"/>
                </a:solidFill>
              </a:rPr>
              <a:t>nhóm</a:t>
            </a:r>
            <a:r>
              <a:rPr lang="en-US" sz="2000" i="1" dirty="0">
                <a:solidFill>
                  <a:srgbClr val="002060"/>
                </a:solidFill>
              </a:rPr>
              <a:t>, </a:t>
            </a:r>
            <a:r>
              <a:rPr lang="en-US" sz="2000" i="1" dirty="0" err="1" smtClean="0">
                <a:solidFill>
                  <a:srgbClr val="002060"/>
                </a:solidFill>
              </a:rPr>
              <a:t>thảo</a:t>
            </a:r>
            <a:r>
              <a:rPr lang="en-US" sz="2000" i="1" dirty="0" smtClean="0">
                <a:solidFill>
                  <a:srgbClr val="002060"/>
                </a:solidFill>
              </a:rPr>
              <a:t> </a:t>
            </a:r>
            <a:r>
              <a:rPr lang="en-US" sz="2000" i="1" dirty="0" err="1" smtClean="0">
                <a:solidFill>
                  <a:srgbClr val="002060"/>
                </a:solidFill>
              </a:rPr>
              <a:t>luận</a:t>
            </a:r>
            <a:r>
              <a:rPr lang="en-US" sz="2000" i="1" dirty="0" smtClean="0">
                <a:solidFill>
                  <a:srgbClr val="002060"/>
                </a:solidFill>
              </a:rPr>
              <a:t> </a:t>
            </a:r>
            <a:r>
              <a:rPr lang="en-US" sz="2000" i="1" dirty="0" err="1" smtClean="0">
                <a:solidFill>
                  <a:srgbClr val="002060"/>
                </a:solidFill>
              </a:rPr>
              <a:t>và</a:t>
            </a:r>
            <a:r>
              <a:rPr lang="en-US" sz="2000" i="1" dirty="0" smtClean="0">
                <a:solidFill>
                  <a:srgbClr val="002060"/>
                </a:solidFill>
              </a:rPr>
              <a:t> </a:t>
            </a:r>
            <a:r>
              <a:rPr lang="en-US" sz="2000" i="1" dirty="0" err="1">
                <a:solidFill>
                  <a:srgbClr val="002060"/>
                </a:solidFill>
              </a:rPr>
              <a:t>trả</a:t>
            </a:r>
            <a:r>
              <a:rPr lang="en-US" sz="2000" i="1" dirty="0">
                <a:solidFill>
                  <a:srgbClr val="002060"/>
                </a:solidFill>
              </a:rPr>
              <a:t> </a:t>
            </a:r>
            <a:r>
              <a:rPr lang="en-US" sz="2000" i="1" dirty="0" err="1">
                <a:solidFill>
                  <a:srgbClr val="002060"/>
                </a:solidFill>
              </a:rPr>
              <a:t>lời</a:t>
            </a:r>
            <a:r>
              <a:rPr lang="en-US" sz="2000" i="1" dirty="0">
                <a:solidFill>
                  <a:srgbClr val="002060"/>
                </a:solidFill>
              </a:rPr>
              <a:t> </a:t>
            </a:r>
            <a:r>
              <a:rPr lang="en-US" sz="2000" i="1" dirty="0" err="1">
                <a:solidFill>
                  <a:srgbClr val="002060"/>
                </a:solidFill>
              </a:rPr>
              <a:t>câu</a:t>
            </a:r>
            <a:r>
              <a:rPr lang="en-US" sz="2000" i="1" dirty="0">
                <a:solidFill>
                  <a:srgbClr val="002060"/>
                </a:solidFill>
              </a:rPr>
              <a:t> </a:t>
            </a:r>
            <a:r>
              <a:rPr lang="en-US" sz="2000" i="1" dirty="0" err="1" smtClean="0">
                <a:solidFill>
                  <a:srgbClr val="002060"/>
                </a:solidFill>
              </a:rPr>
              <a:t>hỏi</a:t>
            </a:r>
            <a:r>
              <a:rPr lang="en-US" sz="2000" i="1" dirty="0" smtClean="0">
                <a:solidFill>
                  <a:srgbClr val="002060"/>
                </a:solidFill>
              </a:rPr>
              <a:t>:</a:t>
            </a:r>
            <a:endParaRPr lang="en-US" sz="2000" i="1" dirty="0">
              <a:solidFill>
                <a:srgbClr val="002060"/>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6185" y="1044682"/>
            <a:ext cx="630147" cy="630147"/>
          </a:xfrm>
          <a:prstGeom prst="rect">
            <a:avLst/>
          </a:prstGeom>
        </p:spPr>
      </p:pic>
      <p:grpSp>
        <p:nvGrpSpPr>
          <p:cNvPr id="9" name="Google Shape;2185;p51"/>
          <p:cNvGrpSpPr/>
          <p:nvPr/>
        </p:nvGrpSpPr>
        <p:grpSpPr>
          <a:xfrm>
            <a:off x="1533836" y="1704519"/>
            <a:ext cx="6836615" cy="4226914"/>
            <a:chOff x="956008" y="1262193"/>
            <a:chExt cx="7890725" cy="4780400"/>
          </a:xfrm>
        </p:grpSpPr>
        <p:sp>
          <p:nvSpPr>
            <p:cNvPr id="10" name="Google Shape;2186;p51"/>
            <p:cNvSpPr/>
            <p:nvPr/>
          </p:nvSpPr>
          <p:spPr>
            <a:xfrm>
              <a:off x="956008" y="4267841"/>
              <a:ext cx="411332" cy="533105"/>
            </a:xfrm>
            <a:custGeom>
              <a:avLst/>
              <a:gdLst/>
              <a:ahLst/>
              <a:cxnLst/>
              <a:rect l="l" t="t" r="r" b="b"/>
              <a:pathLst>
                <a:path w="2966" h="3844" extrusionOk="0">
                  <a:moveTo>
                    <a:pt x="1755" y="0"/>
                  </a:moveTo>
                  <a:cubicBezTo>
                    <a:pt x="1662" y="0"/>
                    <a:pt x="1565" y="11"/>
                    <a:pt x="1465" y="36"/>
                  </a:cubicBezTo>
                  <a:cubicBezTo>
                    <a:pt x="1465" y="36"/>
                    <a:pt x="787" y="917"/>
                    <a:pt x="572" y="1429"/>
                  </a:cubicBezTo>
                  <a:cubicBezTo>
                    <a:pt x="346" y="1953"/>
                    <a:pt x="1" y="2739"/>
                    <a:pt x="96" y="3013"/>
                  </a:cubicBezTo>
                  <a:cubicBezTo>
                    <a:pt x="104" y="3039"/>
                    <a:pt x="117" y="3051"/>
                    <a:pt x="133" y="3051"/>
                  </a:cubicBezTo>
                  <a:cubicBezTo>
                    <a:pt x="240" y="3051"/>
                    <a:pt x="509" y="2556"/>
                    <a:pt x="670" y="2238"/>
                  </a:cubicBezTo>
                  <a:lnTo>
                    <a:pt x="670" y="2238"/>
                  </a:lnTo>
                  <a:cubicBezTo>
                    <a:pt x="496" y="2610"/>
                    <a:pt x="221" y="3277"/>
                    <a:pt x="346" y="3537"/>
                  </a:cubicBezTo>
                  <a:cubicBezTo>
                    <a:pt x="357" y="3560"/>
                    <a:pt x="372" y="3570"/>
                    <a:pt x="390" y="3570"/>
                  </a:cubicBezTo>
                  <a:cubicBezTo>
                    <a:pt x="584" y="3570"/>
                    <a:pt x="1143" y="2312"/>
                    <a:pt x="1144" y="2310"/>
                  </a:cubicBezTo>
                  <a:lnTo>
                    <a:pt x="1144" y="2310"/>
                  </a:lnTo>
                  <a:cubicBezTo>
                    <a:pt x="1143" y="2312"/>
                    <a:pt x="680" y="3382"/>
                    <a:pt x="727" y="3775"/>
                  </a:cubicBezTo>
                  <a:cubicBezTo>
                    <a:pt x="731" y="3814"/>
                    <a:pt x="743" y="3832"/>
                    <a:pt x="762" y="3832"/>
                  </a:cubicBezTo>
                  <a:cubicBezTo>
                    <a:pt x="927" y="3832"/>
                    <a:pt x="1596" y="2513"/>
                    <a:pt x="1596" y="2513"/>
                  </a:cubicBezTo>
                  <a:lnTo>
                    <a:pt x="1596" y="2513"/>
                  </a:lnTo>
                  <a:cubicBezTo>
                    <a:pt x="1596" y="2513"/>
                    <a:pt x="1203" y="3406"/>
                    <a:pt x="1299" y="3787"/>
                  </a:cubicBezTo>
                  <a:cubicBezTo>
                    <a:pt x="1307" y="3826"/>
                    <a:pt x="1322" y="3844"/>
                    <a:pt x="1342" y="3844"/>
                  </a:cubicBezTo>
                  <a:cubicBezTo>
                    <a:pt x="1525" y="3844"/>
                    <a:pt x="2132" y="2418"/>
                    <a:pt x="2132" y="2418"/>
                  </a:cubicBezTo>
                  <a:cubicBezTo>
                    <a:pt x="2132" y="2418"/>
                    <a:pt x="2206" y="3153"/>
                    <a:pt x="2422" y="3153"/>
                  </a:cubicBezTo>
                  <a:cubicBezTo>
                    <a:pt x="2436" y="3153"/>
                    <a:pt x="2450" y="3150"/>
                    <a:pt x="2466" y="3144"/>
                  </a:cubicBezTo>
                  <a:cubicBezTo>
                    <a:pt x="2716" y="3037"/>
                    <a:pt x="2966" y="905"/>
                    <a:pt x="2656" y="334"/>
                  </a:cubicBezTo>
                  <a:cubicBezTo>
                    <a:pt x="2656" y="334"/>
                    <a:pt x="2271" y="0"/>
                    <a:pt x="175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187;p51"/>
            <p:cNvSpPr/>
            <p:nvPr/>
          </p:nvSpPr>
          <p:spPr>
            <a:xfrm>
              <a:off x="1071671" y="2840081"/>
              <a:ext cx="617276" cy="1513192"/>
            </a:xfrm>
            <a:custGeom>
              <a:avLst/>
              <a:gdLst/>
              <a:ahLst/>
              <a:cxnLst/>
              <a:rect l="l" t="t" r="r" b="b"/>
              <a:pathLst>
                <a:path w="4451" h="10911" extrusionOk="0">
                  <a:moveTo>
                    <a:pt x="3628" y="0"/>
                  </a:moveTo>
                  <a:cubicBezTo>
                    <a:pt x="3529" y="0"/>
                    <a:pt x="3419" y="43"/>
                    <a:pt x="3298" y="140"/>
                  </a:cubicBezTo>
                  <a:cubicBezTo>
                    <a:pt x="2417" y="854"/>
                    <a:pt x="715" y="3485"/>
                    <a:pt x="358" y="4759"/>
                  </a:cubicBezTo>
                  <a:cubicBezTo>
                    <a:pt x="0" y="6021"/>
                    <a:pt x="631" y="10319"/>
                    <a:pt x="631" y="10319"/>
                  </a:cubicBezTo>
                  <a:cubicBezTo>
                    <a:pt x="750" y="10546"/>
                    <a:pt x="953" y="10712"/>
                    <a:pt x="1179" y="10796"/>
                  </a:cubicBezTo>
                  <a:cubicBezTo>
                    <a:pt x="1326" y="10873"/>
                    <a:pt x="1489" y="10910"/>
                    <a:pt x="1650" y="10910"/>
                  </a:cubicBezTo>
                  <a:cubicBezTo>
                    <a:pt x="1737" y="10910"/>
                    <a:pt x="1822" y="10900"/>
                    <a:pt x="1905" y="10879"/>
                  </a:cubicBezTo>
                  <a:cubicBezTo>
                    <a:pt x="2382" y="7498"/>
                    <a:pt x="2144" y="5676"/>
                    <a:pt x="2144" y="5676"/>
                  </a:cubicBezTo>
                  <a:cubicBezTo>
                    <a:pt x="2144" y="5676"/>
                    <a:pt x="4263" y="3307"/>
                    <a:pt x="4358" y="2437"/>
                  </a:cubicBezTo>
                  <a:cubicBezTo>
                    <a:pt x="4451" y="1698"/>
                    <a:pt x="4250" y="0"/>
                    <a:pt x="362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188;p51"/>
            <p:cNvSpPr/>
            <p:nvPr/>
          </p:nvSpPr>
          <p:spPr>
            <a:xfrm>
              <a:off x="3011867" y="2800695"/>
              <a:ext cx="502585" cy="446843"/>
            </a:xfrm>
            <a:custGeom>
              <a:avLst/>
              <a:gdLst/>
              <a:ahLst/>
              <a:cxnLst/>
              <a:rect l="l" t="t" r="r" b="b"/>
              <a:pathLst>
                <a:path w="3624" h="3222" extrusionOk="0">
                  <a:moveTo>
                    <a:pt x="2888" y="1"/>
                  </a:moveTo>
                  <a:cubicBezTo>
                    <a:pt x="2641" y="1"/>
                    <a:pt x="1512" y="840"/>
                    <a:pt x="1512" y="840"/>
                  </a:cubicBezTo>
                  <a:cubicBezTo>
                    <a:pt x="1512" y="840"/>
                    <a:pt x="1870" y="78"/>
                    <a:pt x="1584" y="43"/>
                  </a:cubicBezTo>
                  <a:cubicBezTo>
                    <a:pt x="1581" y="42"/>
                    <a:pt x="1578" y="42"/>
                    <a:pt x="1575" y="42"/>
                  </a:cubicBezTo>
                  <a:cubicBezTo>
                    <a:pt x="1284" y="42"/>
                    <a:pt x="24" y="1728"/>
                    <a:pt x="0" y="2364"/>
                  </a:cubicBezTo>
                  <a:cubicBezTo>
                    <a:pt x="0" y="2364"/>
                    <a:pt x="215" y="3031"/>
                    <a:pt x="869" y="3222"/>
                  </a:cubicBezTo>
                  <a:cubicBezTo>
                    <a:pt x="869" y="3222"/>
                    <a:pt x="1893" y="2805"/>
                    <a:pt x="2358" y="2471"/>
                  </a:cubicBezTo>
                  <a:cubicBezTo>
                    <a:pt x="2822" y="2138"/>
                    <a:pt x="3513" y="1626"/>
                    <a:pt x="3572" y="1352"/>
                  </a:cubicBezTo>
                  <a:cubicBezTo>
                    <a:pt x="3581" y="1309"/>
                    <a:pt x="3562" y="1291"/>
                    <a:pt x="3523" y="1291"/>
                  </a:cubicBezTo>
                  <a:cubicBezTo>
                    <a:pt x="3377" y="1291"/>
                    <a:pt x="2952" y="1546"/>
                    <a:pt x="2680" y="1719"/>
                  </a:cubicBezTo>
                  <a:lnTo>
                    <a:pt x="2680" y="1719"/>
                  </a:lnTo>
                  <a:cubicBezTo>
                    <a:pt x="3018" y="1489"/>
                    <a:pt x="3595" y="1055"/>
                    <a:pt x="3620" y="769"/>
                  </a:cubicBezTo>
                  <a:cubicBezTo>
                    <a:pt x="3623" y="726"/>
                    <a:pt x="3600" y="708"/>
                    <a:pt x="3558" y="708"/>
                  </a:cubicBezTo>
                  <a:cubicBezTo>
                    <a:pt x="3297" y="708"/>
                    <a:pt x="2298" y="1424"/>
                    <a:pt x="2298" y="1424"/>
                  </a:cubicBezTo>
                  <a:cubicBezTo>
                    <a:pt x="2298" y="1424"/>
                    <a:pt x="3251" y="733"/>
                    <a:pt x="3405" y="376"/>
                  </a:cubicBezTo>
                  <a:cubicBezTo>
                    <a:pt x="3428" y="325"/>
                    <a:pt x="3414" y="303"/>
                    <a:pt x="3372" y="303"/>
                  </a:cubicBezTo>
                  <a:cubicBezTo>
                    <a:pt x="3134" y="303"/>
                    <a:pt x="2012" y="1019"/>
                    <a:pt x="2012" y="1019"/>
                  </a:cubicBezTo>
                  <a:cubicBezTo>
                    <a:pt x="2012" y="1019"/>
                    <a:pt x="2810" y="447"/>
                    <a:pt x="2929" y="78"/>
                  </a:cubicBezTo>
                  <a:cubicBezTo>
                    <a:pt x="2946" y="24"/>
                    <a:pt x="2929" y="1"/>
                    <a:pt x="28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189;p51"/>
            <p:cNvSpPr/>
            <p:nvPr/>
          </p:nvSpPr>
          <p:spPr>
            <a:xfrm>
              <a:off x="2232460" y="2872534"/>
              <a:ext cx="900049" cy="858321"/>
            </a:xfrm>
            <a:custGeom>
              <a:avLst/>
              <a:gdLst/>
              <a:ahLst/>
              <a:cxnLst/>
              <a:rect l="l" t="t" r="r" b="b"/>
              <a:pathLst>
                <a:path w="6490" h="6189" extrusionOk="0">
                  <a:moveTo>
                    <a:pt x="1132" y="1"/>
                  </a:moveTo>
                  <a:cubicBezTo>
                    <a:pt x="1132" y="13"/>
                    <a:pt x="0" y="370"/>
                    <a:pt x="60" y="1501"/>
                  </a:cubicBezTo>
                  <a:cubicBezTo>
                    <a:pt x="131" y="2632"/>
                    <a:pt x="1394" y="5632"/>
                    <a:pt x="2489" y="6144"/>
                  </a:cubicBezTo>
                  <a:cubicBezTo>
                    <a:pt x="2554" y="6174"/>
                    <a:pt x="2626" y="6188"/>
                    <a:pt x="2703" y="6188"/>
                  </a:cubicBezTo>
                  <a:cubicBezTo>
                    <a:pt x="3921" y="6188"/>
                    <a:pt x="6489" y="2704"/>
                    <a:pt x="6489" y="2704"/>
                  </a:cubicBezTo>
                  <a:cubicBezTo>
                    <a:pt x="6430" y="2513"/>
                    <a:pt x="6335" y="2346"/>
                    <a:pt x="6204" y="2192"/>
                  </a:cubicBezTo>
                  <a:cubicBezTo>
                    <a:pt x="6049" y="2001"/>
                    <a:pt x="5846" y="1846"/>
                    <a:pt x="5608" y="1763"/>
                  </a:cubicBezTo>
                  <a:cubicBezTo>
                    <a:pt x="3953" y="3144"/>
                    <a:pt x="3227" y="3894"/>
                    <a:pt x="3227" y="3894"/>
                  </a:cubicBezTo>
                  <a:cubicBezTo>
                    <a:pt x="3227" y="3894"/>
                    <a:pt x="1786" y="584"/>
                    <a:pt x="11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190;p51"/>
            <p:cNvSpPr/>
            <p:nvPr/>
          </p:nvSpPr>
          <p:spPr>
            <a:xfrm>
              <a:off x="1217012" y="1464052"/>
              <a:ext cx="1510946" cy="1370485"/>
            </a:xfrm>
            <a:custGeom>
              <a:avLst/>
              <a:gdLst/>
              <a:ahLst/>
              <a:cxnLst/>
              <a:rect l="l" t="t" r="r" b="b"/>
              <a:pathLst>
                <a:path w="10895" h="9882" extrusionOk="0">
                  <a:moveTo>
                    <a:pt x="5363" y="1"/>
                  </a:moveTo>
                  <a:cubicBezTo>
                    <a:pt x="4997" y="1"/>
                    <a:pt x="4638" y="68"/>
                    <a:pt x="4334" y="263"/>
                  </a:cubicBezTo>
                  <a:cubicBezTo>
                    <a:pt x="4161" y="381"/>
                    <a:pt x="4092" y="436"/>
                    <a:pt x="3979" y="436"/>
                  </a:cubicBezTo>
                  <a:cubicBezTo>
                    <a:pt x="3921" y="436"/>
                    <a:pt x="3851" y="422"/>
                    <a:pt x="3751" y="394"/>
                  </a:cubicBezTo>
                  <a:cubicBezTo>
                    <a:pt x="3657" y="373"/>
                    <a:pt x="3560" y="363"/>
                    <a:pt x="3464" y="363"/>
                  </a:cubicBezTo>
                  <a:cubicBezTo>
                    <a:pt x="3340" y="363"/>
                    <a:pt x="3216" y="379"/>
                    <a:pt x="3096" y="406"/>
                  </a:cubicBezTo>
                  <a:cubicBezTo>
                    <a:pt x="2667" y="501"/>
                    <a:pt x="2298" y="787"/>
                    <a:pt x="2108" y="1180"/>
                  </a:cubicBezTo>
                  <a:cubicBezTo>
                    <a:pt x="1941" y="1513"/>
                    <a:pt x="1917" y="1906"/>
                    <a:pt x="1738" y="2227"/>
                  </a:cubicBezTo>
                  <a:cubicBezTo>
                    <a:pt x="1524" y="2620"/>
                    <a:pt x="1096" y="2894"/>
                    <a:pt x="976" y="3335"/>
                  </a:cubicBezTo>
                  <a:cubicBezTo>
                    <a:pt x="905" y="3644"/>
                    <a:pt x="1012" y="3966"/>
                    <a:pt x="1024" y="4287"/>
                  </a:cubicBezTo>
                  <a:cubicBezTo>
                    <a:pt x="1048" y="4668"/>
                    <a:pt x="929" y="5037"/>
                    <a:pt x="703" y="5347"/>
                  </a:cubicBezTo>
                  <a:cubicBezTo>
                    <a:pt x="476" y="5644"/>
                    <a:pt x="143" y="5906"/>
                    <a:pt x="131" y="6275"/>
                  </a:cubicBezTo>
                  <a:cubicBezTo>
                    <a:pt x="119" y="6656"/>
                    <a:pt x="476" y="6978"/>
                    <a:pt x="488" y="7359"/>
                  </a:cubicBezTo>
                  <a:cubicBezTo>
                    <a:pt x="512" y="7680"/>
                    <a:pt x="298" y="7954"/>
                    <a:pt x="179" y="8252"/>
                  </a:cubicBezTo>
                  <a:cubicBezTo>
                    <a:pt x="0" y="8728"/>
                    <a:pt x="36" y="9252"/>
                    <a:pt x="298" y="9681"/>
                  </a:cubicBezTo>
                  <a:cubicBezTo>
                    <a:pt x="631" y="9496"/>
                    <a:pt x="1002" y="9429"/>
                    <a:pt x="1381" y="9429"/>
                  </a:cubicBezTo>
                  <a:cubicBezTo>
                    <a:pt x="1735" y="9429"/>
                    <a:pt x="2096" y="9487"/>
                    <a:pt x="2441" y="9562"/>
                  </a:cubicBezTo>
                  <a:cubicBezTo>
                    <a:pt x="3038" y="9701"/>
                    <a:pt x="3644" y="9882"/>
                    <a:pt x="4250" y="9882"/>
                  </a:cubicBezTo>
                  <a:cubicBezTo>
                    <a:pt x="4369" y="9882"/>
                    <a:pt x="4489" y="9875"/>
                    <a:pt x="4608" y="9859"/>
                  </a:cubicBezTo>
                  <a:cubicBezTo>
                    <a:pt x="5096" y="9800"/>
                    <a:pt x="5560" y="9585"/>
                    <a:pt x="6060" y="9550"/>
                  </a:cubicBezTo>
                  <a:cubicBezTo>
                    <a:pt x="6128" y="9543"/>
                    <a:pt x="6195" y="9540"/>
                    <a:pt x="6263" y="9540"/>
                  </a:cubicBezTo>
                  <a:cubicBezTo>
                    <a:pt x="6815" y="9540"/>
                    <a:pt x="7366" y="9737"/>
                    <a:pt x="7918" y="9812"/>
                  </a:cubicBezTo>
                  <a:cubicBezTo>
                    <a:pt x="8096" y="9836"/>
                    <a:pt x="8276" y="9848"/>
                    <a:pt x="8454" y="9848"/>
                  </a:cubicBezTo>
                  <a:cubicBezTo>
                    <a:pt x="9332" y="9848"/>
                    <a:pt x="10192" y="9558"/>
                    <a:pt x="10894" y="9014"/>
                  </a:cubicBezTo>
                  <a:cubicBezTo>
                    <a:pt x="10561" y="8633"/>
                    <a:pt x="10430" y="8109"/>
                    <a:pt x="10561" y="7621"/>
                  </a:cubicBezTo>
                  <a:cubicBezTo>
                    <a:pt x="10644" y="7371"/>
                    <a:pt x="10787" y="7121"/>
                    <a:pt x="10775" y="6859"/>
                  </a:cubicBezTo>
                  <a:cubicBezTo>
                    <a:pt x="10763" y="6406"/>
                    <a:pt x="10323" y="6073"/>
                    <a:pt x="10275" y="5632"/>
                  </a:cubicBezTo>
                  <a:cubicBezTo>
                    <a:pt x="10216" y="5085"/>
                    <a:pt x="10751" y="4573"/>
                    <a:pt x="10609" y="4049"/>
                  </a:cubicBezTo>
                  <a:cubicBezTo>
                    <a:pt x="10513" y="3716"/>
                    <a:pt x="10180" y="3513"/>
                    <a:pt x="10025" y="3204"/>
                  </a:cubicBezTo>
                  <a:cubicBezTo>
                    <a:pt x="9882" y="2894"/>
                    <a:pt x="9942" y="2489"/>
                    <a:pt x="9859" y="2132"/>
                  </a:cubicBezTo>
                  <a:cubicBezTo>
                    <a:pt x="9716" y="1489"/>
                    <a:pt x="9097" y="1072"/>
                    <a:pt x="8501" y="799"/>
                  </a:cubicBezTo>
                  <a:cubicBezTo>
                    <a:pt x="7692" y="418"/>
                    <a:pt x="6822" y="156"/>
                    <a:pt x="5941" y="48"/>
                  </a:cubicBezTo>
                  <a:cubicBezTo>
                    <a:pt x="5752" y="20"/>
                    <a:pt x="5557" y="1"/>
                    <a:pt x="536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191;p51"/>
            <p:cNvSpPr/>
            <p:nvPr/>
          </p:nvSpPr>
          <p:spPr>
            <a:xfrm>
              <a:off x="1347376" y="2356210"/>
              <a:ext cx="52977" cy="410785"/>
            </a:xfrm>
            <a:custGeom>
              <a:avLst/>
              <a:gdLst/>
              <a:ahLst/>
              <a:cxnLst/>
              <a:rect l="l" t="t" r="r" b="b"/>
              <a:pathLst>
                <a:path w="382" h="2962" extrusionOk="0">
                  <a:moveTo>
                    <a:pt x="231" y="0"/>
                  </a:moveTo>
                  <a:cubicBezTo>
                    <a:pt x="227" y="0"/>
                    <a:pt x="221" y="3"/>
                    <a:pt x="215" y="9"/>
                  </a:cubicBezTo>
                  <a:cubicBezTo>
                    <a:pt x="156" y="92"/>
                    <a:pt x="144" y="200"/>
                    <a:pt x="179" y="307"/>
                  </a:cubicBezTo>
                  <a:cubicBezTo>
                    <a:pt x="191" y="366"/>
                    <a:pt x="215" y="426"/>
                    <a:pt x="239" y="485"/>
                  </a:cubicBezTo>
                  <a:cubicBezTo>
                    <a:pt x="251" y="509"/>
                    <a:pt x="275" y="545"/>
                    <a:pt x="286" y="581"/>
                  </a:cubicBezTo>
                  <a:cubicBezTo>
                    <a:pt x="346" y="735"/>
                    <a:pt x="358" y="914"/>
                    <a:pt x="334" y="1093"/>
                  </a:cubicBezTo>
                  <a:cubicBezTo>
                    <a:pt x="298" y="1212"/>
                    <a:pt x="263" y="1331"/>
                    <a:pt x="215" y="1438"/>
                  </a:cubicBezTo>
                  <a:cubicBezTo>
                    <a:pt x="191" y="1509"/>
                    <a:pt x="167" y="1581"/>
                    <a:pt x="144" y="1640"/>
                  </a:cubicBezTo>
                  <a:cubicBezTo>
                    <a:pt x="1" y="2081"/>
                    <a:pt x="36" y="2545"/>
                    <a:pt x="239" y="2950"/>
                  </a:cubicBezTo>
                  <a:cubicBezTo>
                    <a:pt x="239" y="2956"/>
                    <a:pt x="239" y="2959"/>
                    <a:pt x="240" y="2959"/>
                  </a:cubicBezTo>
                  <a:cubicBezTo>
                    <a:pt x="242" y="2959"/>
                    <a:pt x="245" y="2956"/>
                    <a:pt x="251" y="2950"/>
                  </a:cubicBezTo>
                  <a:lnTo>
                    <a:pt x="263" y="2962"/>
                  </a:lnTo>
                  <a:cubicBezTo>
                    <a:pt x="263" y="2950"/>
                    <a:pt x="263" y="2950"/>
                    <a:pt x="263" y="2938"/>
                  </a:cubicBezTo>
                  <a:cubicBezTo>
                    <a:pt x="60" y="2533"/>
                    <a:pt x="25" y="2069"/>
                    <a:pt x="167" y="1652"/>
                  </a:cubicBezTo>
                  <a:cubicBezTo>
                    <a:pt x="191" y="1581"/>
                    <a:pt x="215" y="1509"/>
                    <a:pt x="239" y="1450"/>
                  </a:cubicBezTo>
                  <a:cubicBezTo>
                    <a:pt x="286" y="1331"/>
                    <a:pt x="334" y="1212"/>
                    <a:pt x="358" y="1093"/>
                  </a:cubicBezTo>
                  <a:cubicBezTo>
                    <a:pt x="382" y="914"/>
                    <a:pt x="370" y="735"/>
                    <a:pt x="310" y="569"/>
                  </a:cubicBezTo>
                  <a:lnTo>
                    <a:pt x="263" y="462"/>
                  </a:lnTo>
                  <a:cubicBezTo>
                    <a:pt x="239" y="414"/>
                    <a:pt x="215" y="354"/>
                    <a:pt x="203" y="295"/>
                  </a:cubicBezTo>
                  <a:cubicBezTo>
                    <a:pt x="167" y="200"/>
                    <a:pt x="179" y="104"/>
                    <a:pt x="239" y="21"/>
                  </a:cubicBezTo>
                  <a:cubicBezTo>
                    <a:pt x="239" y="21"/>
                    <a:pt x="239" y="9"/>
                    <a:pt x="239" y="9"/>
                  </a:cubicBezTo>
                  <a:cubicBezTo>
                    <a:pt x="239" y="3"/>
                    <a:pt x="236" y="0"/>
                    <a:pt x="2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192;p51"/>
            <p:cNvSpPr/>
            <p:nvPr/>
          </p:nvSpPr>
          <p:spPr>
            <a:xfrm>
              <a:off x="1436550" y="2553143"/>
              <a:ext cx="51313" cy="227166"/>
            </a:xfrm>
            <a:custGeom>
              <a:avLst/>
              <a:gdLst/>
              <a:ahLst/>
              <a:cxnLst/>
              <a:rect l="l" t="t" r="r" b="b"/>
              <a:pathLst>
                <a:path w="370" h="1638" extrusionOk="0">
                  <a:moveTo>
                    <a:pt x="203" y="1"/>
                  </a:moveTo>
                  <a:cubicBezTo>
                    <a:pt x="199" y="1"/>
                    <a:pt x="195" y="2"/>
                    <a:pt x="191" y="6"/>
                  </a:cubicBezTo>
                  <a:cubicBezTo>
                    <a:pt x="1" y="542"/>
                    <a:pt x="48" y="1137"/>
                    <a:pt x="346" y="1625"/>
                  </a:cubicBezTo>
                  <a:cubicBezTo>
                    <a:pt x="346" y="1631"/>
                    <a:pt x="346" y="1634"/>
                    <a:pt x="347" y="1634"/>
                  </a:cubicBezTo>
                  <a:cubicBezTo>
                    <a:pt x="349" y="1634"/>
                    <a:pt x="352" y="1631"/>
                    <a:pt x="358" y="1625"/>
                  </a:cubicBezTo>
                  <a:lnTo>
                    <a:pt x="358" y="1637"/>
                  </a:lnTo>
                  <a:cubicBezTo>
                    <a:pt x="370" y="1625"/>
                    <a:pt x="370" y="1625"/>
                    <a:pt x="358" y="1613"/>
                  </a:cubicBezTo>
                  <a:cubicBezTo>
                    <a:pt x="72" y="1125"/>
                    <a:pt x="24" y="542"/>
                    <a:pt x="215" y="18"/>
                  </a:cubicBezTo>
                  <a:cubicBezTo>
                    <a:pt x="223" y="9"/>
                    <a:pt x="214" y="1"/>
                    <a:pt x="2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193;p51"/>
            <p:cNvSpPr/>
            <p:nvPr/>
          </p:nvSpPr>
          <p:spPr>
            <a:xfrm>
              <a:off x="2570989" y="2351218"/>
              <a:ext cx="90976" cy="405931"/>
            </a:xfrm>
            <a:custGeom>
              <a:avLst/>
              <a:gdLst/>
              <a:ahLst/>
              <a:cxnLst/>
              <a:rect l="l" t="t" r="r" b="b"/>
              <a:pathLst>
                <a:path w="656" h="2927" extrusionOk="0">
                  <a:moveTo>
                    <a:pt x="91" y="0"/>
                  </a:moveTo>
                  <a:cubicBezTo>
                    <a:pt x="87" y="0"/>
                    <a:pt x="84" y="3"/>
                    <a:pt x="84" y="9"/>
                  </a:cubicBezTo>
                  <a:cubicBezTo>
                    <a:pt x="72" y="9"/>
                    <a:pt x="72" y="21"/>
                    <a:pt x="84" y="21"/>
                  </a:cubicBezTo>
                  <a:cubicBezTo>
                    <a:pt x="167" y="128"/>
                    <a:pt x="215" y="259"/>
                    <a:pt x="203" y="390"/>
                  </a:cubicBezTo>
                  <a:cubicBezTo>
                    <a:pt x="191" y="498"/>
                    <a:pt x="167" y="617"/>
                    <a:pt x="143" y="724"/>
                  </a:cubicBezTo>
                  <a:lnTo>
                    <a:pt x="131" y="783"/>
                  </a:lnTo>
                  <a:cubicBezTo>
                    <a:pt x="36" y="1105"/>
                    <a:pt x="0" y="1450"/>
                    <a:pt x="36" y="1795"/>
                  </a:cubicBezTo>
                  <a:cubicBezTo>
                    <a:pt x="60" y="2141"/>
                    <a:pt x="191" y="2474"/>
                    <a:pt x="417" y="2736"/>
                  </a:cubicBezTo>
                  <a:cubicBezTo>
                    <a:pt x="477" y="2807"/>
                    <a:pt x="560" y="2879"/>
                    <a:pt x="643" y="2926"/>
                  </a:cubicBezTo>
                  <a:lnTo>
                    <a:pt x="655" y="2926"/>
                  </a:lnTo>
                  <a:cubicBezTo>
                    <a:pt x="655" y="2914"/>
                    <a:pt x="655" y="2914"/>
                    <a:pt x="655" y="2903"/>
                  </a:cubicBezTo>
                  <a:cubicBezTo>
                    <a:pt x="572" y="2855"/>
                    <a:pt x="500" y="2784"/>
                    <a:pt x="441" y="2712"/>
                  </a:cubicBezTo>
                  <a:cubicBezTo>
                    <a:pt x="226" y="2450"/>
                    <a:pt x="84" y="2129"/>
                    <a:pt x="60" y="1795"/>
                  </a:cubicBezTo>
                  <a:cubicBezTo>
                    <a:pt x="36" y="1450"/>
                    <a:pt x="60" y="1117"/>
                    <a:pt x="155" y="783"/>
                  </a:cubicBezTo>
                  <a:lnTo>
                    <a:pt x="167" y="736"/>
                  </a:lnTo>
                  <a:cubicBezTo>
                    <a:pt x="203" y="617"/>
                    <a:pt x="215" y="498"/>
                    <a:pt x="226" y="390"/>
                  </a:cubicBezTo>
                  <a:cubicBezTo>
                    <a:pt x="238" y="247"/>
                    <a:pt x="191" y="105"/>
                    <a:pt x="107" y="9"/>
                  </a:cubicBezTo>
                  <a:cubicBezTo>
                    <a:pt x="101" y="3"/>
                    <a:pt x="96" y="0"/>
                    <a:pt x="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194;p51"/>
            <p:cNvSpPr/>
            <p:nvPr/>
          </p:nvSpPr>
          <p:spPr>
            <a:xfrm>
              <a:off x="2471830" y="2572975"/>
              <a:ext cx="112472" cy="218845"/>
            </a:xfrm>
            <a:custGeom>
              <a:avLst/>
              <a:gdLst/>
              <a:ahLst/>
              <a:cxnLst/>
              <a:rect l="l" t="t" r="r" b="b"/>
              <a:pathLst>
                <a:path w="811" h="1578" extrusionOk="0">
                  <a:moveTo>
                    <a:pt x="108" y="0"/>
                  </a:moveTo>
                  <a:cubicBezTo>
                    <a:pt x="101" y="0"/>
                    <a:pt x="96" y="6"/>
                    <a:pt x="96" y="6"/>
                  </a:cubicBezTo>
                  <a:cubicBezTo>
                    <a:pt x="1" y="625"/>
                    <a:pt x="275" y="1232"/>
                    <a:pt x="787" y="1577"/>
                  </a:cubicBezTo>
                  <a:cubicBezTo>
                    <a:pt x="799" y="1577"/>
                    <a:pt x="799" y="1566"/>
                    <a:pt x="811" y="1566"/>
                  </a:cubicBezTo>
                  <a:cubicBezTo>
                    <a:pt x="811" y="1566"/>
                    <a:pt x="811" y="1554"/>
                    <a:pt x="811" y="1554"/>
                  </a:cubicBezTo>
                  <a:cubicBezTo>
                    <a:pt x="299" y="1220"/>
                    <a:pt x="25" y="613"/>
                    <a:pt x="132" y="18"/>
                  </a:cubicBezTo>
                  <a:cubicBezTo>
                    <a:pt x="132" y="9"/>
                    <a:pt x="126" y="1"/>
                    <a:pt x="122" y="1"/>
                  </a:cubicBezTo>
                  <a:cubicBezTo>
                    <a:pt x="121" y="1"/>
                    <a:pt x="120" y="2"/>
                    <a:pt x="120" y="6"/>
                  </a:cubicBezTo>
                  <a:cubicBezTo>
                    <a:pt x="116" y="2"/>
                    <a:pt x="112" y="0"/>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195;p51"/>
            <p:cNvSpPr/>
            <p:nvPr/>
          </p:nvSpPr>
          <p:spPr>
            <a:xfrm>
              <a:off x="1055167" y="4001427"/>
              <a:ext cx="1537434" cy="2041166"/>
            </a:xfrm>
            <a:custGeom>
              <a:avLst/>
              <a:gdLst/>
              <a:ahLst/>
              <a:cxnLst/>
              <a:rect l="l" t="t" r="r" b="b"/>
              <a:pathLst>
                <a:path w="11086" h="14718" extrusionOk="0">
                  <a:moveTo>
                    <a:pt x="6667" y="0"/>
                  </a:moveTo>
                  <a:cubicBezTo>
                    <a:pt x="6353" y="0"/>
                    <a:pt x="6040" y="2"/>
                    <a:pt x="5727" y="5"/>
                  </a:cubicBezTo>
                  <a:lnTo>
                    <a:pt x="4763" y="28"/>
                  </a:lnTo>
                  <a:cubicBezTo>
                    <a:pt x="4501" y="28"/>
                    <a:pt x="3513" y="1183"/>
                    <a:pt x="3441" y="1564"/>
                  </a:cubicBezTo>
                  <a:cubicBezTo>
                    <a:pt x="3001" y="3993"/>
                    <a:pt x="2358" y="6386"/>
                    <a:pt x="1536" y="8720"/>
                  </a:cubicBezTo>
                  <a:cubicBezTo>
                    <a:pt x="1310" y="9363"/>
                    <a:pt x="1072" y="10006"/>
                    <a:pt x="810" y="10649"/>
                  </a:cubicBezTo>
                  <a:cubicBezTo>
                    <a:pt x="739" y="10815"/>
                    <a:pt x="100" y="12506"/>
                    <a:pt x="1" y="12506"/>
                  </a:cubicBezTo>
                  <a:cubicBezTo>
                    <a:pt x="1" y="12506"/>
                    <a:pt x="1" y="12506"/>
                    <a:pt x="0" y="12506"/>
                  </a:cubicBezTo>
                  <a:lnTo>
                    <a:pt x="0" y="12506"/>
                  </a:lnTo>
                  <a:cubicBezTo>
                    <a:pt x="941" y="12685"/>
                    <a:pt x="1536" y="13697"/>
                    <a:pt x="2417" y="14090"/>
                  </a:cubicBezTo>
                  <a:cubicBezTo>
                    <a:pt x="2759" y="14240"/>
                    <a:pt x="3118" y="14287"/>
                    <a:pt x="3484" y="14287"/>
                  </a:cubicBezTo>
                  <a:cubicBezTo>
                    <a:pt x="4098" y="14287"/>
                    <a:pt x="4735" y="14155"/>
                    <a:pt x="5361" y="14155"/>
                  </a:cubicBezTo>
                  <a:cubicBezTo>
                    <a:pt x="5520" y="14155"/>
                    <a:pt x="5678" y="14164"/>
                    <a:pt x="5834" y="14185"/>
                  </a:cubicBezTo>
                  <a:cubicBezTo>
                    <a:pt x="6430" y="14256"/>
                    <a:pt x="7001" y="14518"/>
                    <a:pt x="7585" y="14637"/>
                  </a:cubicBezTo>
                  <a:cubicBezTo>
                    <a:pt x="7849" y="14691"/>
                    <a:pt x="8116" y="14718"/>
                    <a:pt x="8382" y="14718"/>
                  </a:cubicBezTo>
                  <a:cubicBezTo>
                    <a:pt x="9288" y="14718"/>
                    <a:pt x="10179" y="14410"/>
                    <a:pt x="10906" y="13840"/>
                  </a:cubicBezTo>
                  <a:cubicBezTo>
                    <a:pt x="10966" y="13804"/>
                    <a:pt x="11014" y="13744"/>
                    <a:pt x="11049" y="13673"/>
                  </a:cubicBezTo>
                  <a:cubicBezTo>
                    <a:pt x="11085" y="13554"/>
                    <a:pt x="11073" y="13435"/>
                    <a:pt x="11026" y="13316"/>
                  </a:cubicBezTo>
                  <a:cubicBezTo>
                    <a:pt x="10216" y="10625"/>
                    <a:pt x="10728" y="7696"/>
                    <a:pt x="10406" y="4898"/>
                  </a:cubicBezTo>
                  <a:cubicBezTo>
                    <a:pt x="10311" y="4112"/>
                    <a:pt x="10156" y="3327"/>
                    <a:pt x="10002" y="2553"/>
                  </a:cubicBezTo>
                  <a:cubicBezTo>
                    <a:pt x="9835" y="1719"/>
                    <a:pt x="9668" y="886"/>
                    <a:pt x="9502" y="40"/>
                  </a:cubicBezTo>
                  <a:cubicBezTo>
                    <a:pt x="8555" y="14"/>
                    <a:pt x="7608" y="0"/>
                    <a:pt x="66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196;p51"/>
            <p:cNvSpPr/>
            <p:nvPr/>
          </p:nvSpPr>
          <p:spPr>
            <a:xfrm>
              <a:off x="1363879" y="4682369"/>
              <a:ext cx="1149401" cy="310238"/>
            </a:xfrm>
            <a:custGeom>
              <a:avLst/>
              <a:gdLst/>
              <a:ahLst/>
              <a:cxnLst/>
              <a:rect l="l" t="t" r="r" b="b"/>
              <a:pathLst>
                <a:path w="8288" h="2237" extrusionOk="0">
                  <a:moveTo>
                    <a:pt x="465" y="0"/>
                  </a:moveTo>
                  <a:cubicBezTo>
                    <a:pt x="322" y="560"/>
                    <a:pt x="167" y="1107"/>
                    <a:pt x="1" y="1667"/>
                  </a:cubicBezTo>
                  <a:cubicBezTo>
                    <a:pt x="1034" y="2089"/>
                    <a:pt x="2167" y="2237"/>
                    <a:pt x="3296" y="2237"/>
                  </a:cubicBezTo>
                  <a:cubicBezTo>
                    <a:pt x="3728" y="2237"/>
                    <a:pt x="4160" y="2215"/>
                    <a:pt x="4585" y="2179"/>
                  </a:cubicBezTo>
                  <a:cubicBezTo>
                    <a:pt x="5823" y="2072"/>
                    <a:pt x="7049" y="1846"/>
                    <a:pt x="8288" y="1715"/>
                  </a:cubicBezTo>
                  <a:cubicBezTo>
                    <a:pt x="8276" y="1203"/>
                    <a:pt x="8240" y="691"/>
                    <a:pt x="8192" y="179"/>
                  </a:cubicBezTo>
                  <a:cubicBezTo>
                    <a:pt x="7022" y="508"/>
                    <a:pt x="5818" y="673"/>
                    <a:pt x="4616" y="673"/>
                  </a:cubicBezTo>
                  <a:cubicBezTo>
                    <a:pt x="3213" y="673"/>
                    <a:pt x="1811" y="449"/>
                    <a:pt x="4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97;p51"/>
            <p:cNvSpPr/>
            <p:nvPr/>
          </p:nvSpPr>
          <p:spPr>
            <a:xfrm>
              <a:off x="1486060" y="4001427"/>
              <a:ext cx="974383" cy="541288"/>
            </a:xfrm>
            <a:custGeom>
              <a:avLst/>
              <a:gdLst/>
              <a:ahLst/>
              <a:cxnLst/>
              <a:rect l="l" t="t" r="r" b="b"/>
              <a:pathLst>
                <a:path w="7026" h="3903" extrusionOk="0">
                  <a:moveTo>
                    <a:pt x="3502" y="0"/>
                  </a:moveTo>
                  <a:cubicBezTo>
                    <a:pt x="3204" y="0"/>
                    <a:pt x="2906" y="2"/>
                    <a:pt x="2608" y="5"/>
                  </a:cubicBezTo>
                  <a:lnTo>
                    <a:pt x="1656" y="28"/>
                  </a:lnTo>
                  <a:cubicBezTo>
                    <a:pt x="1394" y="28"/>
                    <a:pt x="394" y="1183"/>
                    <a:pt x="334" y="1564"/>
                  </a:cubicBezTo>
                  <a:cubicBezTo>
                    <a:pt x="227" y="2100"/>
                    <a:pt x="120" y="2636"/>
                    <a:pt x="1" y="3172"/>
                  </a:cubicBezTo>
                  <a:cubicBezTo>
                    <a:pt x="1180" y="3653"/>
                    <a:pt x="2441" y="3902"/>
                    <a:pt x="3714" y="3902"/>
                  </a:cubicBezTo>
                  <a:cubicBezTo>
                    <a:pt x="4047" y="3902"/>
                    <a:pt x="4382" y="3885"/>
                    <a:pt x="4716" y="3850"/>
                  </a:cubicBezTo>
                  <a:cubicBezTo>
                    <a:pt x="5513" y="3779"/>
                    <a:pt x="6299" y="3577"/>
                    <a:pt x="7026" y="3255"/>
                  </a:cubicBezTo>
                  <a:cubicBezTo>
                    <a:pt x="6978" y="3029"/>
                    <a:pt x="6942" y="2791"/>
                    <a:pt x="6895" y="2553"/>
                  </a:cubicBezTo>
                  <a:cubicBezTo>
                    <a:pt x="6728" y="1719"/>
                    <a:pt x="6561" y="886"/>
                    <a:pt x="6383" y="52"/>
                  </a:cubicBezTo>
                  <a:cubicBezTo>
                    <a:pt x="5428" y="16"/>
                    <a:pt x="4466" y="0"/>
                    <a:pt x="35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198;p51"/>
            <p:cNvSpPr/>
            <p:nvPr/>
          </p:nvSpPr>
          <p:spPr>
            <a:xfrm>
              <a:off x="1218676" y="5116591"/>
              <a:ext cx="1299594" cy="388318"/>
            </a:xfrm>
            <a:custGeom>
              <a:avLst/>
              <a:gdLst/>
              <a:ahLst/>
              <a:cxnLst/>
              <a:rect l="l" t="t" r="r" b="b"/>
              <a:pathLst>
                <a:path w="9371" h="2800" extrusionOk="0">
                  <a:moveTo>
                    <a:pt x="583" y="0"/>
                  </a:moveTo>
                  <a:cubicBezTo>
                    <a:pt x="512" y="227"/>
                    <a:pt x="441" y="453"/>
                    <a:pt x="357" y="679"/>
                  </a:cubicBezTo>
                  <a:cubicBezTo>
                    <a:pt x="238" y="1000"/>
                    <a:pt x="119" y="1322"/>
                    <a:pt x="0" y="1655"/>
                  </a:cubicBezTo>
                  <a:cubicBezTo>
                    <a:pt x="1453" y="1786"/>
                    <a:pt x="2858" y="2667"/>
                    <a:pt x="4346" y="2786"/>
                  </a:cubicBezTo>
                  <a:cubicBezTo>
                    <a:pt x="4462" y="2795"/>
                    <a:pt x="4579" y="2799"/>
                    <a:pt x="4695" y="2799"/>
                  </a:cubicBezTo>
                  <a:cubicBezTo>
                    <a:pt x="5823" y="2799"/>
                    <a:pt x="6925" y="2410"/>
                    <a:pt x="8037" y="2227"/>
                  </a:cubicBezTo>
                  <a:cubicBezTo>
                    <a:pt x="8477" y="2155"/>
                    <a:pt x="8930" y="2120"/>
                    <a:pt x="9370" y="2096"/>
                  </a:cubicBezTo>
                  <a:cubicBezTo>
                    <a:pt x="9346" y="1572"/>
                    <a:pt x="9346" y="1048"/>
                    <a:pt x="9346" y="524"/>
                  </a:cubicBezTo>
                  <a:cubicBezTo>
                    <a:pt x="8894" y="548"/>
                    <a:pt x="8442" y="608"/>
                    <a:pt x="7989" y="691"/>
                  </a:cubicBezTo>
                  <a:cubicBezTo>
                    <a:pt x="6765" y="915"/>
                    <a:pt x="5550" y="1328"/>
                    <a:pt x="4311" y="1328"/>
                  </a:cubicBezTo>
                  <a:cubicBezTo>
                    <a:pt x="4164" y="1328"/>
                    <a:pt x="4017" y="1323"/>
                    <a:pt x="3870" y="1310"/>
                  </a:cubicBezTo>
                  <a:cubicBezTo>
                    <a:pt x="2679" y="1203"/>
                    <a:pt x="1607" y="643"/>
                    <a:pt x="5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199;p51"/>
            <p:cNvSpPr/>
            <p:nvPr/>
          </p:nvSpPr>
          <p:spPr>
            <a:xfrm>
              <a:off x="1685905" y="4667391"/>
              <a:ext cx="574700" cy="933073"/>
            </a:xfrm>
            <a:custGeom>
              <a:avLst/>
              <a:gdLst/>
              <a:ahLst/>
              <a:cxnLst/>
              <a:rect l="l" t="t" r="r" b="b"/>
              <a:pathLst>
                <a:path w="4144" h="6728" extrusionOk="0">
                  <a:moveTo>
                    <a:pt x="4132" y="1"/>
                  </a:moveTo>
                  <a:cubicBezTo>
                    <a:pt x="4132" y="1"/>
                    <a:pt x="4120" y="1"/>
                    <a:pt x="4120" y="13"/>
                  </a:cubicBezTo>
                  <a:cubicBezTo>
                    <a:pt x="3572" y="2656"/>
                    <a:pt x="2120" y="5025"/>
                    <a:pt x="1" y="6704"/>
                  </a:cubicBezTo>
                  <a:cubicBezTo>
                    <a:pt x="1" y="6716"/>
                    <a:pt x="1" y="6716"/>
                    <a:pt x="1" y="6728"/>
                  </a:cubicBezTo>
                  <a:lnTo>
                    <a:pt x="24" y="6728"/>
                  </a:lnTo>
                  <a:cubicBezTo>
                    <a:pt x="2144" y="5049"/>
                    <a:pt x="3608" y="2668"/>
                    <a:pt x="4144" y="13"/>
                  </a:cubicBezTo>
                  <a:cubicBezTo>
                    <a:pt x="4144" y="13"/>
                    <a:pt x="4144" y="1"/>
                    <a:pt x="41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200;p51"/>
            <p:cNvSpPr/>
            <p:nvPr/>
          </p:nvSpPr>
          <p:spPr>
            <a:xfrm>
              <a:off x="1421711" y="2800140"/>
              <a:ext cx="1028885" cy="1534966"/>
            </a:xfrm>
            <a:custGeom>
              <a:avLst/>
              <a:gdLst/>
              <a:ahLst/>
              <a:cxnLst/>
              <a:rect l="l" t="t" r="r" b="b"/>
              <a:pathLst>
                <a:path w="7419" h="11068" extrusionOk="0">
                  <a:moveTo>
                    <a:pt x="2885" y="1"/>
                  </a:moveTo>
                  <a:cubicBezTo>
                    <a:pt x="2126" y="1"/>
                    <a:pt x="1204" y="80"/>
                    <a:pt x="786" y="428"/>
                  </a:cubicBezTo>
                  <a:cubicBezTo>
                    <a:pt x="1" y="1071"/>
                    <a:pt x="1525" y="6143"/>
                    <a:pt x="1382" y="6881"/>
                  </a:cubicBezTo>
                  <a:cubicBezTo>
                    <a:pt x="1024" y="8679"/>
                    <a:pt x="786" y="10286"/>
                    <a:pt x="786" y="10286"/>
                  </a:cubicBezTo>
                  <a:cubicBezTo>
                    <a:pt x="786" y="10286"/>
                    <a:pt x="2495" y="11068"/>
                    <a:pt x="4404" y="11068"/>
                  </a:cubicBezTo>
                  <a:cubicBezTo>
                    <a:pt x="5332" y="11068"/>
                    <a:pt x="6307" y="10883"/>
                    <a:pt x="7156" y="10334"/>
                  </a:cubicBezTo>
                  <a:cubicBezTo>
                    <a:pt x="7156" y="10334"/>
                    <a:pt x="6954" y="8429"/>
                    <a:pt x="6668" y="6274"/>
                  </a:cubicBezTo>
                  <a:cubicBezTo>
                    <a:pt x="6561" y="5416"/>
                    <a:pt x="7418" y="1928"/>
                    <a:pt x="7204" y="892"/>
                  </a:cubicBezTo>
                  <a:cubicBezTo>
                    <a:pt x="7058" y="147"/>
                    <a:pt x="5497" y="42"/>
                    <a:pt x="4631" y="42"/>
                  </a:cubicBezTo>
                  <a:cubicBezTo>
                    <a:pt x="4293" y="42"/>
                    <a:pt x="4061" y="58"/>
                    <a:pt x="4061" y="58"/>
                  </a:cubicBezTo>
                  <a:cubicBezTo>
                    <a:pt x="4061" y="58"/>
                    <a:pt x="3531" y="1"/>
                    <a:pt x="288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201;p51"/>
            <p:cNvSpPr/>
            <p:nvPr/>
          </p:nvSpPr>
          <p:spPr>
            <a:xfrm>
              <a:off x="1753583" y="3952888"/>
              <a:ext cx="518673" cy="184590"/>
            </a:xfrm>
            <a:custGeom>
              <a:avLst/>
              <a:gdLst/>
              <a:ahLst/>
              <a:cxnLst/>
              <a:rect l="l" t="t" r="r" b="b"/>
              <a:pathLst>
                <a:path w="3740" h="1331" extrusionOk="0">
                  <a:moveTo>
                    <a:pt x="20" y="0"/>
                  </a:moveTo>
                  <a:cubicBezTo>
                    <a:pt x="16" y="0"/>
                    <a:pt x="13" y="3"/>
                    <a:pt x="13" y="9"/>
                  </a:cubicBezTo>
                  <a:cubicBezTo>
                    <a:pt x="1" y="9"/>
                    <a:pt x="1" y="21"/>
                    <a:pt x="13" y="21"/>
                  </a:cubicBezTo>
                  <a:cubicBezTo>
                    <a:pt x="798" y="855"/>
                    <a:pt x="1906" y="1331"/>
                    <a:pt x="3049" y="1331"/>
                  </a:cubicBezTo>
                  <a:cubicBezTo>
                    <a:pt x="3275" y="1331"/>
                    <a:pt x="3501" y="1307"/>
                    <a:pt x="3727" y="1271"/>
                  </a:cubicBezTo>
                  <a:cubicBezTo>
                    <a:pt x="3739" y="1271"/>
                    <a:pt x="3739" y="1248"/>
                    <a:pt x="3727" y="1248"/>
                  </a:cubicBezTo>
                  <a:cubicBezTo>
                    <a:pt x="3507" y="1282"/>
                    <a:pt x="3287" y="1299"/>
                    <a:pt x="3068" y="1299"/>
                  </a:cubicBezTo>
                  <a:cubicBezTo>
                    <a:pt x="1925" y="1299"/>
                    <a:pt x="826" y="839"/>
                    <a:pt x="36" y="9"/>
                  </a:cubicBezTo>
                  <a:cubicBezTo>
                    <a:pt x="30" y="3"/>
                    <a:pt x="24" y="0"/>
                    <a:pt x="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202;p51"/>
            <p:cNvSpPr/>
            <p:nvPr/>
          </p:nvSpPr>
          <p:spPr>
            <a:xfrm>
              <a:off x="1832910" y="3515476"/>
              <a:ext cx="220921" cy="105262"/>
            </a:xfrm>
            <a:custGeom>
              <a:avLst/>
              <a:gdLst/>
              <a:ahLst/>
              <a:cxnLst/>
              <a:rect l="l" t="t" r="r" b="b"/>
              <a:pathLst>
                <a:path w="1593" h="759" extrusionOk="0">
                  <a:moveTo>
                    <a:pt x="1570" y="0"/>
                  </a:moveTo>
                  <a:cubicBezTo>
                    <a:pt x="1566" y="0"/>
                    <a:pt x="1563" y="3"/>
                    <a:pt x="1560" y="8"/>
                  </a:cubicBezTo>
                  <a:cubicBezTo>
                    <a:pt x="1167" y="449"/>
                    <a:pt x="607" y="699"/>
                    <a:pt x="12" y="735"/>
                  </a:cubicBezTo>
                  <a:cubicBezTo>
                    <a:pt x="0" y="735"/>
                    <a:pt x="0" y="735"/>
                    <a:pt x="0" y="746"/>
                  </a:cubicBezTo>
                  <a:cubicBezTo>
                    <a:pt x="0" y="746"/>
                    <a:pt x="0" y="758"/>
                    <a:pt x="12" y="758"/>
                  </a:cubicBezTo>
                  <a:cubicBezTo>
                    <a:pt x="607" y="735"/>
                    <a:pt x="1179" y="473"/>
                    <a:pt x="1584" y="32"/>
                  </a:cubicBezTo>
                  <a:cubicBezTo>
                    <a:pt x="1593" y="23"/>
                    <a:pt x="1581" y="0"/>
                    <a:pt x="15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203;p51"/>
            <p:cNvSpPr/>
            <p:nvPr/>
          </p:nvSpPr>
          <p:spPr>
            <a:xfrm>
              <a:off x="1603387" y="2841607"/>
              <a:ext cx="52977" cy="333260"/>
            </a:xfrm>
            <a:custGeom>
              <a:avLst/>
              <a:gdLst/>
              <a:ahLst/>
              <a:cxnLst/>
              <a:rect l="l" t="t" r="r" b="b"/>
              <a:pathLst>
                <a:path w="382" h="2403" extrusionOk="0">
                  <a:moveTo>
                    <a:pt x="18" y="1"/>
                  </a:moveTo>
                  <a:cubicBezTo>
                    <a:pt x="15" y="1"/>
                    <a:pt x="12" y="4"/>
                    <a:pt x="12" y="10"/>
                  </a:cubicBezTo>
                  <a:cubicBezTo>
                    <a:pt x="0" y="10"/>
                    <a:pt x="0" y="21"/>
                    <a:pt x="12" y="21"/>
                  </a:cubicBezTo>
                  <a:cubicBezTo>
                    <a:pt x="334" y="486"/>
                    <a:pt x="357" y="1105"/>
                    <a:pt x="334" y="1641"/>
                  </a:cubicBezTo>
                  <a:cubicBezTo>
                    <a:pt x="334" y="1891"/>
                    <a:pt x="322" y="2141"/>
                    <a:pt x="310" y="2379"/>
                  </a:cubicBezTo>
                  <a:cubicBezTo>
                    <a:pt x="310" y="2391"/>
                    <a:pt x="310" y="2391"/>
                    <a:pt x="322" y="2403"/>
                  </a:cubicBezTo>
                  <a:cubicBezTo>
                    <a:pt x="322" y="2391"/>
                    <a:pt x="334" y="2391"/>
                    <a:pt x="334" y="2391"/>
                  </a:cubicBezTo>
                  <a:cubicBezTo>
                    <a:pt x="345" y="2141"/>
                    <a:pt x="369" y="1891"/>
                    <a:pt x="369" y="1641"/>
                  </a:cubicBezTo>
                  <a:cubicBezTo>
                    <a:pt x="381" y="1093"/>
                    <a:pt x="369" y="474"/>
                    <a:pt x="24" y="10"/>
                  </a:cubicBezTo>
                  <a:cubicBezTo>
                    <a:pt x="24" y="4"/>
                    <a:pt x="21" y="1"/>
                    <a:pt x="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204;p51"/>
            <p:cNvSpPr/>
            <p:nvPr/>
          </p:nvSpPr>
          <p:spPr>
            <a:xfrm>
              <a:off x="2347984" y="2892366"/>
              <a:ext cx="52977" cy="472361"/>
            </a:xfrm>
            <a:custGeom>
              <a:avLst/>
              <a:gdLst/>
              <a:ahLst/>
              <a:cxnLst/>
              <a:rect l="l" t="t" r="r" b="b"/>
              <a:pathLst>
                <a:path w="382" h="3406" extrusionOk="0">
                  <a:moveTo>
                    <a:pt x="37" y="1"/>
                  </a:moveTo>
                  <a:cubicBezTo>
                    <a:pt x="25" y="1"/>
                    <a:pt x="25" y="13"/>
                    <a:pt x="25" y="13"/>
                  </a:cubicBezTo>
                  <a:cubicBezTo>
                    <a:pt x="156" y="441"/>
                    <a:pt x="96" y="882"/>
                    <a:pt x="25" y="1334"/>
                  </a:cubicBezTo>
                  <a:cubicBezTo>
                    <a:pt x="1" y="1429"/>
                    <a:pt x="1" y="1525"/>
                    <a:pt x="13" y="1608"/>
                  </a:cubicBezTo>
                  <a:cubicBezTo>
                    <a:pt x="25" y="1715"/>
                    <a:pt x="49" y="1799"/>
                    <a:pt x="96" y="1894"/>
                  </a:cubicBezTo>
                  <a:lnTo>
                    <a:pt x="120" y="1941"/>
                  </a:lnTo>
                  <a:cubicBezTo>
                    <a:pt x="299" y="2406"/>
                    <a:pt x="346" y="2906"/>
                    <a:pt x="251" y="3382"/>
                  </a:cubicBezTo>
                  <a:cubicBezTo>
                    <a:pt x="251" y="3394"/>
                    <a:pt x="251" y="3394"/>
                    <a:pt x="263" y="3406"/>
                  </a:cubicBezTo>
                  <a:cubicBezTo>
                    <a:pt x="263" y="3406"/>
                    <a:pt x="275" y="3394"/>
                    <a:pt x="275" y="3394"/>
                  </a:cubicBezTo>
                  <a:cubicBezTo>
                    <a:pt x="382" y="2906"/>
                    <a:pt x="334" y="2394"/>
                    <a:pt x="144" y="1941"/>
                  </a:cubicBezTo>
                  <a:lnTo>
                    <a:pt x="120" y="1882"/>
                  </a:lnTo>
                  <a:cubicBezTo>
                    <a:pt x="84" y="1799"/>
                    <a:pt x="49" y="1703"/>
                    <a:pt x="37" y="1608"/>
                  </a:cubicBezTo>
                  <a:cubicBezTo>
                    <a:pt x="25" y="1525"/>
                    <a:pt x="37" y="1429"/>
                    <a:pt x="49" y="1334"/>
                  </a:cubicBezTo>
                  <a:cubicBezTo>
                    <a:pt x="120" y="894"/>
                    <a:pt x="180" y="441"/>
                    <a:pt x="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205;p51"/>
            <p:cNvSpPr/>
            <p:nvPr/>
          </p:nvSpPr>
          <p:spPr>
            <a:xfrm>
              <a:off x="1852742" y="2570340"/>
              <a:ext cx="274175" cy="329516"/>
            </a:xfrm>
            <a:custGeom>
              <a:avLst/>
              <a:gdLst/>
              <a:ahLst/>
              <a:cxnLst/>
              <a:rect l="l" t="t" r="r" b="b"/>
              <a:pathLst>
                <a:path w="1977" h="2376" extrusionOk="0">
                  <a:moveTo>
                    <a:pt x="0" y="1"/>
                  </a:moveTo>
                  <a:lnTo>
                    <a:pt x="0" y="1739"/>
                  </a:lnTo>
                  <a:cubicBezTo>
                    <a:pt x="0" y="1739"/>
                    <a:pt x="202" y="2311"/>
                    <a:pt x="1024" y="2370"/>
                  </a:cubicBezTo>
                  <a:cubicBezTo>
                    <a:pt x="1067" y="2374"/>
                    <a:pt x="1109" y="2375"/>
                    <a:pt x="1149" y="2375"/>
                  </a:cubicBezTo>
                  <a:cubicBezTo>
                    <a:pt x="1817" y="2375"/>
                    <a:pt x="1976" y="1930"/>
                    <a:pt x="1976" y="1930"/>
                  </a:cubicBezTo>
                  <a:lnTo>
                    <a:pt x="1893" y="358"/>
                  </a:lnTo>
                  <a:lnTo>
                    <a:pt x="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2206;p51"/>
            <p:cNvSpPr/>
            <p:nvPr/>
          </p:nvSpPr>
          <p:spPr>
            <a:xfrm>
              <a:off x="1852742" y="2570340"/>
              <a:ext cx="272511" cy="242976"/>
            </a:xfrm>
            <a:custGeom>
              <a:avLst/>
              <a:gdLst/>
              <a:ahLst/>
              <a:cxnLst/>
              <a:rect l="l" t="t" r="r" b="b"/>
              <a:pathLst>
                <a:path w="1965" h="1752" extrusionOk="0">
                  <a:moveTo>
                    <a:pt x="0" y="1"/>
                  </a:moveTo>
                  <a:lnTo>
                    <a:pt x="0" y="1049"/>
                  </a:lnTo>
                  <a:cubicBezTo>
                    <a:pt x="333" y="1477"/>
                    <a:pt x="833" y="1739"/>
                    <a:pt x="1381" y="1751"/>
                  </a:cubicBezTo>
                  <a:cubicBezTo>
                    <a:pt x="1584" y="1751"/>
                    <a:pt x="1774" y="1715"/>
                    <a:pt x="1965" y="1644"/>
                  </a:cubicBezTo>
                  <a:lnTo>
                    <a:pt x="1893" y="358"/>
                  </a:lnTo>
                  <a:lnTo>
                    <a:pt x="0" y="1"/>
                  </a:lnTo>
                  <a:close/>
                </a:path>
              </a:pathLst>
            </a:custGeom>
            <a:solidFill>
              <a:srgbClr val="EFB57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2207;p51"/>
            <p:cNvSpPr/>
            <p:nvPr/>
          </p:nvSpPr>
          <p:spPr>
            <a:xfrm>
              <a:off x="1509220" y="1594554"/>
              <a:ext cx="1020565" cy="1154275"/>
            </a:xfrm>
            <a:custGeom>
              <a:avLst/>
              <a:gdLst/>
              <a:ahLst/>
              <a:cxnLst/>
              <a:rect l="l" t="t" r="r" b="b"/>
              <a:pathLst>
                <a:path w="7359" h="8323" extrusionOk="0">
                  <a:moveTo>
                    <a:pt x="3775" y="0"/>
                  </a:moveTo>
                  <a:cubicBezTo>
                    <a:pt x="1382" y="0"/>
                    <a:pt x="1" y="1512"/>
                    <a:pt x="203" y="3798"/>
                  </a:cubicBezTo>
                  <a:cubicBezTo>
                    <a:pt x="393" y="6013"/>
                    <a:pt x="1644" y="8323"/>
                    <a:pt x="4037" y="8323"/>
                  </a:cubicBezTo>
                  <a:cubicBezTo>
                    <a:pt x="6430" y="8323"/>
                    <a:pt x="7359" y="6084"/>
                    <a:pt x="7359" y="3798"/>
                  </a:cubicBezTo>
                  <a:cubicBezTo>
                    <a:pt x="7359" y="1501"/>
                    <a:pt x="6168" y="0"/>
                    <a:pt x="377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2208;p51"/>
            <p:cNvSpPr/>
            <p:nvPr/>
          </p:nvSpPr>
          <p:spPr>
            <a:xfrm>
              <a:off x="1713500" y="2229829"/>
              <a:ext cx="198325" cy="170068"/>
            </a:xfrm>
            <a:custGeom>
              <a:avLst/>
              <a:gdLst/>
              <a:ahLst/>
              <a:cxnLst/>
              <a:rect l="l" t="t" r="r" b="b"/>
              <a:pathLst>
                <a:path w="1775" h="1522" extrusionOk="0">
                  <a:moveTo>
                    <a:pt x="762" y="0"/>
                  </a:moveTo>
                  <a:cubicBezTo>
                    <a:pt x="346" y="0"/>
                    <a:pt x="0" y="346"/>
                    <a:pt x="12" y="762"/>
                  </a:cubicBezTo>
                  <a:cubicBezTo>
                    <a:pt x="12" y="1221"/>
                    <a:pt x="382" y="1522"/>
                    <a:pt x="769" y="1522"/>
                  </a:cubicBezTo>
                  <a:cubicBezTo>
                    <a:pt x="954" y="1522"/>
                    <a:pt x="1144" y="1453"/>
                    <a:pt x="1298" y="1298"/>
                  </a:cubicBezTo>
                  <a:cubicBezTo>
                    <a:pt x="1774" y="822"/>
                    <a:pt x="1441" y="0"/>
                    <a:pt x="76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2209;p51"/>
            <p:cNvSpPr/>
            <p:nvPr/>
          </p:nvSpPr>
          <p:spPr>
            <a:xfrm>
              <a:off x="2300126" y="2315001"/>
              <a:ext cx="198325" cy="170076"/>
            </a:xfrm>
            <a:custGeom>
              <a:avLst/>
              <a:gdLst/>
              <a:ahLst/>
              <a:cxnLst/>
              <a:rect l="l" t="t" r="r" b="b"/>
              <a:pathLst>
                <a:path w="1775" h="1522" extrusionOk="0">
                  <a:moveTo>
                    <a:pt x="763" y="0"/>
                  </a:moveTo>
                  <a:cubicBezTo>
                    <a:pt x="346" y="0"/>
                    <a:pt x="1" y="346"/>
                    <a:pt x="13" y="762"/>
                  </a:cubicBezTo>
                  <a:cubicBezTo>
                    <a:pt x="13" y="1221"/>
                    <a:pt x="382" y="1522"/>
                    <a:pt x="769" y="1522"/>
                  </a:cubicBezTo>
                  <a:cubicBezTo>
                    <a:pt x="955" y="1522"/>
                    <a:pt x="1144" y="1453"/>
                    <a:pt x="1298" y="1298"/>
                  </a:cubicBezTo>
                  <a:cubicBezTo>
                    <a:pt x="1775" y="822"/>
                    <a:pt x="1441" y="0"/>
                    <a:pt x="7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2210;p51"/>
            <p:cNvSpPr/>
            <p:nvPr/>
          </p:nvSpPr>
          <p:spPr>
            <a:xfrm>
              <a:off x="1887413" y="2406969"/>
              <a:ext cx="381516" cy="148948"/>
            </a:xfrm>
            <a:custGeom>
              <a:avLst/>
              <a:gdLst/>
              <a:ahLst/>
              <a:cxnLst/>
              <a:rect l="l" t="t" r="r" b="b"/>
              <a:pathLst>
                <a:path w="2751" h="1074" extrusionOk="0">
                  <a:moveTo>
                    <a:pt x="0" y="0"/>
                  </a:moveTo>
                  <a:cubicBezTo>
                    <a:pt x="0" y="0"/>
                    <a:pt x="405" y="1036"/>
                    <a:pt x="1393" y="1072"/>
                  </a:cubicBezTo>
                  <a:cubicBezTo>
                    <a:pt x="1417" y="1073"/>
                    <a:pt x="1441" y="1073"/>
                    <a:pt x="1464" y="1073"/>
                  </a:cubicBezTo>
                  <a:cubicBezTo>
                    <a:pt x="2399" y="1073"/>
                    <a:pt x="2750" y="393"/>
                    <a:pt x="2750" y="393"/>
                  </a:cubicBezTo>
                  <a:cubicBezTo>
                    <a:pt x="2322" y="262"/>
                    <a:pt x="1881" y="167"/>
                    <a:pt x="1441" y="96"/>
                  </a:cubicBezTo>
                  <a:cubicBezTo>
                    <a:pt x="964" y="36"/>
                    <a:pt x="488"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2211;p51"/>
            <p:cNvSpPr/>
            <p:nvPr/>
          </p:nvSpPr>
          <p:spPr>
            <a:xfrm>
              <a:off x="2004602" y="2567150"/>
              <a:ext cx="112472" cy="26073"/>
            </a:xfrm>
            <a:custGeom>
              <a:avLst/>
              <a:gdLst/>
              <a:ahLst/>
              <a:cxnLst/>
              <a:rect l="l" t="t" r="r" b="b"/>
              <a:pathLst>
                <a:path w="811" h="188" extrusionOk="0">
                  <a:moveTo>
                    <a:pt x="0" y="0"/>
                  </a:moveTo>
                  <a:lnTo>
                    <a:pt x="0" y="0"/>
                  </a:lnTo>
                  <a:cubicBezTo>
                    <a:pt x="48" y="48"/>
                    <a:pt x="108" y="95"/>
                    <a:pt x="179" y="119"/>
                  </a:cubicBezTo>
                  <a:cubicBezTo>
                    <a:pt x="239" y="155"/>
                    <a:pt x="310" y="167"/>
                    <a:pt x="381" y="179"/>
                  </a:cubicBezTo>
                  <a:cubicBezTo>
                    <a:pt x="417" y="185"/>
                    <a:pt x="453" y="188"/>
                    <a:pt x="489" y="188"/>
                  </a:cubicBezTo>
                  <a:cubicBezTo>
                    <a:pt x="524" y="188"/>
                    <a:pt x="560" y="185"/>
                    <a:pt x="596" y="179"/>
                  </a:cubicBezTo>
                  <a:cubicBezTo>
                    <a:pt x="667" y="167"/>
                    <a:pt x="739" y="143"/>
                    <a:pt x="810" y="107"/>
                  </a:cubicBezTo>
                  <a:lnTo>
                    <a:pt x="810" y="107"/>
                  </a:lnTo>
                  <a:cubicBezTo>
                    <a:pt x="739" y="119"/>
                    <a:pt x="667" y="119"/>
                    <a:pt x="596" y="119"/>
                  </a:cubicBezTo>
                  <a:cubicBezTo>
                    <a:pt x="524" y="119"/>
                    <a:pt x="465" y="119"/>
                    <a:pt x="393" y="107"/>
                  </a:cubicBezTo>
                  <a:cubicBezTo>
                    <a:pt x="334" y="95"/>
                    <a:pt x="262" y="84"/>
                    <a:pt x="203" y="60"/>
                  </a:cubicBezTo>
                  <a:cubicBezTo>
                    <a:pt x="131" y="48"/>
                    <a:pt x="60" y="24"/>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2212;p51"/>
            <p:cNvSpPr/>
            <p:nvPr/>
          </p:nvSpPr>
          <p:spPr>
            <a:xfrm>
              <a:off x="1855932" y="1985922"/>
              <a:ext cx="224804" cy="62824"/>
            </a:xfrm>
            <a:custGeom>
              <a:avLst/>
              <a:gdLst/>
              <a:ahLst/>
              <a:cxnLst/>
              <a:rect l="l" t="t" r="r" b="b"/>
              <a:pathLst>
                <a:path w="1621" h="453" extrusionOk="0">
                  <a:moveTo>
                    <a:pt x="596" y="0"/>
                  </a:moveTo>
                  <a:cubicBezTo>
                    <a:pt x="525" y="12"/>
                    <a:pt x="441" y="36"/>
                    <a:pt x="370" y="72"/>
                  </a:cubicBezTo>
                  <a:cubicBezTo>
                    <a:pt x="227" y="131"/>
                    <a:pt x="108" y="226"/>
                    <a:pt x="1" y="345"/>
                  </a:cubicBezTo>
                  <a:cubicBezTo>
                    <a:pt x="120" y="262"/>
                    <a:pt x="263" y="203"/>
                    <a:pt x="406" y="155"/>
                  </a:cubicBezTo>
                  <a:cubicBezTo>
                    <a:pt x="465" y="131"/>
                    <a:pt x="537" y="119"/>
                    <a:pt x="608" y="107"/>
                  </a:cubicBezTo>
                  <a:lnTo>
                    <a:pt x="822" y="107"/>
                  </a:lnTo>
                  <a:cubicBezTo>
                    <a:pt x="894" y="119"/>
                    <a:pt x="965" y="131"/>
                    <a:pt x="1037" y="155"/>
                  </a:cubicBezTo>
                  <a:cubicBezTo>
                    <a:pt x="1108" y="167"/>
                    <a:pt x="1168" y="203"/>
                    <a:pt x="1239" y="226"/>
                  </a:cubicBezTo>
                  <a:cubicBezTo>
                    <a:pt x="1370" y="286"/>
                    <a:pt x="1501" y="369"/>
                    <a:pt x="1620" y="453"/>
                  </a:cubicBezTo>
                  <a:cubicBezTo>
                    <a:pt x="1525" y="334"/>
                    <a:pt x="1418" y="226"/>
                    <a:pt x="1287" y="155"/>
                  </a:cubicBezTo>
                  <a:cubicBezTo>
                    <a:pt x="1144" y="72"/>
                    <a:pt x="989" y="24"/>
                    <a:pt x="8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213;p51"/>
            <p:cNvSpPr/>
            <p:nvPr/>
          </p:nvSpPr>
          <p:spPr>
            <a:xfrm>
              <a:off x="2242307" y="2015601"/>
              <a:ext cx="223140" cy="59635"/>
            </a:xfrm>
            <a:custGeom>
              <a:avLst/>
              <a:gdLst/>
              <a:ahLst/>
              <a:cxnLst/>
              <a:rect l="l" t="t" r="r" b="b"/>
              <a:pathLst>
                <a:path w="1609" h="430" extrusionOk="0">
                  <a:moveTo>
                    <a:pt x="834" y="0"/>
                  </a:moveTo>
                  <a:cubicBezTo>
                    <a:pt x="668" y="0"/>
                    <a:pt x="513" y="24"/>
                    <a:pt x="370" y="96"/>
                  </a:cubicBezTo>
                  <a:cubicBezTo>
                    <a:pt x="227" y="155"/>
                    <a:pt x="96" y="251"/>
                    <a:pt x="1" y="358"/>
                  </a:cubicBezTo>
                  <a:cubicBezTo>
                    <a:pt x="120" y="286"/>
                    <a:pt x="251" y="227"/>
                    <a:pt x="394" y="179"/>
                  </a:cubicBezTo>
                  <a:cubicBezTo>
                    <a:pt x="465" y="155"/>
                    <a:pt x="537" y="131"/>
                    <a:pt x="608" y="120"/>
                  </a:cubicBezTo>
                  <a:cubicBezTo>
                    <a:pt x="680" y="108"/>
                    <a:pt x="751" y="108"/>
                    <a:pt x="822" y="108"/>
                  </a:cubicBezTo>
                  <a:cubicBezTo>
                    <a:pt x="965" y="108"/>
                    <a:pt x="1108" y="143"/>
                    <a:pt x="1239" y="203"/>
                  </a:cubicBezTo>
                  <a:cubicBezTo>
                    <a:pt x="1370" y="262"/>
                    <a:pt x="1501" y="346"/>
                    <a:pt x="1608" y="429"/>
                  </a:cubicBezTo>
                  <a:cubicBezTo>
                    <a:pt x="1525" y="310"/>
                    <a:pt x="1406" y="203"/>
                    <a:pt x="1275" y="120"/>
                  </a:cubicBezTo>
                  <a:cubicBezTo>
                    <a:pt x="1144" y="48"/>
                    <a:pt x="989" y="0"/>
                    <a:pt x="8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214;p51"/>
            <p:cNvSpPr/>
            <p:nvPr/>
          </p:nvSpPr>
          <p:spPr>
            <a:xfrm>
              <a:off x="1352368" y="2045973"/>
              <a:ext cx="325349" cy="420493"/>
            </a:xfrm>
            <a:custGeom>
              <a:avLst/>
              <a:gdLst/>
              <a:ahLst/>
              <a:cxnLst/>
              <a:rect l="l" t="t" r="r" b="b"/>
              <a:pathLst>
                <a:path w="2346" h="3032" extrusionOk="0">
                  <a:moveTo>
                    <a:pt x="1126" y="1"/>
                  </a:moveTo>
                  <a:cubicBezTo>
                    <a:pt x="1014" y="1"/>
                    <a:pt x="904" y="18"/>
                    <a:pt x="798" y="55"/>
                  </a:cubicBezTo>
                  <a:cubicBezTo>
                    <a:pt x="179" y="282"/>
                    <a:pt x="0" y="1151"/>
                    <a:pt x="346" y="1960"/>
                  </a:cubicBezTo>
                  <a:cubicBezTo>
                    <a:pt x="630" y="2617"/>
                    <a:pt x="1164" y="3032"/>
                    <a:pt x="1690" y="3032"/>
                  </a:cubicBezTo>
                  <a:cubicBezTo>
                    <a:pt x="1802" y="3032"/>
                    <a:pt x="1915" y="3012"/>
                    <a:pt x="2025" y="2972"/>
                  </a:cubicBezTo>
                  <a:cubicBezTo>
                    <a:pt x="2025" y="2972"/>
                    <a:pt x="2346" y="734"/>
                    <a:pt x="2227" y="579"/>
                  </a:cubicBezTo>
                  <a:cubicBezTo>
                    <a:pt x="1930" y="218"/>
                    <a:pt x="1519" y="1"/>
                    <a:pt x="11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215;p51"/>
            <p:cNvSpPr/>
            <p:nvPr/>
          </p:nvSpPr>
          <p:spPr>
            <a:xfrm>
              <a:off x="1431557" y="2168986"/>
              <a:ext cx="198316" cy="147283"/>
            </a:xfrm>
            <a:custGeom>
              <a:avLst/>
              <a:gdLst/>
              <a:ahLst/>
              <a:cxnLst/>
              <a:rect l="l" t="t" r="r" b="b"/>
              <a:pathLst>
                <a:path w="1430" h="1062" extrusionOk="0">
                  <a:moveTo>
                    <a:pt x="222" y="0"/>
                  </a:moveTo>
                  <a:cubicBezTo>
                    <a:pt x="147" y="0"/>
                    <a:pt x="73" y="9"/>
                    <a:pt x="1" y="26"/>
                  </a:cubicBezTo>
                  <a:cubicBezTo>
                    <a:pt x="27" y="24"/>
                    <a:pt x="53" y="23"/>
                    <a:pt x="78" y="23"/>
                  </a:cubicBezTo>
                  <a:cubicBezTo>
                    <a:pt x="207" y="23"/>
                    <a:pt x="336" y="47"/>
                    <a:pt x="465" y="97"/>
                  </a:cubicBezTo>
                  <a:cubicBezTo>
                    <a:pt x="608" y="157"/>
                    <a:pt x="739" y="228"/>
                    <a:pt x="858" y="335"/>
                  </a:cubicBezTo>
                  <a:lnTo>
                    <a:pt x="942" y="407"/>
                  </a:lnTo>
                  <a:cubicBezTo>
                    <a:pt x="977" y="430"/>
                    <a:pt x="1001" y="466"/>
                    <a:pt x="1025" y="490"/>
                  </a:cubicBezTo>
                  <a:lnTo>
                    <a:pt x="1073" y="526"/>
                  </a:lnTo>
                  <a:cubicBezTo>
                    <a:pt x="1084" y="549"/>
                    <a:pt x="1096" y="561"/>
                    <a:pt x="1108" y="573"/>
                  </a:cubicBezTo>
                  <a:cubicBezTo>
                    <a:pt x="1132" y="609"/>
                    <a:pt x="1156" y="633"/>
                    <a:pt x="1180" y="669"/>
                  </a:cubicBezTo>
                  <a:cubicBezTo>
                    <a:pt x="1203" y="692"/>
                    <a:pt x="1227" y="728"/>
                    <a:pt x="1239" y="764"/>
                  </a:cubicBezTo>
                  <a:lnTo>
                    <a:pt x="1311" y="859"/>
                  </a:lnTo>
                  <a:cubicBezTo>
                    <a:pt x="1346" y="930"/>
                    <a:pt x="1394" y="1002"/>
                    <a:pt x="1430" y="1061"/>
                  </a:cubicBezTo>
                  <a:cubicBezTo>
                    <a:pt x="1406" y="990"/>
                    <a:pt x="1382" y="919"/>
                    <a:pt x="1346" y="847"/>
                  </a:cubicBezTo>
                  <a:cubicBezTo>
                    <a:pt x="1311" y="776"/>
                    <a:pt x="1275" y="704"/>
                    <a:pt x="1227" y="633"/>
                  </a:cubicBezTo>
                  <a:cubicBezTo>
                    <a:pt x="1203" y="597"/>
                    <a:pt x="1180" y="573"/>
                    <a:pt x="1156" y="538"/>
                  </a:cubicBezTo>
                  <a:cubicBezTo>
                    <a:pt x="1144" y="514"/>
                    <a:pt x="1132" y="502"/>
                    <a:pt x="1120" y="490"/>
                  </a:cubicBezTo>
                  <a:lnTo>
                    <a:pt x="1084" y="442"/>
                  </a:lnTo>
                  <a:cubicBezTo>
                    <a:pt x="1049" y="407"/>
                    <a:pt x="1025" y="383"/>
                    <a:pt x="1001" y="347"/>
                  </a:cubicBezTo>
                  <a:lnTo>
                    <a:pt x="906" y="276"/>
                  </a:lnTo>
                  <a:cubicBezTo>
                    <a:pt x="775" y="168"/>
                    <a:pt x="632" y="85"/>
                    <a:pt x="477" y="37"/>
                  </a:cubicBezTo>
                  <a:cubicBezTo>
                    <a:pt x="394" y="12"/>
                    <a:pt x="308" y="0"/>
                    <a:pt x="2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216;p51"/>
            <p:cNvSpPr/>
            <p:nvPr/>
          </p:nvSpPr>
          <p:spPr>
            <a:xfrm>
              <a:off x="2148279" y="2124607"/>
              <a:ext cx="79326" cy="273487"/>
            </a:xfrm>
            <a:custGeom>
              <a:avLst/>
              <a:gdLst/>
              <a:ahLst/>
              <a:cxnLst/>
              <a:rect l="l" t="t" r="r" b="b"/>
              <a:pathLst>
                <a:path w="572" h="1972" extrusionOk="0">
                  <a:moveTo>
                    <a:pt x="250" y="0"/>
                  </a:moveTo>
                  <a:cubicBezTo>
                    <a:pt x="226" y="203"/>
                    <a:pt x="226" y="405"/>
                    <a:pt x="250" y="608"/>
                  </a:cubicBezTo>
                  <a:cubicBezTo>
                    <a:pt x="274" y="798"/>
                    <a:pt x="310" y="1000"/>
                    <a:pt x="369" y="1191"/>
                  </a:cubicBezTo>
                  <a:cubicBezTo>
                    <a:pt x="393" y="1286"/>
                    <a:pt x="429" y="1381"/>
                    <a:pt x="453" y="1477"/>
                  </a:cubicBezTo>
                  <a:cubicBezTo>
                    <a:pt x="488" y="1560"/>
                    <a:pt x="500" y="1655"/>
                    <a:pt x="500" y="1751"/>
                  </a:cubicBezTo>
                  <a:cubicBezTo>
                    <a:pt x="488" y="1786"/>
                    <a:pt x="453" y="1822"/>
                    <a:pt x="417" y="1846"/>
                  </a:cubicBezTo>
                  <a:cubicBezTo>
                    <a:pt x="381" y="1870"/>
                    <a:pt x="334" y="1893"/>
                    <a:pt x="286" y="1905"/>
                  </a:cubicBezTo>
                  <a:cubicBezTo>
                    <a:pt x="203" y="1941"/>
                    <a:pt x="107" y="1965"/>
                    <a:pt x="0" y="1965"/>
                  </a:cubicBezTo>
                  <a:cubicBezTo>
                    <a:pt x="39" y="1969"/>
                    <a:pt x="77" y="1972"/>
                    <a:pt x="114" y="1972"/>
                  </a:cubicBezTo>
                  <a:cubicBezTo>
                    <a:pt x="177" y="1972"/>
                    <a:pt x="238" y="1964"/>
                    <a:pt x="298" y="1941"/>
                  </a:cubicBezTo>
                  <a:cubicBezTo>
                    <a:pt x="357" y="1929"/>
                    <a:pt x="405" y="1917"/>
                    <a:pt x="453" y="1893"/>
                  </a:cubicBezTo>
                  <a:cubicBezTo>
                    <a:pt x="500" y="1858"/>
                    <a:pt x="536" y="1822"/>
                    <a:pt x="560" y="1762"/>
                  </a:cubicBezTo>
                  <a:cubicBezTo>
                    <a:pt x="572" y="1715"/>
                    <a:pt x="572" y="1655"/>
                    <a:pt x="560" y="1608"/>
                  </a:cubicBezTo>
                  <a:cubicBezTo>
                    <a:pt x="548" y="1548"/>
                    <a:pt x="536" y="1500"/>
                    <a:pt x="524" y="1453"/>
                  </a:cubicBezTo>
                  <a:cubicBezTo>
                    <a:pt x="500" y="1358"/>
                    <a:pt x="477" y="1262"/>
                    <a:pt x="441" y="1167"/>
                  </a:cubicBezTo>
                  <a:cubicBezTo>
                    <a:pt x="381" y="977"/>
                    <a:pt x="346" y="786"/>
                    <a:pt x="310" y="596"/>
                  </a:cubicBezTo>
                  <a:cubicBezTo>
                    <a:pt x="274" y="393"/>
                    <a:pt x="262" y="191"/>
                    <a:pt x="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217;p51"/>
            <p:cNvSpPr/>
            <p:nvPr/>
          </p:nvSpPr>
          <p:spPr>
            <a:xfrm>
              <a:off x="1968266" y="2110600"/>
              <a:ext cx="71144" cy="33978"/>
            </a:xfrm>
            <a:custGeom>
              <a:avLst/>
              <a:gdLst/>
              <a:ahLst/>
              <a:cxnLst/>
              <a:rect l="l" t="t" r="r" b="b"/>
              <a:pathLst>
                <a:path w="513" h="245" extrusionOk="0">
                  <a:moveTo>
                    <a:pt x="209" y="0"/>
                  </a:moveTo>
                  <a:cubicBezTo>
                    <a:pt x="179" y="0"/>
                    <a:pt x="149" y="6"/>
                    <a:pt x="120" y="18"/>
                  </a:cubicBezTo>
                  <a:cubicBezTo>
                    <a:pt x="72" y="30"/>
                    <a:pt x="24" y="66"/>
                    <a:pt x="0" y="113"/>
                  </a:cubicBezTo>
                  <a:cubicBezTo>
                    <a:pt x="48" y="89"/>
                    <a:pt x="96" y="77"/>
                    <a:pt x="143" y="66"/>
                  </a:cubicBezTo>
                  <a:lnTo>
                    <a:pt x="215" y="66"/>
                  </a:lnTo>
                  <a:cubicBezTo>
                    <a:pt x="239" y="66"/>
                    <a:pt x="262" y="77"/>
                    <a:pt x="274" y="77"/>
                  </a:cubicBezTo>
                  <a:cubicBezTo>
                    <a:pt x="322" y="101"/>
                    <a:pt x="370" y="113"/>
                    <a:pt x="405" y="149"/>
                  </a:cubicBezTo>
                  <a:cubicBezTo>
                    <a:pt x="441" y="173"/>
                    <a:pt x="477" y="208"/>
                    <a:pt x="512" y="244"/>
                  </a:cubicBezTo>
                  <a:cubicBezTo>
                    <a:pt x="501" y="197"/>
                    <a:pt x="477" y="149"/>
                    <a:pt x="429" y="101"/>
                  </a:cubicBezTo>
                  <a:cubicBezTo>
                    <a:pt x="393" y="66"/>
                    <a:pt x="346" y="30"/>
                    <a:pt x="298" y="18"/>
                  </a:cubicBezTo>
                  <a:cubicBezTo>
                    <a:pt x="268" y="6"/>
                    <a:pt x="239" y="0"/>
                    <a:pt x="2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218;p51"/>
            <p:cNvSpPr/>
            <p:nvPr/>
          </p:nvSpPr>
          <p:spPr>
            <a:xfrm>
              <a:off x="1959945" y="2155950"/>
              <a:ext cx="69480" cy="110809"/>
            </a:xfrm>
            <a:custGeom>
              <a:avLst/>
              <a:gdLst/>
              <a:ahLst/>
              <a:cxnLst/>
              <a:rect l="l" t="t" r="r" b="b"/>
              <a:pathLst>
                <a:path w="501" h="799" extrusionOk="0">
                  <a:moveTo>
                    <a:pt x="251" y="1"/>
                  </a:moveTo>
                  <a:cubicBezTo>
                    <a:pt x="120" y="1"/>
                    <a:pt x="1" y="179"/>
                    <a:pt x="1" y="393"/>
                  </a:cubicBezTo>
                  <a:cubicBezTo>
                    <a:pt x="1" y="620"/>
                    <a:pt x="120" y="798"/>
                    <a:pt x="251" y="798"/>
                  </a:cubicBezTo>
                  <a:cubicBezTo>
                    <a:pt x="382" y="798"/>
                    <a:pt x="501" y="620"/>
                    <a:pt x="501" y="393"/>
                  </a:cubicBezTo>
                  <a:cubicBezTo>
                    <a:pt x="501" y="179"/>
                    <a:pt x="382" y="1"/>
                    <a:pt x="2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219;p51"/>
            <p:cNvSpPr/>
            <p:nvPr/>
          </p:nvSpPr>
          <p:spPr>
            <a:xfrm>
              <a:off x="1931931" y="2164271"/>
              <a:ext cx="41466" cy="34810"/>
            </a:xfrm>
            <a:custGeom>
              <a:avLst/>
              <a:gdLst/>
              <a:ahLst/>
              <a:cxnLst/>
              <a:rect l="l" t="t" r="r" b="b"/>
              <a:pathLst>
                <a:path w="299" h="251" extrusionOk="0">
                  <a:moveTo>
                    <a:pt x="1" y="0"/>
                  </a:moveTo>
                  <a:cubicBezTo>
                    <a:pt x="24" y="60"/>
                    <a:pt x="72" y="107"/>
                    <a:pt x="120" y="155"/>
                  </a:cubicBezTo>
                  <a:cubicBezTo>
                    <a:pt x="143" y="179"/>
                    <a:pt x="167" y="191"/>
                    <a:pt x="203" y="214"/>
                  </a:cubicBezTo>
                  <a:cubicBezTo>
                    <a:pt x="227" y="226"/>
                    <a:pt x="262" y="238"/>
                    <a:pt x="298" y="250"/>
                  </a:cubicBezTo>
                  <a:lnTo>
                    <a:pt x="298" y="131"/>
                  </a:lnTo>
                  <a:lnTo>
                    <a:pt x="227" y="131"/>
                  </a:lnTo>
                  <a:cubicBezTo>
                    <a:pt x="203" y="119"/>
                    <a:pt x="167" y="119"/>
                    <a:pt x="143" y="107"/>
                  </a:cubicBezTo>
                  <a:cubicBezTo>
                    <a:pt x="96" y="83"/>
                    <a:pt x="36" y="48"/>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2220;p51"/>
            <p:cNvSpPr/>
            <p:nvPr/>
          </p:nvSpPr>
          <p:spPr>
            <a:xfrm>
              <a:off x="1950099" y="2139446"/>
              <a:ext cx="34809" cy="44657"/>
            </a:xfrm>
            <a:custGeom>
              <a:avLst/>
              <a:gdLst/>
              <a:ahLst/>
              <a:cxnLst/>
              <a:rect l="l" t="t" r="r" b="b"/>
              <a:pathLst>
                <a:path w="251" h="322" extrusionOk="0">
                  <a:moveTo>
                    <a:pt x="1" y="0"/>
                  </a:moveTo>
                  <a:lnTo>
                    <a:pt x="1" y="0"/>
                  </a:lnTo>
                  <a:cubicBezTo>
                    <a:pt x="12" y="60"/>
                    <a:pt x="36" y="120"/>
                    <a:pt x="60" y="179"/>
                  </a:cubicBezTo>
                  <a:cubicBezTo>
                    <a:pt x="84" y="203"/>
                    <a:pt x="96" y="239"/>
                    <a:pt x="120" y="262"/>
                  </a:cubicBezTo>
                  <a:cubicBezTo>
                    <a:pt x="143" y="286"/>
                    <a:pt x="179" y="310"/>
                    <a:pt x="215" y="322"/>
                  </a:cubicBezTo>
                  <a:lnTo>
                    <a:pt x="251" y="227"/>
                  </a:lnTo>
                  <a:cubicBezTo>
                    <a:pt x="227" y="215"/>
                    <a:pt x="191" y="215"/>
                    <a:pt x="179" y="203"/>
                  </a:cubicBezTo>
                  <a:cubicBezTo>
                    <a:pt x="155" y="179"/>
                    <a:pt x="131" y="167"/>
                    <a:pt x="108" y="155"/>
                  </a:cubicBezTo>
                  <a:cubicBezTo>
                    <a:pt x="60" y="108"/>
                    <a:pt x="24" y="60"/>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2221;p51"/>
            <p:cNvSpPr/>
            <p:nvPr/>
          </p:nvSpPr>
          <p:spPr>
            <a:xfrm>
              <a:off x="2270460" y="2129600"/>
              <a:ext cx="72808" cy="28153"/>
            </a:xfrm>
            <a:custGeom>
              <a:avLst/>
              <a:gdLst/>
              <a:ahLst/>
              <a:cxnLst/>
              <a:rect l="l" t="t" r="r" b="b"/>
              <a:pathLst>
                <a:path w="525" h="203" extrusionOk="0">
                  <a:moveTo>
                    <a:pt x="286" y="0"/>
                  </a:moveTo>
                  <a:cubicBezTo>
                    <a:pt x="227" y="0"/>
                    <a:pt x="179" y="12"/>
                    <a:pt x="119" y="36"/>
                  </a:cubicBezTo>
                  <a:cubicBezTo>
                    <a:pt x="72" y="60"/>
                    <a:pt x="36" y="95"/>
                    <a:pt x="0" y="143"/>
                  </a:cubicBezTo>
                  <a:cubicBezTo>
                    <a:pt x="48" y="119"/>
                    <a:pt x="96" y="95"/>
                    <a:pt x="143" y="83"/>
                  </a:cubicBezTo>
                  <a:cubicBezTo>
                    <a:pt x="179" y="71"/>
                    <a:pt x="227" y="71"/>
                    <a:pt x="274" y="71"/>
                  </a:cubicBezTo>
                  <a:cubicBezTo>
                    <a:pt x="298" y="71"/>
                    <a:pt x="322" y="71"/>
                    <a:pt x="346" y="83"/>
                  </a:cubicBezTo>
                  <a:cubicBezTo>
                    <a:pt x="358" y="95"/>
                    <a:pt x="381" y="95"/>
                    <a:pt x="405" y="119"/>
                  </a:cubicBezTo>
                  <a:cubicBezTo>
                    <a:pt x="441" y="143"/>
                    <a:pt x="488" y="167"/>
                    <a:pt x="524" y="202"/>
                  </a:cubicBezTo>
                  <a:cubicBezTo>
                    <a:pt x="512" y="155"/>
                    <a:pt x="477" y="107"/>
                    <a:pt x="441" y="71"/>
                  </a:cubicBezTo>
                  <a:cubicBezTo>
                    <a:pt x="393" y="24"/>
                    <a:pt x="346" y="0"/>
                    <a:pt x="2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222;p51"/>
            <p:cNvSpPr/>
            <p:nvPr/>
          </p:nvSpPr>
          <p:spPr>
            <a:xfrm>
              <a:off x="2262139" y="2183964"/>
              <a:ext cx="72808" cy="109284"/>
            </a:xfrm>
            <a:custGeom>
              <a:avLst/>
              <a:gdLst/>
              <a:ahLst/>
              <a:cxnLst/>
              <a:rect l="l" t="t" r="r" b="b"/>
              <a:pathLst>
                <a:path w="525" h="788" extrusionOk="0">
                  <a:moveTo>
                    <a:pt x="273" y="0"/>
                  </a:moveTo>
                  <a:cubicBezTo>
                    <a:pt x="147" y="0"/>
                    <a:pt x="24" y="163"/>
                    <a:pt x="13" y="370"/>
                  </a:cubicBezTo>
                  <a:cubicBezTo>
                    <a:pt x="1" y="596"/>
                    <a:pt x="96" y="775"/>
                    <a:pt x="227" y="787"/>
                  </a:cubicBezTo>
                  <a:cubicBezTo>
                    <a:pt x="231" y="787"/>
                    <a:pt x="236" y="787"/>
                    <a:pt x="240" y="787"/>
                  </a:cubicBezTo>
                  <a:cubicBezTo>
                    <a:pt x="367" y="787"/>
                    <a:pt x="489" y="625"/>
                    <a:pt x="501" y="418"/>
                  </a:cubicBezTo>
                  <a:cubicBezTo>
                    <a:pt x="525" y="191"/>
                    <a:pt x="429" y="13"/>
                    <a:pt x="287" y="1"/>
                  </a:cubicBezTo>
                  <a:cubicBezTo>
                    <a:pt x="282" y="1"/>
                    <a:pt x="278" y="0"/>
                    <a:pt x="27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223;p51"/>
            <p:cNvSpPr/>
            <p:nvPr/>
          </p:nvSpPr>
          <p:spPr>
            <a:xfrm>
              <a:off x="2323299" y="2198942"/>
              <a:ext cx="46320" cy="28153"/>
            </a:xfrm>
            <a:custGeom>
              <a:avLst/>
              <a:gdLst/>
              <a:ahLst/>
              <a:cxnLst/>
              <a:rect l="l" t="t" r="r" b="b"/>
              <a:pathLst>
                <a:path w="334" h="203" extrusionOk="0">
                  <a:moveTo>
                    <a:pt x="334" y="0"/>
                  </a:moveTo>
                  <a:cubicBezTo>
                    <a:pt x="286" y="36"/>
                    <a:pt x="227" y="60"/>
                    <a:pt x="167" y="83"/>
                  </a:cubicBezTo>
                  <a:cubicBezTo>
                    <a:pt x="143" y="95"/>
                    <a:pt x="119" y="95"/>
                    <a:pt x="84" y="107"/>
                  </a:cubicBezTo>
                  <a:lnTo>
                    <a:pt x="12" y="107"/>
                  </a:lnTo>
                  <a:lnTo>
                    <a:pt x="0" y="202"/>
                  </a:lnTo>
                  <a:cubicBezTo>
                    <a:pt x="36" y="202"/>
                    <a:pt x="72" y="191"/>
                    <a:pt x="107" y="179"/>
                  </a:cubicBezTo>
                  <a:cubicBezTo>
                    <a:pt x="143" y="167"/>
                    <a:pt x="167" y="155"/>
                    <a:pt x="203" y="131"/>
                  </a:cubicBezTo>
                  <a:cubicBezTo>
                    <a:pt x="250" y="95"/>
                    <a:pt x="298" y="48"/>
                    <a:pt x="3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224;p51"/>
            <p:cNvSpPr/>
            <p:nvPr/>
          </p:nvSpPr>
          <p:spPr>
            <a:xfrm>
              <a:off x="2316642" y="2172453"/>
              <a:ext cx="36473" cy="41467"/>
            </a:xfrm>
            <a:custGeom>
              <a:avLst/>
              <a:gdLst/>
              <a:ahLst/>
              <a:cxnLst/>
              <a:rect l="l" t="t" r="r" b="b"/>
              <a:pathLst>
                <a:path w="263" h="299" extrusionOk="0">
                  <a:moveTo>
                    <a:pt x="263" y="1"/>
                  </a:moveTo>
                  <a:lnTo>
                    <a:pt x="263" y="1"/>
                  </a:lnTo>
                  <a:cubicBezTo>
                    <a:pt x="227" y="48"/>
                    <a:pt x="191" y="96"/>
                    <a:pt x="144" y="132"/>
                  </a:cubicBezTo>
                  <a:cubicBezTo>
                    <a:pt x="120" y="143"/>
                    <a:pt x="96" y="167"/>
                    <a:pt x="72" y="179"/>
                  </a:cubicBezTo>
                  <a:cubicBezTo>
                    <a:pt x="48" y="179"/>
                    <a:pt x="25" y="191"/>
                    <a:pt x="1" y="191"/>
                  </a:cubicBezTo>
                  <a:lnTo>
                    <a:pt x="25" y="298"/>
                  </a:lnTo>
                  <a:cubicBezTo>
                    <a:pt x="60" y="286"/>
                    <a:pt x="84" y="274"/>
                    <a:pt x="120" y="251"/>
                  </a:cubicBezTo>
                  <a:cubicBezTo>
                    <a:pt x="144" y="227"/>
                    <a:pt x="167" y="203"/>
                    <a:pt x="179" y="167"/>
                  </a:cubicBezTo>
                  <a:cubicBezTo>
                    <a:pt x="215" y="120"/>
                    <a:pt x="251" y="60"/>
                    <a:pt x="2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225;p51"/>
            <p:cNvSpPr/>
            <p:nvPr/>
          </p:nvSpPr>
          <p:spPr>
            <a:xfrm>
              <a:off x="1489389" y="1568065"/>
              <a:ext cx="1085052" cy="556682"/>
            </a:xfrm>
            <a:custGeom>
              <a:avLst/>
              <a:gdLst/>
              <a:ahLst/>
              <a:cxnLst/>
              <a:rect l="l" t="t" r="r" b="b"/>
              <a:pathLst>
                <a:path w="7824" h="4014" extrusionOk="0">
                  <a:moveTo>
                    <a:pt x="3918" y="1"/>
                  </a:moveTo>
                  <a:cubicBezTo>
                    <a:pt x="1" y="1"/>
                    <a:pt x="239" y="3454"/>
                    <a:pt x="239" y="3454"/>
                  </a:cubicBezTo>
                  <a:cubicBezTo>
                    <a:pt x="608" y="3501"/>
                    <a:pt x="941" y="3704"/>
                    <a:pt x="1156" y="4013"/>
                  </a:cubicBezTo>
                  <a:cubicBezTo>
                    <a:pt x="1156" y="4013"/>
                    <a:pt x="2168" y="3561"/>
                    <a:pt x="2477" y="1346"/>
                  </a:cubicBezTo>
                  <a:cubicBezTo>
                    <a:pt x="2477" y="1346"/>
                    <a:pt x="2570" y="1335"/>
                    <a:pt x="2741" y="1335"/>
                  </a:cubicBezTo>
                  <a:cubicBezTo>
                    <a:pt x="3428" y="1335"/>
                    <a:pt x="5371" y="1526"/>
                    <a:pt x="7490" y="3454"/>
                  </a:cubicBezTo>
                  <a:cubicBezTo>
                    <a:pt x="7490" y="3454"/>
                    <a:pt x="7823" y="1"/>
                    <a:pt x="39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226;p51"/>
            <p:cNvSpPr/>
            <p:nvPr/>
          </p:nvSpPr>
          <p:spPr>
            <a:xfrm>
              <a:off x="1616562" y="1733239"/>
              <a:ext cx="90976" cy="356837"/>
            </a:xfrm>
            <a:custGeom>
              <a:avLst/>
              <a:gdLst/>
              <a:ahLst/>
              <a:cxnLst/>
              <a:rect l="l" t="t" r="r" b="b"/>
              <a:pathLst>
                <a:path w="656" h="2573" extrusionOk="0">
                  <a:moveTo>
                    <a:pt x="631" y="1"/>
                  </a:moveTo>
                  <a:cubicBezTo>
                    <a:pt x="620" y="1"/>
                    <a:pt x="620" y="1"/>
                    <a:pt x="620" y="12"/>
                  </a:cubicBezTo>
                  <a:cubicBezTo>
                    <a:pt x="631" y="608"/>
                    <a:pt x="560" y="1203"/>
                    <a:pt x="405" y="1775"/>
                  </a:cubicBezTo>
                  <a:cubicBezTo>
                    <a:pt x="334" y="2060"/>
                    <a:pt x="203" y="2322"/>
                    <a:pt x="12" y="2548"/>
                  </a:cubicBezTo>
                  <a:cubicBezTo>
                    <a:pt x="0" y="2548"/>
                    <a:pt x="0" y="2560"/>
                    <a:pt x="12" y="2572"/>
                  </a:cubicBezTo>
                  <a:lnTo>
                    <a:pt x="24" y="2572"/>
                  </a:lnTo>
                  <a:cubicBezTo>
                    <a:pt x="24" y="2572"/>
                    <a:pt x="24" y="2572"/>
                    <a:pt x="24" y="2560"/>
                  </a:cubicBezTo>
                  <a:cubicBezTo>
                    <a:pt x="227" y="2346"/>
                    <a:pt x="358" y="2072"/>
                    <a:pt x="429" y="1786"/>
                  </a:cubicBezTo>
                  <a:cubicBezTo>
                    <a:pt x="584" y="1203"/>
                    <a:pt x="655" y="608"/>
                    <a:pt x="643" y="12"/>
                  </a:cubicBezTo>
                  <a:cubicBezTo>
                    <a:pt x="643" y="1"/>
                    <a:pt x="631" y="1"/>
                    <a:pt x="6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227;p51"/>
            <p:cNvSpPr/>
            <p:nvPr/>
          </p:nvSpPr>
          <p:spPr>
            <a:xfrm>
              <a:off x="1580227" y="1810902"/>
              <a:ext cx="41466" cy="252268"/>
            </a:xfrm>
            <a:custGeom>
              <a:avLst/>
              <a:gdLst/>
              <a:ahLst/>
              <a:cxnLst/>
              <a:rect l="l" t="t" r="r" b="b"/>
              <a:pathLst>
                <a:path w="299" h="1819" extrusionOk="0">
                  <a:moveTo>
                    <a:pt x="227" y="0"/>
                  </a:moveTo>
                  <a:cubicBezTo>
                    <a:pt x="215" y="0"/>
                    <a:pt x="215" y="0"/>
                    <a:pt x="215" y="12"/>
                  </a:cubicBezTo>
                  <a:cubicBezTo>
                    <a:pt x="239" y="584"/>
                    <a:pt x="274" y="1238"/>
                    <a:pt x="12" y="1798"/>
                  </a:cubicBezTo>
                  <a:cubicBezTo>
                    <a:pt x="1" y="1798"/>
                    <a:pt x="12" y="1810"/>
                    <a:pt x="12" y="1810"/>
                  </a:cubicBezTo>
                  <a:cubicBezTo>
                    <a:pt x="18" y="1816"/>
                    <a:pt x="24" y="1819"/>
                    <a:pt x="29" y="1819"/>
                  </a:cubicBezTo>
                  <a:cubicBezTo>
                    <a:pt x="33" y="1819"/>
                    <a:pt x="36" y="1816"/>
                    <a:pt x="36" y="1810"/>
                  </a:cubicBezTo>
                  <a:cubicBezTo>
                    <a:pt x="298" y="1238"/>
                    <a:pt x="262" y="584"/>
                    <a:pt x="239" y="12"/>
                  </a:cubicBezTo>
                  <a:cubicBezTo>
                    <a:pt x="239" y="0"/>
                    <a:pt x="239" y="0"/>
                    <a:pt x="2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228;p51"/>
            <p:cNvSpPr/>
            <p:nvPr/>
          </p:nvSpPr>
          <p:spPr>
            <a:xfrm>
              <a:off x="3477423" y="1262193"/>
              <a:ext cx="5369310" cy="3538753"/>
            </a:xfrm>
            <a:custGeom>
              <a:avLst/>
              <a:gdLst/>
              <a:ahLst/>
              <a:cxnLst/>
              <a:rect l="l" t="t" r="r" b="b"/>
              <a:pathLst>
                <a:path w="9169" h="6883" extrusionOk="0">
                  <a:moveTo>
                    <a:pt x="4479" y="0"/>
                  </a:moveTo>
                  <a:cubicBezTo>
                    <a:pt x="2774" y="0"/>
                    <a:pt x="1102" y="176"/>
                    <a:pt x="739" y="534"/>
                  </a:cubicBezTo>
                  <a:cubicBezTo>
                    <a:pt x="1" y="1272"/>
                    <a:pt x="227" y="5165"/>
                    <a:pt x="834" y="5701"/>
                  </a:cubicBezTo>
                  <a:cubicBezTo>
                    <a:pt x="977" y="5820"/>
                    <a:pt x="1382" y="5915"/>
                    <a:pt x="1930" y="5987"/>
                  </a:cubicBezTo>
                  <a:cubicBezTo>
                    <a:pt x="1751" y="6344"/>
                    <a:pt x="1441" y="6618"/>
                    <a:pt x="1060" y="6761"/>
                  </a:cubicBezTo>
                  <a:cubicBezTo>
                    <a:pt x="1389" y="6846"/>
                    <a:pt x="1688" y="6882"/>
                    <a:pt x="1956" y="6882"/>
                  </a:cubicBezTo>
                  <a:cubicBezTo>
                    <a:pt x="2921" y="6882"/>
                    <a:pt x="3502" y="6418"/>
                    <a:pt x="3763" y="6130"/>
                  </a:cubicBezTo>
                  <a:cubicBezTo>
                    <a:pt x="4160" y="6145"/>
                    <a:pt x="4569" y="6152"/>
                    <a:pt x="4971" y="6152"/>
                  </a:cubicBezTo>
                  <a:cubicBezTo>
                    <a:pt x="6487" y="6152"/>
                    <a:pt x="7908" y="6044"/>
                    <a:pt x="8228" y="5808"/>
                  </a:cubicBezTo>
                  <a:cubicBezTo>
                    <a:pt x="8966" y="5296"/>
                    <a:pt x="9169" y="1355"/>
                    <a:pt x="8502" y="593"/>
                  </a:cubicBezTo>
                  <a:cubicBezTo>
                    <a:pt x="8152" y="200"/>
                    <a:pt x="6297" y="0"/>
                    <a:pt x="4479" y="0"/>
                  </a:cubicBezTo>
                  <a:close/>
                </a:path>
              </a:pathLst>
            </a:custGeom>
            <a:solidFill>
              <a:schemeClr val="bg1">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 name="Rectangle 6"/>
          <p:cNvSpPr/>
          <p:nvPr/>
        </p:nvSpPr>
        <p:spPr>
          <a:xfrm>
            <a:off x="4094128" y="1894484"/>
            <a:ext cx="3900614" cy="2400657"/>
          </a:xfrm>
          <a:prstGeom prst="rect">
            <a:avLst/>
          </a:prstGeom>
        </p:spPr>
        <p:txBody>
          <a:bodyPr wrap="square">
            <a:spAutoFit/>
          </a:bodyPr>
          <a:lstStyle/>
          <a:p>
            <a:pPr algn="just">
              <a:lnSpc>
                <a:spcPct val="150000"/>
              </a:lnSpc>
            </a:pPr>
            <a:r>
              <a:rPr lang="en-US" sz="2000" dirty="0" err="1" smtClean="0"/>
              <a:t>Kể</a:t>
            </a:r>
            <a:r>
              <a:rPr lang="en-US" sz="2000" dirty="0" smtClean="0"/>
              <a:t> </a:t>
            </a:r>
            <a:r>
              <a:rPr lang="en-US" sz="2000" dirty="0" err="1" smtClean="0"/>
              <a:t>tên</a:t>
            </a:r>
            <a:r>
              <a:rPr lang="en-US" sz="2000" dirty="0" smtClean="0"/>
              <a:t> </a:t>
            </a:r>
            <a:r>
              <a:rPr lang="en-US" sz="2000" dirty="0" err="1" smtClean="0"/>
              <a:t>những</a:t>
            </a:r>
            <a:r>
              <a:rPr lang="en-US" sz="2000" dirty="0" smtClean="0"/>
              <a:t> </a:t>
            </a:r>
            <a:r>
              <a:rPr lang="en-US" sz="2000" dirty="0" err="1" smtClean="0"/>
              <a:t>hoạt</a:t>
            </a:r>
            <a:r>
              <a:rPr lang="en-US" sz="2000" dirty="0" smtClean="0"/>
              <a:t> </a:t>
            </a:r>
            <a:r>
              <a:rPr lang="en-US" sz="2000" dirty="0" err="1" smtClean="0"/>
              <a:t>động</a:t>
            </a:r>
            <a:r>
              <a:rPr lang="en-US" sz="2000" dirty="0" smtClean="0"/>
              <a:t> </a:t>
            </a:r>
            <a:r>
              <a:rPr lang="en-US" sz="2000" dirty="0" err="1" smtClean="0"/>
              <a:t>mà</a:t>
            </a:r>
            <a:r>
              <a:rPr lang="en-US" sz="2000" dirty="0" smtClean="0"/>
              <a:t> </a:t>
            </a:r>
            <a:r>
              <a:rPr lang="en-US" sz="2000" dirty="0" err="1" smtClean="0"/>
              <a:t>em</a:t>
            </a:r>
            <a:r>
              <a:rPr lang="en-US" sz="2000" dirty="0" smtClean="0"/>
              <a:t> </a:t>
            </a:r>
            <a:r>
              <a:rPr lang="en-US" sz="2000" dirty="0" err="1" smtClean="0"/>
              <a:t>đã</a:t>
            </a:r>
            <a:r>
              <a:rPr lang="en-US" sz="2000" dirty="0" smtClean="0"/>
              <a:t> </a:t>
            </a:r>
            <a:r>
              <a:rPr lang="en-US" sz="2000" dirty="0" err="1" smtClean="0"/>
              <a:t>tham</a:t>
            </a:r>
            <a:r>
              <a:rPr lang="en-US" sz="2000" dirty="0" smtClean="0"/>
              <a:t> </a:t>
            </a:r>
            <a:r>
              <a:rPr lang="en-US" sz="2000" dirty="0" err="1" smtClean="0"/>
              <a:t>gia</a:t>
            </a:r>
            <a:r>
              <a:rPr lang="en-US" sz="2000" dirty="0" smtClean="0"/>
              <a:t> </a:t>
            </a:r>
            <a:r>
              <a:rPr lang="en-US" sz="2000" dirty="0" err="1" smtClean="0"/>
              <a:t>để</a:t>
            </a:r>
            <a:r>
              <a:rPr lang="en-US" sz="2000" dirty="0" smtClean="0"/>
              <a:t> </a:t>
            </a:r>
            <a:r>
              <a:rPr lang="en-US" sz="2000" dirty="0" err="1" smtClean="0"/>
              <a:t>hưởng</a:t>
            </a:r>
            <a:r>
              <a:rPr lang="en-US" sz="2000" dirty="0" smtClean="0"/>
              <a:t> </a:t>
            </a:r>
            <a:r>
              <a:rPr lang="en-US" sz="2000" dirty="0" err="1" smtClean="0"/>
              <a:t>ứng</a:t>
            </a:r>
            <a:r>
              <a:rPr lang="en-US" sz="2000" dirty="0" smtClean="0"/>
              <a:t> </a:t>
            </a:r>
            <a:r>
              <a:rPr lang="en-US" sz="2000" dirty="0" err="1" smtClean="0"/>
              <a:t>phong</a:t>
            </a:r>
            <a:r>
              <a:rPr lang="en-US" sz="2000" dirty="0" smtClean="0"/>
              <a:t> </a:t>
            </a:r>
            <a:r>
              <a:rPr lang="en-US" sz="2000" dirty="0" err="1" smtClean="0"/>
              <a:t>trào</a:t>
            </a:r>
            <a:r>
              <a:rPr lang="en-US" sz="2000" dirty="0" smtClean="0"/>
              <a:t> “</a:t>
            </a:r>
            <a:r>
              <a:rPr lang="en-US" sz="2000" dirty="0" err="1" smtClean="0"/>
              <a:t>Thiện</a:t>
            </a:r>
            <a:r>
              <a:rPr lang="en-US" sz="2000" dirty="0" smtClean="0"/>
              <a:t> </a:t>
            </a:r>
            <a:r>
              <a:rPr lang="en-US" sz="2000" dirty="0" err="1" smtClean="0"/>
              <a:t>nguyện</a:t>
            </a:r>
            <a:r>
              <a:rPr lang="en-US" sz="2000" dirty="0"/>
              <a:t> </a:t>
            </a:r>
            <a:r>
              <a:rPr lang="en-US" sz="2000" dirty="0" smtClean="0"/>
              <a:t>– </a:t>
            </a:r>
            <a:r>
              <a:rPr lang="en-US" sz="2000" dirty="0" err="1" smtClean="0"/>
              <a:t>một</a:t>
            </a:r>
            <a:r>
              <a:rPr lang="en-US" sz="2000" dirty="0" smtClean="0"/>
              <a:t> </a:t>
            </a:r>
            <a:r>
              <a:rPr lang="en-US" sz="2000" dirty="0" err="1" smtClean="0"/>
              <a:t>hành</a:t>
            </a:r>
            <a:r>
              <a:rPr lang="en-US" sz="2000" dirty="0" smtClean="0"/>
              <a:t> </a:t>
            </a:r>
            <a:r>
              <a:rPr lang="en-US" sz="2000" dirty="0" err="1" smtClean="0"/>
              <a:t>động</a:t>
            </a:r>
            <a:r>
              <a:rPr lang="en-US" sz="2000" dirty="0" smtClean="0"/>
              <a:t> </a:t>
            </a:r>
            <a:r>
              <a:rPr lang="en-US" sz="2000" dirty="0" err="1" smtClean="0"/>
              <a:t>văn</a:t>
            </a:r>
            <a:r>
              <a:rPr lang="en-US" sz="2000" dirty="0" smtClean="0"/>
              <a:t> </a:t>
            </a:r>
            <a:r>
              <a:rPr lang="en-US" sz="2000" dirty="0" err="1" smtClean="0"/>
              <a:t>hóa</a:t>
            </a:r>
            <a:r>
              <a:rPr lang="en-US" sz="2000" dirty="0" smtClean="0"/>
              <a:t>, </a:t>
            </a:r>
            <a:r>
              <a:rPr lang="en-US" sz="2000" dirty="0" err="1" smtClean="0"/>
              <a:t>nghĩa</a:t>
            </a:r>
            <a:r>
              <a:rPr lang="en-US" sz="2000" dirty="0" smtClean="0"/>
              <a:t> </a:t>
            </a:r>
            <a:r>
              <a:rPr lang="en-US" sz="2000" dirty="0" err="1" smtClean="0"/>
              <a:t>tình</a:t>
            </a:r>
            <a:r>
              <a:rPr lang="en-US" sz="2000" dirty="0" smtClean="0"/>
              <a:t>” do </a:t>
            </a:r>
            <a:r>
              <a:rPr lang="en-US" sz="2000" dirty="0" err="1" smtClean="0"/>
              <a:t>nhà</a:t>
            </a:r>
            <a:r>
              <a:rPr lang="en-US" sz="2000" dirty="0" smtClean="0"/>
              <a:t> </a:t>
            </a:r>
            <a:r>
              <a:rPr lang="en-US" sz="2000" dirty="0" err="1" smtClean="0"/>
              <a:t>trường</a:t>
            </a:r>
            <a:r>
              <a:rPr lang="en-US" sz="2000" dirty="0" smtClean="0"/>
              <a:t> </a:t>
            </a:r>
            <a:r>
              <a:rPr lang="en-US" sz="2000" dirty="0" err="1" smtClean="0"/>
              <a:t>phát</a:t>
            </a:r>
            <a:r>
              <a:rPr lang="en-US" sz="2000" dirty="0" smtClean="0"/>
              <a:t> </a:t>
            </a:r>
            <a:r>
              <a:rPr lang="en-US" sz="2000" dirty="0" err="1" smtClean="0"/>
              <a:t>động</a:t>
            </a:r>
            <a:r>
              <a:rPr lang="en-US" sz="2000" dirty="0" smtClean="0"/>
              <a:t>.</a:t>
            </a:r>
            <a:endParaRPr lang="en-US" sz="2000" dirty="0"/>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anim calcmode="lin" valueType="num">
                                      <p:cBhvr>
                                        <p:cTn id="21" dur="500" fill="hold"/>
                                        <p:tgtEl>
                                          <p:spTgt spid="9"/>
                                        </p:tgtEl>
                                        <p:attrNameLst>
                                          <p:attrName>ppt_x</p:attrName>
                                        </p:attrNameLst>
                                      </p:cBhvr>
                                      <p:tavLst>
                                        <p:tav tm="0">
                                          <p:val>
                                            <p:strVal val="#ppt_x"/>
                                          </p:val>
                                        </p:tav>
                                        <p:tav tm="100000">
                                          <p:val>
                                            <p:strVal val="#ppt_x"/>
                                          </p:val>
                                        </p:tav>
                                      </p:tavLst>
                                    </p:anim>
                                    <p:anim calcmode="lin" valueType="num">
                                      <p:cBhvr>
                                        <p:cTn id="22" dur="500" fill="hold"/>
                                        <p:tgtEl>
                                          <p:spTgt spid="9"/>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anim calcmode="lin" valueType="num">
                                      <p:cBhvr>
                                        <p:cTn id="26" dur="500" fill="hold"/>
                                        <p:tgtEl>
                                          <p:spTgt spid="7"/>
                                        </p:tgtEl>
                                        <p:attrNameLst>
                                          <p:attrName>ppt_x</p:attrName>
                                        </p:attrNameLst>
                                      </p:cBhvr>
                                      <p:tavLst>
                                        <p:tav tm="0">
                                          <p:val>
                                            <p:strVal val="#ppt_x"/>
                                          </p:val>
                                        </p:tav>
                                        <p:tav tm="100000">
                                          <p:val>
                                            <p:strVal val="#ppt_x"/>
                                          </p:val>
                                        </p:tav>
                                      </p:tavLst>
                                    </p:anim>
                                    <p:anim calcmode="lin" valueType="num">
                                      <p:cBhvr>
                                        <p:cTn id="27"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98"/>
        <p:cNvGrpSpPr/>
        <p:nvPr/>
      </p:nvGrpSpPr>
      <p:grpSpPr>
        <a:xfrm>
          <a:off x="0" y="0"/>
          <a:ext cx="0" cy="0"/>
          <a:chOff x="0" y="0"/>
          <a:chExt cx="0" cy="0"/>
        </a:xfrm>
      </p:grpSpPr>
      <p:grpSp>
        <p:nvGrpSpPr>
          <p:cNvPr id="62" name="Google Shape;1523;p39"/>
          <p:cNvGrpSpPr/>
          <p:nvPr/>
        </p:nvGrpSpPr>
        <p:grpSpPr>
          <a:xfrm flipH="1">
            <a:off x="6297418" y="889234"/>
            <a:ext cx="2334853" cy="4040256"/>
            <a:chOff x="749375" y="1250111"/>
            <a:chExt cx="1645715" cy="3127860"/>
          </a:xfrm>
        </p:grpSpPr>
        <p:sp>
          <p:nvSpPr>
            <p:cNvPr id="63" name="Google Shape;1524;p39"/>
            <p:cNvSpPr/>
            <p:nvPr/>
          </p:nvSpPr>
          <p:spPr>
            <a:xfrm>
              <a:off x="749375" y="4071933"/>
              <a:ext cx="1339150" cy="306038"/>
            </a:xfrm>
            <a:custGeom>
              <a:avLst/>
              <a:gdLst/>
              <a:ahLst/>
              <a:cxnLst/>
              <a:rect l="l" t="t" r="r" b="b"/>
              <a:pathLst>
                <a:path w="17980" h="4109" extrusionOk="0">
                  <a:moveTo>
                    <a:pt x="8990" y="1"/>
                  </a:moveTo>
                  <a:cubicBezTo>
                    <a:pt x="4025" y="1"/>
                    <a:pt x="1" y="917"/>
                    <a:pt x="1" y="2048"/>
                  </a:cubicBezTo>
                  <a:cubicBezTo>
                    <a:pt x="1" y="3191"/>
                    <a:pt x="4025" y="4108"/>
                    <a:pt x="8990" y="4108"/>
                  </a:cubicBezTo>
                  <a:cubicBezTo>
                    <a:pt x="13955" y="4108"/>
                    <a:pt x="17979" y="3191"/>
                    <a:pt x="17979" y="2048"/>
                  </a:cubicBezTo>
                  <a:cubicBezTo>
                    <a:pt x="17979" y="917"/>
                    <a:pt x="13955" y="1"/>
                    <a:pt x="8990"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525;p39"/>
            <p:cNvSpPr/>
            <p:nvPr/>
          </p:nvSpPr>
          <p:spPr>
            <a:xfrm>
              <a:off x="1573203" y="2023511"/>
              <a:ext cx="821887" cy="598670"/>
            </a:xfrm>
            <a:custGeom>
              <a:avLst/>
              <a:gdLst/>
              <a:ahLst/>
              <a:cxnLst/>
              <a:rect l="l" t="t" r="r" b="b"/>
              <a:pathLst>
                <a:path w="11035" h="8038" extrusionOk="0">
                  <a:moveTo>
                    <a:pt x="1144" y="0"/>
                  </a:moveTo>
                  <a:cubicBezTo>
                    <a:pt x="1144" y="0"/>
                    <a:pt x="1" y="381"/>
                    <a:pt x="72" y="1500"/>
                  </a:cubicBezTo>
                  <a:cubicBezTo>
                    <a:pt x="144" y="2632"/>
                    <a:pt x="1548" y="5858"/>
                    <a:pt x="2656" y="6358"/>
                  </a:cubicBezTo>
                  <a:cubicBezTo>
                    <a:pt x="2964" y="6502"/>
                    <a:pt x="3460" y="6554"/>
                    <a:pt x="4013" y="6554"/>
                  </a:cubicBezTo>
                  <a:cubicBezTo>
                    <a:pt x="5431" y="6554"/>
                    <a:pt x="7228" y="6215"/>
                    <a:pt x="7228" y="6215"/>
                  </a:cubicBezTo>
                  <a:cubicBezTo>
                    <a:pt x="7513" y="6572"/>
                    <a:pt x="7835" y="6894"/>
                    <a:pt x="8180" y="7203"/>
                  </a:cubicBezTo>
                  <a:cubicBezTo>
                    <a:pt x="8622" y="7541"/>
                    <a:pt x="9292" y="8038"/>
                    <a:pt x="9589" y="8038"/>
                  </a:cubicBezTo>
                  <a:cubicBezTo>
                    <a:pt x="9596" y="8038"/>
                    <a:pt x="9603" y="8037"/>
                    <a:pt x="9609" y="8037"/>
                  </a:cubicBezTo>
                  <a:cubicBezTo>
                    <a:pt x="9811" y="8025"/>
                    <a:pt x="9299" y="7549"/>
                    <a:pt x="8990" y="7299"/>
                  </a:cubicBezTo>
                  <a:lnTo>
                    <a:pt x="8990" y="7299"/>
                  </a:lnTo>
                  <a:cubicBezTo>
                    <a:pt x="9291" y="7533"/>
                    <a:pt x="9823" y="7935"/>
                    <a:pt x="10124" y="7935"/>
                  </a:cubicBezTo>
                  <a:cubicBezTo>
                    <a:pt x="10144" y="7935"/>
                    <a:pt x="10163" y="7933"/>
                    <a:pt x="10180" y="7930"/>
                  </a:cubicBezTo>
                  <a:cubicBezTo>
                    <a:pt x="10466" y="7870"/>
                    <a:pt x="9181" y="6859"/>
                    <a:pt x="9180" y="6858"/>
                  </a:cubicBezTo>
                  <a:lnTo>
                    <a:pt x="9180" y="6858"/>
                  </a:lnTo>
                  <a:cubicBezTo>
                    <a:pt x="9181" y="6859"/>
                    <a:pt x="10109" y="7573"/>
                    <a:pt x="10490" y="7620"/>
                  </a:cubicBezTo>
                  <a:cubicBezTo>
                    <a:pt x="10497" y="7621"/>
                    <a:pt x="10504" y="7622"/>
                    <a:pt x="10510" y="7622"/>
                  </a:cubicBezTo>
                  <a:cubicBezTo>
                    <a:pt x="10817" y="7622"/>
                    <a:pt x="9478" y="6466"/>
                    <a:pt x="9478" y="6465"/>
                  </a:cubicBezTo>
                  <a:lnTo>
                    <a:pt x="9478" y="6465"/>
                  </a:lnTo>
                  <a:cubicBezTo>
                    <a:pt x="9478" y="6465"/>
                    <a:pt x="10252" y="7061"/>
                    <a:pt x="10645" y="7073"/>
                  </a:cubicBezTo>
                  <a:cubicBezTo>
                    <a:pt x="10647" y="7073"/>
                    <a:pt x="10649" y="7073"/>
                    <a:pt x="10651" y="7073"/>
                  </a:cubicBezTo>
                  <a:cubicBezTo>
                    <a:pt x="11034" y="7073"/>
                    <a:pt x="9514" y="5918"/>
                    <a:pt x="9514" y="5918"/>
                  </a:cubicBezTo>
                  <a:lnTo>
                    <a:pt x="9514" y="5918"/>
                  </a:lnTo>
                  <a:cubicBezTo>
                    <a:pt x="9514" y="5918"/>
                    <a:pt x="9694" y="5943"/>
                    <a:pt x="9882" y="5943"/>
                  </a:cubicBezTo>
                  <a:cubicBezTo>
                    <a:pt x="10098" y="5943"/>
                    <a:pt x="10325" y="5909"/>
                    <a:pt x="10300" y="5763"/>
                  </a:cubicBezTo>
                  <a:cubicBezTo>
                    <a:pt x="10255" y="5504"/>
                    <a:pt x="8598" y="4875"/>
                    <a:pt x="7821" y="4875"/>
                  </a:cubicBezTo>
                  <a:cubicBezTo>
                    <a:pt x="7775" y="4875"/>
                    <a:pt x="7732" y="4877"/>
                    <a:pt x="7692" y="4882"/>
                  </a:cubicBezTo>
                  <a:lnTo>
                    <a:pt x="3442" y="4584"/>
                  </a:lnTo>
                  <a:cubicBezTo>
                    <a:pt x="3442" y="4584"/>
                    <a:pt x="2156" y="917"/>
                    <a:pt x="114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526;p39"/>
            <p:cNvSpPr/>
            <p:nvPr/>
          </p:nvSpPr>
          <p:spPr>
            <a:xfrm>
              <a:off x="1574990" y="2010179"/>
              <a:ext cx="268798" cy="409789"/>
            </a:xfrm>
            <a:custGeom>
              <a:avLst/>
              <a:gdLst/>
              <a:ahLst/>
              <a:cxnLst/>
              <a:rect l="l" t="t" r="r" b="b"/>
              <a:pathLst>
                <a:path w="3609" h="5502" extrusionOk="0">
                  <a:moveTo>
                    <a:pt x="834" y="1"/>
                  </a:moveTo>
                  <a:cubicBezTo>
                    <a:pt x="298" y="394"/>
                    <a:pt x="0" y="1025"/>
                    <a:pt x="48" y="1679"/>
                  </a:cubicBezTo>
                  <a:cubicBezTo>
                    <a:pt x="84" y="2215"/>
                    <a:pt x="715" y="4549"/>
                    <a:pt x="1167" y="5501"/>
                  </a:cubicBezTo>
                  <a:cubicBezTo>
                    <a:pt x="1679" y="5454"/>
                    <a:pt x="2167" y="5311"/>
                    <a:pt x="2608" y="5049"/>
                  </a:cubicBezTo>
                  <a:cubicBezTo>
                    <a:pt x="3310" y="4644"/>
                    <a:pt x="3608" y="4442"/>
                    <a:pt x="3608" y="4442"/>
                  </a:cubicBezTo>
                  <a:cubicBezTo>
                    <a:pt x="3132" y="3311"/>
                    <a:pt x="2465" y="739"/>
                    <a:pt x="8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527;p39"/>
            <p:cNvSpPr/>
            <p:nvPr/>
          </p:nvSpPr>
          <p:spPr>
            <a:xfrm>
              <a:off x="918743" y="4063070"/>
              <a:ext cx="406214" cy="210555"/>
            </a:xfrm>
            <a:custGeom>
              <a:avLst/>
              <a:gdLst/>
              <a:ahLst/>
              <a:cxnLst/>
              <a:rect l="l" t="t" r="r" b="b"/>
              <a:pathLst>
                <a:path w="5454" h="2827" extrusionOk="0">
                  <a:moveTo>
                    <a:pt x="3370" y="1"/>
                  </a:moveTo>
                  <a:cubicBezTo>
                    <a:pt x="3370" y="1"/>
                    <a:pt x="1" y="1917"/>
                    <a:pt x="632" y="2715"/>
                  </a:cubicBezTo>
                  <a:cubicBezTo>
                    <a:pt x="693" y="2792"/>
                    <a:pt x="827" y="2827"/>
                    <a:pt x="1013" y="2827"/>
                  </a:cubicBezTo>
                  <a:cubicBezTo>
                    <a:pt x="2057" y="2827"/>
                    <a:pt x="4732" y="1744"/>
                    <a:pt x="5156" y="1167"/>
                  </a:cubicBezTo>
                  <a:cubicBezTo>
                    <a:pt x="5371" y="870"/>
                    <a:pt x="5454" y="24"/>
                    <a:pt x="5454" y="24"/>
                  </a:cubicBezTo>
                  <a:lnTo>
                    <a:pt x="3370"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528;p39"/>
            <p:cNvSpPr/>
            <p:nvPr/>
          </p:nvSpPr>
          <p:spPr>
            <a:xfrm>
              <a:off x="945407" y="4125112"/>
              <a:ext cx="368080" cy="148513"/>
            </a:xfrm>
            <a:custGeom>
              <a:avLst/>
              <a:gdLst/>
              <a:ahLst/>
              <a:cxnLst/>
              <a:rect l="l" t="t" r="r" b="b"/>
              <a:pathLst>
                <a:path w="4942" h="1994" extrusionOk="0">
                  <a:moveTo>
                    <a:pt x="4941" y="1"/>
                  </a:moveTo>
                  <a:lnTo>
                    <a:pt x="4941" y="1"/>
                  </a:lnTo>
                  <a:cubicBezTo>
                    <a:pt x="4620" y="144"/>
                    <a:pt x="4286" y="299"/>
                    <a:pt x="3965" y="453"/>
                  </a:cubicBezTo>
                  <a:cubicBezTo>
                    <a:pt x="3441" y="703"/>
                    <a:pt x="2917" y="918"/>
                    <a:pt x="2369" y="1073"/>
                  </a:cubicBezTo>
                  <a:cubicBezTo>
                    <a:pt x="2344" y="1084"/>
                    <a:pt x="2317" y="1089"/>
                    <a:pt x="2290" y="1089"/>
                  </a:cubicBezTo>
                  <a:cubicBezTo>
                    <a:pt x="2232" y="1089"/>
                    <a:pt x="2176" y="1062"/>
                    <a:pt x="2143" y="1013"/>
                  </a:cubicBezTo>
                  <a:cubicBezTo>
                    <a:pt x="1857" y="715"/>
                    <a:pt x="1476" y="525"/>
                    <a:pt x="1072" y="501"/>
                  </a:cubicBezTo>
                  <a:cubicBezTo>
                    <a:pt x="464" y="1001"/>
                    <a:pt x="0" y="1549"/>
                    <a:pt x="274" y="1882"/>
                  </a:cubicBezTo>
                  <a:cubicBezTo>
                    <a:pt x="333" y="1959"/>
                    <a:pt x="466" y="1994"/>
                    <a:pt x="650" y="1994"/>
                  </a:cubicBezTo>
                  <a:cubicBezTo>
                    <a:pt x="1688" y="1994"/>
                    <a:pt x="4362" y="911"/>
                    <a:pt x="4786" y="334"/>
                  </a:cubicBezTo>
                  <a:cubicBezTo>
                    <a:pt x="4858" y="227"/>
                    <a:pt x="4905" y="108"/>
                    <a:pt x="4941"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529;p39"/>
            <p:cNvSpPr/>
            <p:nvPr/>
          </p:nvSpPr>
          <p:spPr>
            <a:xfrm>
              <a:off x="1553689" y="4054207"/>
              <a:ext cx="409789" cy="201915"/>
            </a:xfrm>
            <a:custGeom>
              <a:avLst/>
              <a:gdLst/>
              <a:ahLst/>
              <a:cxnLst/>
              <a:rect l="l" t="t" r="r" b="b"/>
              <a:pathLst>
                <a:path w="5502" h="2711" extrusionOk="0">
                  <a:moveTo>
                    <a:pt x="2227" y="0"/>
                  </a:moveTo>
                  <a:lnTo>
                    <a:pt x="1" y="96"/>
                  </a:lnTo>
                  <a:cubicBezTo>
                    <a:pt x="1" y="96"/>
                    <a:pt x="96" y="905"/>
                    <a:pt x="322" y="1203"/>
                  </a:cubicBezTo>
                  <a:cubicBezTo>
                    <a:pt x="768" y="1758"/>
                    <a:pt x="3387" y="2710"/>
                    <a:pt x="4470" y="2710"/>
                  </a:cubicBezTo>
                  <a:cubicBezTo>
                    <a:pt x="4687" y="2710"/>
                    <a:pt x="4842" y="2672"/>
                    <a:pt x="4906" y="2584"/>
                  </a:cubicBezTo>
                  <a:cubicBezTo>
                    <a:pt x="5501" y="1763"/>
                    <a:pt x="2227" y="0"/>
                    <a:pt x="222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530;p39"/>
            <p:cNvSpPr/>
            <p:nvPr/>
          </p:nvSpPr>
          <p:spPr>
            <a:xfrm>
              <a:off x="1565233" y="4118036"/>
              <a:ext cx="376050" cy="138086"/>
            </a:xfrm>
            <a:custGeom>
              <a:avLst/>
              <a:gdLst/>
              <a:ahLst/>
              <a:cxnLst/>
              <a:rect l="l" t="t" r="r" b="b"/>
              <a:pathLst>
                <a:path w="5049" h="1854" extrusionOk="0">
                  <a:moveTo>
                    <a:pt x="0" y="1"/>
                  </a:moveTo>
                  <a:lnTo>
                    <a:pt x="0" y="1"/>
                  </a:lnTo>
                  <a:cubicBezTo>
                    <a:pt x="36" y="132"/>
                    <a:pt x="96" y="239"/>
                    <a:pt x="167" y="346"/>
                  </a:cubicBezTo>
                  <a:cubicBezTo>
                    <a:pt x="603" y="901"/>
                    <a:pt x="3228" y="1853"/>
                    <a:pt x="4314" y="1853"/>
                  </a:cubicBezTo>
                  <a:cubicBezTo>
                    <a:pt x="4532" y="1853"/>
                    <a:pt x="4687" y="1815"/>
                    <a:pt x="4751" y="1727"/>
                  </a:cubicBezTo>
                  <a:cubicBezTo>
                    <a:pt x="5049" y="1310"/>
                    <a:pt x="4370" y="679"/>
                    <a:pt x="3632" y="120"/>
                  </a:cubicBezTo>
                  <a:cubicBezTo>
                    <a:pt x="3406" y="179"/>
                    <a:pt x="3203" y="310"/>
                    <a:pt x="3060" y="489"/>
                  </a:cubicBezTo>
                  <a:cubicBezTo>
                    <a:pt x="2929" y="691"/>
                    <a:pt x="2822" y="918"/>
                    <a:pt x="2775" y="1156"/>
                  </a:cubicBezTo>
                  <a:cubicBezTo>
                    <a:pt x="1846" y="787"/>
                    <a:pt x="917" y="406"/>
                    <a:pt x="0"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531;p39"/>
            <p:cNvSpPr/>
            <p:nvPr/>
          </p:nvSpPr>
          <p:spPr>
            <a:xfrm>
              <a:off x="1153729" y="2745296"/>
              <a:ext cx="565899" cy="1340044"/>
            </a:xfrm>
            <a:custGeom>
              <a:avLst/>
              <a:gdLst/>
              <a:ahLst/>
              <a:cxnLst/>
              <a:rect l="l" t="t" r="r" b="b"/>
              <a:pathLst>
                <a:path w="7598" h="17992" extrusionOk="0">
                  <a:moveTo>
                    <a:pt x="620" y="1"/>
                  </a:moveTo>
                  <a:cubicBezTo>
                    <a:pt x="620" y="1"/>
                    <a:pt x="370" y="2227"/>
                    <a:pt x="180" y="7692"/>
                  </a:cubicBezTo>
                  <a:cubicBezTo>
                    <a:pt x="1" y="12872"/>
                    <a:pt x="215" y="17694"/>
                    <a:pt x="215" y="17694"/>
                  </a:cubicBezTo>
                  <a:cubicBezTo>
                    <a:pt x="536" y="17893"/>
                    <a:pt x="899" y="17991"/>
                    <a:pt x="1265" y="17991"/>
                  </a:cubicBezTo>
                  <a:cubicBezTo>
                    <a:pt x="1620" y="17991"/>
                    <a:pt x="1977" y="17899"/>
                    <a:pt x="2299" y="17717"/>
                  </a:cubicBezTo>
                  <a:cubicBezTo>
                    <a:pt x="2299" y="17717"/>
                    <a:pt x="3073" y="11824"/>
                    <a:pt x="2918" y="10014"/>
                  </a:cubicBezTo>
                  <a:cubicBezTo>
                    <a:pt x="2799" y="8740"/>
                    <a:pt x="3656" y="3216"/>
                    <a:pt x="3656" y="3216"/>
                  </a:cubicBezTo>
                  <a:lnTo>
                    <a:pt x="4073" y="3216"/>
                  </a:lnTo>
                  <a:lnTo>
                    <a:pt x="4692" y="9645"/>
                  </a:lnTo>
                  <a:cubicBezTo>
                    <a:pt x="4692" y="9645"/>
                    <a:pt x="5085" y="15920"/>
                    <a:pt x="5359" y="17670"/>
                  </a:cubicBezTo>
                  <a:cubicBezTo>
                    <a:pt x="5683" y="17851"/>
                    <a:pt x="6042" y="17941"/>
                    <a:pt x="6401" y="17941"/>
                  </a:cubicBezTo>
                  <a:cubicBezTo>
                    <a:pt x="6820" y="17941"/>
                    <a:pt x="7238" y="17818"/>
                    <a:pt x="7597" y="17574"/>
                  </a:cubicBezTo>
                  <a:cubicBezTo>
                    <a:pt x="7597" y="17574"/>
                    <a:pt x="7300" y="8395"/>
                    <a:pt x="7335" y="6311"/>
                  </a:cubicBezTo>
                  <a:cubicBezTo>
                    <a:pt x="7371" y="4228"/>
                    <a:pt x="6919" y="96"/>
                    <a:pt x="6919" y="96"/>
                  </a:cubicBezTo>
                  <a:lnTo>
                    <a:pt x="62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532;p39"/>
            <p:cNvSpPr/>
            <p:nvPr/>
          </p:nvSpPr>
          <p:spPr>
            <a:xfrm>
              <a:off x="1196332" y="3496650"/>
              <a:ext cx="65691" cy="30015"/>
            </a:xfrm>
            <a:custGeom>
              <a:avLst/>
              <a:gdLst/>
              <a:ahLst/>
              <a:cxnLst/>
              <a:rect l="l" t="t" r="r" b="b"/>
              <a:pathLst>
                <a:path w="882" h="403" extrusionOk="0">
                  <a:moveTo>
                    <a:pt x="864" y="0"/>
                  </a:moveTo>
                  <a:cubicBezTo>
                    <a:pt x="861" y="0"/>
                    <a:pt x="858" y="3"/>
                    <a:pt x="858" y="9"/>
                  </a:cubicBezTo>
                  <a:cubicBezTo>
                    <a:pt x="677" y="243"/>
                    <a:pt x="412" y="372"/>
                    <a:pt x="120" y="372"/>
                  </a:cubicBezTo>
                  <a:cubicBezTo>
                    <a:pt x="84" y="372"/>
                    <a:pt x="49" y="370"/>
                    <a:pt x="12" y="367"/>
                  </a:cubicBezTo>
                  <a:cubicBezTo>
                    <a:pt x="12" y="367"/>
                    <a:pt x="0" y="378"/>
                    <a:pt x="0" y="378"/>
                  </a:cubicBezTo>
                  <a:cubicBezTo>
                    <a:pt x="0" y="390"/>
                    <a:pt x="0" y="402"/>
                    <a:pt x="12" y="402"/>
                  </a:cubicBezTo>
                  <a:lnTo>
                    <a:pt x="120" y="402"/>
                  </a:lnTo>
                  <a:cubicBezTo>
                    <a:pt x="417" y="402"/>
                    <a:pt x="691" y="259"/>
                    <a:pt x="870" y="33"/>
                  </a:cubicBezTo>
                  <a:cubicBezTo>
                    <a:pt x="882" y="21"/>
                    <a:pt x="882" y="9"/>
                    <a:pt x="870" y="9"/>
                  </a:cubicBezTo>
                  <a:cubicBezTo>
                    <a:pt x="870" y="3"/>
                    <a:pt x="867" y="0"/>
                    <a:pt x="8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533;p39"/>
            <p:cNvSpPr/>
            <p:nvPr/>
          </p:nvSpPr>
          <p:spPr>
            <a:xfrm>
              <a:off x="1613273" y="3477583"/>
              <a:ext cx="69937" cy="17503"/>
            </a:xfrm>
            <a:custGeom>
              <a:avLst/>
              <a:gdLst/>
              <a:ahLst/>
              <a:cxnLst/>
              <a:rect l="l" t="t" r="r" b="b"/>
              <a:pathLst>
                <a:path w="939" h="235" extrusionOk="0">
                  <a:moveTo>
                    <a:pt x="22" y="0"/>
                  </a:moveTo>
                  <a:cubicBezTo>
                    <a:pt x="7" y="0"/>
                    <a:pt x="1" y="18"/>
                    <a:pt x="10" y="27"/>
                  </a:cubicBezTo>
                  <a:cubicBezTo>
                    <a:pt x="177" y="163"/>
                    <a:pt x="389" y="234"/>
                    <a:pt x="599" y="234"/>
                  </a:cubicBezTo>
                  <a:cubicBezTo>
                    <a:pt x="629" y="234"/>
                    <a:pt x="659" y="233"/>
                    <a:pt x="689" y="230"/>
                  </a:cubicBezTo>
                  <a:cubicBezTo>
                    <a:pt x="772" y="230"/>
                    <a:pt x="844" y="230"/>
                    <a:pt x="927" y="218"/>
                  </a:cubicBezTo>
                  <a:cubicBezTo>
                    <a:pt x="927" y="218"/>
                    <a:pt x="939" y="218"/>
                    <a:pt x="939" y="206"/>
                  </a:cubicBezTo>
                  <a:cubicBezTo>
                    <a:pt x="939" y="194"/>
                    <a:pt x="927" y="194"/>
                    <a:pt x="927" y="194"/>
                  </a:cubicBezTo>
                  <a:cubicBezTo>
                    <a:pt x="838" y="204"/>
                    <a:pt x="755" y="210"/>
                    <a:pt x="676" y="210"/>
                  </a:cubicBezTo>
                  <a:cubicBezTo>
                    <a:pt x="397" y="210"/>
                    <a:pt x="183" y="143"/>
                    <a:pt x="34" y="3"/>
                  </a:cubicBezTo>
                  <a:cubicBezTo>
                    <a:pt x="30" y="1"/>
                    <a:pt x="25" y="0"/>
                    <a:pt x="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534;p39"/>
            <p:cNvSpPr/>
            <p:nvPr/>
          </p:nvSpPr>
          <p:spPr>
            <a:xfrm>
              <a:off x="1163486" y="3863538"/>
              <a:ext cx="184561" cy="221429"/>
            </a:xfrm>
            <a:custGeom>
              <a:avLst/>
              <a:gdLst/>
              <a:ahLst/>
              <a:cxnLst/>
              <a:rect l="l" t="t" r="r" b="b"/>
              <a:pathLst>
                <a:path w="2478" h="2973" extrusionOk="0">
                  <a:moveTo>
                    <a:pt x="1" y="1"/>
                  </a:moveTo>
                  <a:cubicBezTo>
                    <a:pt x="37" y="1644"/>
                    <a:pt x="84" y="2680"/>
                    <a:pt x="84" y="2680"/>
                  </a:cubicBezTo>
                  <a:cubicBezTo>
                    <a:pt x="407" y="2875"/>
                    <a:pt x="774" y="2973"/>
                    <a:pt x="1143" y="2973"/>
                  </a:cubicBezTo>
                  <a:cubicBezTo>
                    <a:pt x="1495" y="2973"/>
                    <a:pt x="1848" y="2884"/>
                    <a:pt x="2168" y="2703"/>
                  </a:cubicBezTo>
                  <a:cubicBezTo>
                    <a:pt x="2168" y="2703"/>
                    <a:pt x="2323" y="1513"/>
                    <a:pt x="2477" y="24"/>
                  </a:cubicBezTo>
                  <a:lnTo>
                    <a:pt x="2477" y="24"/>
                  </a:lnTo>
                  <a:cubicBezTo>
                    <a:pt x="2077" y="209"/>
                    <a:pt x="1632" y="306"/>
                    <a:pt x="1188" y="306"/>
                  </a:cubicBezTo>
                  <a:cubicBezTo>
                    <a:pt x="1118" y="306"/>
                    <a:pt x="1048" y="303"/>
                    <a:pt x="977" y="298"/>
                  </a:cubicBezTo>
                  <a:cubicBezTo>
                    <a:pt x="632" y="274"/>
                    <a:pt x="299" y="167"/>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535;p39"/>
            <p:cNvSpPr/>
            <p:nvPr/>
          </p:nvSpPr>
          <p:spPr>
            <a:xfrm>
              <a:off x="1532388" y="3850281"/>
              <a:ext cx="187243" cy="231335"/>
            </a:xfrm>
            <a:custGeom>
              <a:avLst/>
              <a:gdLst/>
              <a:ahLst/>
              <a:cxnLst/>
              <a:rect l="l" t="t" r="r" b="b"/>
              <a:pathLst>
                <a:path w="2514" h="3106" extrusionOk="0">
                  <a:moveTo>
                    <a:pt x="2430" y="0"/>
                  </a:moveTo>
                  <a:cubicBezTo>
                    <a:pt x="2311" y="71"/>
                    <a:pt x="2180" y="119"/>
                    <a:pt x="2049" y="167"/>
                  </a:cubicBezTo>
                  <a:cubicBezTo>
                    <a:pt x="1704" y="274"/>
                    <a:pt x="1334" y="322"/>
                    <a:pt x="977" y="322"/>
                  </a:cubicBezTo>
                  <a:cubicBezTo>
                    <a:pt x="919" y="326"/>
                    <a:pt x="861" y="328"/>
                    <a:pt x="803" y="328"/>
                  </a:cubicBezTo>
                  <a:cubicBezTo>
                    <a:pt x="528" y="328"/>
                    <a:pt x="257" y="283"/>
                    <a:pt x="1" y="214"/>
                  </a:cubicBezTo>
                  <a:lnTo>
                    <a:pt x="1" y="214"/>
                  </a:lnTo>
                  <a:cubicBezTo>
                    <a:pt x="96" y="1310"/>
                    <a:pt x="191" y="2298"/>
                    <a:pt x="275" y="2834"/>
                  </a:cubicBezTo>
                  <a:cubicBezTo>
                    <a:pt x="599" y="3015"/>
                    <a:pt x="956" y="3105"/>
                    <a:pt x="1313" y="3105"/>
                  </a:cubicBezTo>
                  <a:cubicBezTo>
                    <a:pt x="1730" y="3105"/>
                    <a:pt x="2148" y="2982"/>
                    <a:pt x="2513" y="2738"/>
                  </a:cubicBezTo>
                  <a:cubicBezTo>
                    <a:pt x="2513" y="2738"/>
                    <a:pt x="2477" y="1584"/>
                    <a:pt x="243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536;p39"/>
            <p:cNvSpPr/>
            <p:nvPr/>
          </p:nvSpPr>
          <p:spPr>
            <a:xfrm>
              <a:off x="951589" y="1250111"/>
              <a:ext cx="438166" cy="658180"/>
            </a:xfrm>
            <a:custGeom>
              <a:avLst/>
              <a:gdLst/>
              <a:ahLst/>
              <a:cxnLst/>
              <a:rect l="l" t="t" r="r" b="b"/>
              <a:pathLst>
                <a:path w="5883" h="8837" extrusionOk="0">
                  <a:moveTo>
                    <a:pt x="3851" y="0"/>
                  </a:moveTo>
                  <a:cubicBezTo>
                    <a:pt x="3809" y="0"/>
                    <a:pt x="3768" y="1"/>
                    <a:pt x="3727" y="2"/>
                  </a:cubicBezTo>
                  <a:cubicBezTo>
                    <a:pt x="3179" y="26"/>
                    <a:pt x="2608" y="133"/>
                    <a:pt x="2191" y="490"/>
                  </a:cubicBezTo>
                  <a:cubicBezTo>
                    <a:pt x="1751" y="871"/>
                    <a:pt x="1548" y="1466"/>
                    <a:pt x="1453" y="2050"/>
                  </a:cubicBezTo>
                  <a:cubicBezTo>
                    <a:pt x="1191" y="3621"/>
                    <a:pt x="1596" y="5288"/>
                    <a:pt x="1096" y="6812"/>
                  </a:cubicBezTo>
                  <a:cubicBezTo>
                    <a:pt x="870" y="7515"/>
                    <a:pt x="453" y="8158"/>
                    <a:pt x="0" y="8753"/>
                  </a:cubicBezTo>
                  <a:cubicBezTo>
                    <a:pt x="146" y="8778"/>
                    <a:pt x="291" y="8791"/>
                    <a:pt x="434" y="8791"/>
                  </a:cubicBezTo>
                  <a:cubicBezTo>
                    <a:pt x="1234" y="8791"/>
                    <a:pt x="1991" y="8407"/>
                    <a:pt x="2465" y="7741"/>
                  </a:cubicBezTo>
                  <a:lnTo>
                    <a:pt x="2465" y="7741"/>
                  </a:lnTo>
                  <a:cubicBezTo>
                    <a:pt x="2358" y="8134"/>
                    <a:pt x="2191" y="8503"/>
                    <a:pt x="1977" y="8836"/>
                  </a:cubicBezTo>
                  <a:cubicBezTo>
                    <a:pt x="3084" y="8741"/>
                    <a:pt x="4096" y="7979"/>
                    <a:pt x="4584" y="6967"/>
                  </a:cubicBezTo>
                  <a:cubicBezTo>
                    <a:pt x="5013" y="6050"/>
                    <a:pt x="5025" y="5003"/>
                    <a:pt x="5084" y="3991"/>
                  </a:cubicBezTo>
                  <a:cubicBezTo>
                    <a:pt x="5132" y="2979"/>
                    <a:pt x="5251" y="1907"/>
                    <a:pt x="5823" y="1085"/>
                  </a:cubicBezTo>
                  <a:lnTo>
                    <a:pt x="5882" y="812"/>
                  </a:lnTo>
                  <a:cubicBezTo>
                    <a:pt x="5408" y="213"/>
                    <a:pt x="4612" y="0"/>
                    <a:pt x="385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537;p39"/>
            <p:cNvSpPr/>
            <p:nvPr/>
          </p:nvSpPr>
          <p:spPr>
            <a:xfrm>
              <a:off x="1141365" y="1275807"/>
              <a:ext cx="639411" cy="654307"/>
            </a:xfrm>
            <a:custGeom>
              <a:avLst/>
              <a:gdLst/>
              <a:ahLst/>
              <a:cxnLst/>
              <a:rect l="l" t="t" r="r" b="b"/>
              <a:pathLst>
                <a:path w="8585" h="8785" extrusionOk="0">
                  <a:moveTo>
                    <a:pt x="4291" y="1"/>
                  </a:moveTo>
                  <a:cubicBezTo>
                    <a:pt x="4000" y="1"/>
                    <a:pt x="3737" y="27"/>
                    <a:pt x="3525" y="86"/>
                  </a:cubicBezTo>
                  <a:cubicBezTo>
                    <a:pt x="3120" y="169"/>
                    <a:pt x="2739" y="348"/>
                    <a:pt x="2429" y="621"/>
                  </a:cubicBezTo>
                  <a:cubicBezTo>
                    <a:pt x="2381" y="652"/>
                    <a:pt x="2334" y="663"/>
                    <a:pt x="2285" y="663"/>
                  </a:cubicBezTo>
                  <a:cubicBezTo>
                    <a:pt x="2164" y="663"/>
                    <a:pt x="2038" y="594"/>
                    <a:pt x="1893" y="586"/>
                  </a:cubicBezTo>
                  <a:cubicBezTo>
                    <a:pt x="1441" y="598"/>
                    <a:pt x="1024" y="812"/>
                    <a:pt x="750" y="1169"/>
                  </a:cubicBezTo>
                  <a:cubicBezTo>
                    <a:pt x="393" y="1657"/>
                    <a:pt x="286" y="2276"/>
                    <a:pt x="215" y="2884"/>
                  </a:cubicBezTo>
                  <a:cubicBezTo>
                    <a:pt x="72" y="4158"/>
                    <a:pt x="0" y="5503"/>
                    <a:pt x="512" y="6694"/>
                  </a:cubicBezTo>
                  <a:cubicBezTo>
                    <a:pt x="786" y="7325"/>
                    <a:pt x="1215" y="7884"/>
                    <a:pt x="1762" y="8313"/>
                  </a:cubicBezTo>
                  <a:cubicBezTo>
                    <a:pt x="1965" y="8491"/>
                    <a:pt x="2203" y="8622"/>
                    <a:pt x="2465" y="8706"/>
                  </a:cubicBezTo>
                  <a:cubicBezTo>
                    <a:pt x="2644" y="8760"/>
                    <a:pt x="2834" y="8784"/>
                    <a:pt x="3027" y="8784"/>
                  </a:cubicBezTo>
                  <a:cubicBezTo>
                    <a:pt x="3129" y="8784"/>
                    <a:pt x="3231" y="8778"/>
                    <a:pt x="3334" y="8765"/>
                  </a:cubicBezTo>
                  <a:cubicBezTo>
                    <a:pt x="3917" y="8694"/>
                    <a:pt x="4489" y="8563"/>
                    <a:pt x="5049" y="8372"/>
                  </a:cubicBezTo>
                  <a:cubicBezTo>
                    <a:pt x="5549" y="8277"/>
                    <a:pt x="5965" y="7956"/>
                    <a:pt x="6203" y="7515"/>
                  </a:cubicBezTo>
                  <a:lnTo>
                    <a:pt x="6894" y="6503"/>
                  </a:lnTo>
                  <a:cubicBezTo>
                    <a:pt x="7001" y="6360"/>
                    <a:pt x="7096" y="6194"/>
                    <a:pt x="7156" y="6027"/>
                  </a:cubicBezTo>
                  <a:cubicBezTo>
                    <a:pt x="7251" y="5729"/>
                    <a:pt x="7180" y="5372"/>
                    <a:pt x="7311" y="5086"/>
                  </a:cubicBezTo>
                  <a:cubicBezTo>
                    <a:pt x="7466" y="4693"/>
                    <a:pt x="7906" y="4503"/>
                    <a:pt x="8168" y="4193"/>
                  </a:cubicBezTo>
                  <a:cubicBezTo>
                    <a:pt x="8525" y="3777"/>
                    <a:pt x="8585" y="3181"/>
                    <a:pt x="8525" y="2634"/>
                  </a:cubicBezTo>
                  <a:cubicBezTo>
                    <a:pt x="8501" y="2312"/>
                    <a:pt x="8418" y="2014"/>
                    <a:pt x="8287" y="1717"/>
                  </a:cubicBezTo>
                  <a:cubicBezTo>
                    <a:pt x="7954" y="1074"/>
                    <a:pt x="7287" y="681"/>
                    <a:pt x="6596" y="419"/>
                  </a:cubicBezTo>
                  <a:cubicBezTo>
                    <a:pt x="5901" y="165"/>
                    <a:pt x="5012" y="1"/>
                    <a:pt x="429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538;p39"/>
            <p:cNvSpPr/>
            <p:nvPr/>
          </p:nvSpPr>
          <p:spPr>
            <a:xfrm>
              <a:off x="1182106" y="2745296"/>
              <a:ext cx="506464" cy="276246"/>
            </a:xfrm>
            <a:custGeom>
              <a:avLst/>
              <a:gdLst/>
              <a:ahLst/>
              <a:cxnLst/>
              <a:rect l="l" t="t" r="r" b="b"/>
              <a:pathLst>
                <a:path w="6800" h="3709" extrusionOk="0">
                  <a:moveTo>
                    <a:pt x="239" y="1"/>
                  </a:moveTo>
                  <a:cubicBezTo>
                    <a:pt x="239" y="1"/>
                    <a:pt x="132" y="953"/>
                    <a:pt x="1" y="3132"/>
                  </a:cubicBezTo>
                  <a:cubicBezTo>
                    <a:pt x="477" y="3358"/>
                    <a:pt x="989" y="3513"/>
                    <a:pt x="1501" y="3585"/>
                  </a:cubicBezTo>
                  <a:cubicBezTo>
                    <a:pt x="2073" y="3656"/>
                    <a:pt x="2632" y="3692"/>
                    <a:pt x="3204" y="3704"/>
                  </a:cubicBezTo>
                  <a:cubicBezTo>
                    <a:pt x="3239" y="3406"/>
                    <a:pt x="3275" y="3216"/>
                    <a:pt x="3275" y="3216"/>
                  </a:cubicBezTo>
                  <a:lnTo>
                    <a:pt x="3680" y="3216"/>
                  </a:lnTo>
                  <a:lnTo>
                    <a:pt x="3728" y="3704"/>
                  </a:lnTo>
                  <a:cubicBezTo>
                    <a:pt x="3801" y="3707"/>
                    <a:pt x="3874" y="3708"/>
                    <a:pt x="3948" y="3708"/>
                  </a:cubicBezTo>
                  <a:cubicBezTo>
                    <a:pt x="4147" y="3708"/>
                    <a:pt x="4345" y="3697"/>
                    <a:pt x="4537" y="3680"/>
                  </a:cubicBezTo>
                  <a:cubicBezTo>
                    <a:pt x="5323" y="3597"/>
                    <a:pt x="6085" y="3370"/>
                    <a:pt x="6799" y="3013"/>
                  </a:cubicBezTo>
                  <a:cubicBezTo>
                    <a:pt x="6668" y="1465"/>
                    <a:pt x="6526" y="96"/>
                    <a:pt x="6526" y="96"/>
                  </a:cubicBezTo>
                  <a:lnTo>
                    <a:pt x="23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539;p39"/>
            <p:cNvSpPr/>
            <p:nvPr/>
          </p:nvSpPr>
          <p:spPr>
            <a:xfrm>
              <a:off x="1425136" y="2974099"/>
              <a:ext cx="123339" cy="11619"/>
            </a:xfrm>
            <a:custGeom>
              <a:avLst/>
              <a:gdLst/>
              <a:ahLst/>
              <a:cxnLst/>
              <a:rect l="l" t="t" r="r" b="b"/>
              <a:pathLst>
                <a:path w="1656" h="156" extrusionOk="0">
                  <a:moveTo>
                    <a:pt x="1631" y="1"/>
                  </a:moveTo>
                  <a:cubicBezTo>
                    <a:pt x="1096" y="84"/>
                    <a:pt x="560" y="120"/>
                    <a:pt x="12" y="132"/>
                  </a:cubicBezTo>
                  <a:cubicBezTo>
                    <a:pt x="12" y="132"/>
                    <a:pt x="0" y="132"/>
                    <a:pt x="0" y="144"/>
                  </a:cubicBezTo>
                  <a:cubicBezTo>
                    <a:pt x="0" y="155"/>
                    <a:pt x="12" y="155"/>
                    <a:pt x="12" y="155"/>
                  </a:cubicBezTo>
                  <a:cubicBezTo>
                    <a:pt x="560" y="155"/>
                    <a:pt x="1096" y="108"/>
                    <a:pt x="1643" y="25"/>
                  </a:cubicBezTo>
                  <a:cubicBezTo>
                    <a:pt x="1643" y="25"/>
                    <a:pt x="1655" y="13"/>
                    <a:pt x="1655" y="13"/>
                  </a:cubicBezTo>
                  <a:cubicBezTo>
                    <a:pt x="1643" y="1"/>
                    <a:pt x="1643" y="1"/>
                    <a:pt x="16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540;p39"/>
            <p:cNvSpPr/>
            <p:nvPr/>
          </p:nvSpPr>
          <p:spPr>
            <a:xfrm>
              <a:off x="1436680" y="2793187"/>
              <a:ext cx="11544" cy="191637"/>
            </a:xfrm>
            <a:custGeom>
              <a:avLst/>
              <a:gdLst/>
              <a:ahLst/>
              <a:cxnLst/>
              <a:rect l="l" t="t" r="r" b="b"/>
              <a:pathLst>
                <a:path w="155" h="2573" extrusionOk="0">
                  <a:moveTo>
                    <a:pt x="143" y="1"/>
                  </a:moveTo>
                  <a:cubicBezTo>
                    <a:pt x="131" y="1"/>
                    <a:pt x="131" y="13"/>
                    <a:pt x="131" y="13"/>
                  </a:cubicBezTo>
                  <a:cubicBezTo>
                    <a:pt x="131" y="858"/>
                    <a:pt x="95" y="1715"/>
                    <a:pt x="12" y="2549"/>
                  </a:cubicBezTo>
                  <a:cubicBezTo>
                    <a:pt x="0" y="2561"/>
                    <a:pt x="12" y="2573"/>
                    <a:pt x="24" y="2573"/>
                  </a:cubicBezTo>
                  <a:cubicBezTo>
                    <a:pt x="24" y="2573"/>
                    <a:pt x="36" y="2561"/>
                    <a:pt x="36" y="2561"/>
                  </a:cubicBezTo>
                  <a:cubicBezTo>
                    <a:pt x="119" y="1715"/>
                    <a:pt x="155" y="870"/>
                    <a:pt x="155" y="13"/>
                  </a:cubicBezTo>
                  <a:cubicBezTo>
                    <a:pt x="155" y="13"/>
                    <a:pt x="155" y="1"/>
                    <a:pt x="1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541;p39"/>
            <p:cNvSpPr/>
            <p:nvPr/>
          </p:nvSpPr>
          <p:spPr>
            <a:xfrm>
              <a:off x="1480996" y="2792293"/>
              <a:ext cx="11619" cy="190743"/>
            </a:xfrm>
            <a:custGeom>
              <a:avLst/>
              <a:gdLst/>
              <a:ahLst/>
              <a:cxnLst/>
              <a:rect l="l" t="t" r="r" b="b"/>
              <a:pathLst>
                <a:path w="156" h="2561" extrusionOk="0">
                  <a:moveTo>
                    <a:pt x="131" y="1"/>
                  </a:moveTo>
                  <a:cubicBezTo>
                    <a:pt x="131" y="1"/>
                    <a:pt x="119" y="13"/>
                    <a:pt x="119" y="25"/>
                  </a:cubicBezTo>
                  <a:cubicBezTo>
                    <a:pt x="131" y="858"/>
                    <a:pt x="84" y="1704"/>
                    <a:pt x="0" y="2549"/>
                  </a:cubicBezTo>
                  <a:cubicBezTo>
                    <a:pt x="0" y="2561"/>
                    <a:pt x="0" y="2561"/>
                    <a:pt x="12" y="2561"/>
                  </a:cubicBezTo>
                  <a:lnTo>
                    <a:pt x="24" y="2561"/>
                  </a:lnTo>
                  <a:cubicBezTo>
                    <a:pt x="108" y="1715"/>
                    <a:pt x="155" y="870"/>
                    <a:pt x="155" y="25"/>
                  </a:cubicBezTo>
                  <a:cubicBezTo>
                    <a:pt x="155" y="13"/>
                    <a:pt x="143" y="1"/>
                    <a:pt x="1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542;p39"/>
            <p:cNvSpPr/>
            <p:nvPr/>
          </p:nvSpPr>
          <p:spPr>
            <a:xfrm>
              <a:off x="1189256" y="2775461"/>
              <a:ext cx="89599" cy="82524"/>
            </a:xfrm>
            <a:custGeom>
              <a:avLst/>
              <a:gdLst/>
              <a:ahLst/>
              <a:cxnLst/>
              <a:rect l="l" t="t" r="r" b="b"/>
              <a:pathLst>
                <a:path w="1203" h="1108" extrusionOk="0">
                  <a:moveTo>
                    <a:pt x="1191" y="1"/>
                  </a:moveTo>
                  <a:cubicBezTo>
                    <a:pt x="1179" y="1"/>
                    <a:pt x="1179" y="13"/>
                    <a:pt x="1179" y="13"/>
                  </a:cubicBezTo>
                  <a:cubicBezTo>
                    <a:pt x="1156" y="617"/>
                    <a:pt x="656" y="1085"/>
                    <a:pt x="57" y="1085"/>
                  </a:cubicBezTo>
                  <a:cubicBezTo>
                    <a:pt x="42" y="1085"/>
                    <a:pt x="27" y="1085"/>
                    <a:pt x="12" y="1084"/>
                  </a:cubicBezTo>
                  <a:cubicBezTo>
                    <a:pt x="12" y="1084"/>
                    <a:pt x="0" y="1084"/>
                    <a:pt x="0" y="1096"/>
                  </a:cubicBezTo>
                  <a:cubicBezTo>
                    <a:pt x="0" y="1096"/>
                    <a:pt x="12" y="1108"/>
                    <a:pt x="12" y="1108"/>
                  </a:cubicBezTo>
                  <a:lnTo>
                    <a:pt x="72" y="1108"/>
                  </a:lnTo>
                  <a:cubicBezTo>
                    <a:pt x="679" y="1108"/>
                    <a:pt x="1179" y="632"/>
                    <a:pt x="1203" y="13"/>
                  </a:cubicBezTo>
                  <a:cubicBezTo>
                    <a:pt x="1203" y="13"/>
                    <a:pt x="1203" y="1"/>
                    <a:pt x="11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543;p39"/>
            <p:cNvSpPr/>
            <p:nvPr/>
          </p:nvSpPr>
          <p:spPr>
            <a:xfrm>
              <a:off x="1476527" y="2982068"/>
              <a:ext cx="1862" cy="22270"/>
            </a:xfrm>
            <a:custGeom>
              <a:avLst/>
              <a:gdLst/>
              <a:ahLst/>
              <a:cxnLst/>
              <a:rect l="l" t="t" r="r" b="b"/>
              <a:pathLst>
                <a:path w="25" h="299" extrusionOk="0">
                  <a:moveTo>
                    <a:pt x="13" y="1"/>
                  </a:moveTo>
                  <a:cubicBezTo>
                    <a:pt x="1" y="1"/>
                    <a:pt x="1" y="1"/>
                    <a:pt x="1" y="13"/>
                  </a:cubicBezTo>
                  <a:lnTo>
                    <a:pt x="1" y="287"/>
                  </a:lnTo>
                  <a:cubicBezTo>
                    <a:pt x="1" y="287"/>
                    <a:pt x="1" y="299"/>
                    <a:pt x="13" y="299"/>
                  </a:cubicBezTo>
                  <a:cubicBezTo>
                    <a:pt x="25" y="299"/>
                    <a:pt x="25" y="287"/>
                    <a:pt x="25" y="287"/>
                  </a:cubicBezTo>
                  <a:lnTo>
                    <a:pt x="25" y="13"/>
                  </a:lnTo>
                  <a:cubicBezTo>
                    <a:pt x="25" y="1"/>
                    <a:pt x="25" y="1"/>
                    <a:pt x="1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544;p39"/>
            <p:cNvSpPr/>
            <p:nvPr/>
          </p:nvSpPr>
          <p:spPr>
            <a:xfrm>
              <a:off x="1451725" y="2961959"/>
              <a:ext cx="261648" cy="142555"/>
            </a:xfrm>
            <a:custGeom>
              <a:avLst/>
              <a:gdLst/>
              <a:ahLst/>
              <a:cxnLst/>
              <a:rect l="l" t="t" r="r" b="b"/>
              <a:pathLst>
                <a:path w="3513" h="1914" extrusionOk="0">
                  <a:moveTo>
                    <a:pt x="3235" y="1"/>
                  </a:moveTo>
                  <a:cubicBezTo>
                    <a:pt x="3061" y="1"/>
                    <a:pt x="2799" y="225"/>
                    <a:pt x="2679" y="271"/>
                  </a:cubicBezTo>
                  <a:cubicBezTo>
                    <a:pt x="2417" y="390"/>
                    <a:pt x="2144" y="461"/>
                    <a:pt x="1870" y="497"/>
                  </a:cubicBezTo>
                  <a:cubicBezTo>
                    <a:pt x="1517" y="541"/>
                    <a:pt x="1170" y="566"/>
                    <a:pt x="820" y="566"/>
                  </a:cubicBezTo>
                  <a:cubicBezTo>
                    <a:pt x="698" y="566"/>
                    <a:pt x="576" y="563"/>
                    <a:pt x="453" y="557"/>
                  </a:cubicBezTo>
                  <a:cubicBezTo>
                    <a:pt x="432" y="558"/>
                    <a:pt x="411" y="559"/>
                    <a:pt x="391" y="559"/>
                  </a:cubicBezTo>
                  <a:cubicBezTo>
                    <a:pt x="281" y="559"/>
                    <a:pt x="174" y="532"/>
                    <a:pt x="84" y="461"/>
                  </a:cubicBezTo>
                  <a:cubicBezTo>
                    <a:pt x="0" y="509"/>
                    <a:pt x="12" y="628"/>
                    <a:pt x="24" y="711"/>
                  </a:cubicBezTo>
                  <a:cubicBezTo>
                    <a:pt x="84" y="1033"/>
                    <a:pt x="12" y="1342"/>
                    <a:pt x="72" y="1652"/>
                  </a:cubicBezTo>
                  <a:cubicBezTo>
                    <a:pt x="72" y="1723"/>
                    <a:pt x="108" y="1795"/>
                    <a:pt x="155" y="1842"/>
                  </a:cubicBezTo>
                  <a:cubicBezTo>
                    <a:pt x="203" y="1866"/>
                    <a:pt x="251" y="1878"/>
                    <a:pt x="298" y="1878"/>
                  </a:cubicBezTo>
                  <a:cubicBezTo>
                    <a:pt x="548" y="1902"/>
                    <a:pt x="810" y="1914"/>
                    <a:pt x="1072" y="1914"/>
                  </a:cubicBezTo>
                  <a:cubicBezTo>
                    <a:pt x="1810" y="1914"/>
                    <a:pt x="2548" y="1783"/>
                    <a:pt x="3251" y="1521"/>
                  </a:cubicBezTo>
                  <a:cubicBezTo>
                    <a:pt x="3299" y="1509"/>
                    <a:pt x="3346" y="1485"/>
                    <a:pt x="3394" y="1450"/>
                  </a:cubicBezTo>
                  <a:cubicBezTo>
                    <a:pt x="3489" y="1331"/>
                    <a:pt x="3513" y="1176"/>
                    <a:pt x="3489" y="1033"/>
                  </a:cubicBezTo>
                  <a:cubicBezTo>
                    <a:pt x="3453" y="771"/>
                    <a:pt x="3429" y="509"/>
                    <a:pt x="3406" y="247"/>
                  </a:cubicBezTo>
                  <a:cubicBezTo>
                    <a:pt x="3406" y="188"/>
                    <a:pt x="3394" y="116"/>
                    <a:pt x="3358" y="68"/>
                  </a:cubicBezTo>
                  <a:cubicBezTo>
                    <a:pt x="3328" y="20"/>
                    <a:pt x="3285" y="1"/>
                    <a:pt x="32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545;p39"/>
            <p:cNvSpPr/>
            <p:nvPr/>
          </p:nvSpPr>
          <p:spPr>
            <a:xfrm>
              <a:off x="1491647" y="3018489"/>
              <a:ext cx="195138" cy="37314"/>
            </a:xfrm>
            <a:custGeom>
              <a:avLst/>
              <a:gdLst/>
              <a:ahLst/>
              <a:cxnLst/>
              <a:rect l="l" t="t" r="r" b="b"/>
              <a:pathLst>
                <a:path w="2620" h="501" extrusionOk="0">
                  <a:moveTo>
                    <a:pt x="2596" y="0"/>
                  </a:moveTo>
                  <a:cubicBezTo>
                    <a:pt x="1968" y="319"/>
                    <a:pt x="1282" y="475"/>
                    <a:pt x="582" y="475"/>
                  </a:cubicBezTo>
                  <a:cubicBezTo>
                    <a:pt x="393" y="475"/>
                    <a:pt x="203" y="463"/>
                    <a:pt x="12" y="441"/>
                  </a:cubicBezTo>
                  <a:cubicBezTo>
                    <a:pt x="12" y="441"/>
                    <a:pt x="0" y="441"/>
                    <a:pt x="0" y="452"/>
                  </a:cubicBezTo>
                  <a:cubicBezTo>
                    <a:pt x="0" y="464"/>
                    <a:pt x="0" y="464"/>
                    <a:pt x="12" y="464"/>
                  </a:cubicBezTo>
                  <a:cubicBezTo>
                    <a:pt x="203" y="488"/>
                    <a:pt x="393" y="500"/>
                    <a:pt x="584" y="500"/>
                  </a:cubicBezTo>
                  <a:cubicBezTo>
                    <a:pt x="1286" y="500"/>
                    <a:pt x="1989" y="345"/>
                    <a:pt x="2620" y="36"/>
                  </a:cubicBezTo>
                  <a:cubicBezTo>
                    <a:pt x="2620" y="24"/>
                    <a:pt x="2620" y="12"/>
                    <a:pt x="2620" y="12"/>
                  </a:cubicBezTo>
                  <a:cubicBezTo>
                    <a:pt x="2608" y="0"/>
                    <a:pt x="2608" y="0"/>
                    <a:pt x="25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546;p39"/>
            <p:cNvSpPr/>
            <p:nvPr/>
          </p:nvSpPr>
          <p:spPr>
            <a:xfrm>
              <a:off x="1160879" y="2968438"/>
              <a:ext cx="268724" cy="138086"/>
            </a:xfrm>
            <a:custGeom>
              <a:avLst/>
              <a:gdLst/>
              <a:ahLst/>
              <a:cxnLst/>
              <a:rect l="l" t="t" r="r" b="b"/>
              <a:pathLst>
                <a:path w="3608" h="1854" extrusionOk="0">
                  <a:moveTo>
                    <a:pt x="245" y="0"/>
                  </a:moveTo>
                  <a:cubicBezTo>
                    <a:pt x="193" y="0"/>
                    <a:pt x="149" y="19"/>
                    <a:pt x="119" y="65"/>
                  </a:cubicBezTo>
                  <a:cubicBezTo>
                    <a:pt x="95" y="124"/>
                    <a:pt x="84" y="184"/>
                    <a:pt x="84" y="255"/>
                  </a:cubicBezTo>
                  <a:cubicBezTo>
                    <a:pt x="60" y="517"/>
                    <a:pt x="48" y="779"/>
                    <a:pt x="36" y="1041"/>
                  </a:cubicBezTo>
                  <a:cubicBezTo>
                    <a:pt x="0" y="1184"/>
                    <a:pt x="36" y="1339"/>
                    <a:pt x="131" y="1446"/>
                  </a:cubicBezTo>
                  <a:cubicBezTo>
                    <a:pt x="179" y="1482"/>
                    <a:pt x="226" y="1505"/>
                    <a:pt x="274" y="1529"/>
                  </a:cubicBezTo>
                  <a:cubicBezTo>
                    <a:pt x="923" y="1746"/>
                    <a:pt x="1593" y="1854"/>
                    <a:pt x="2264" y="1854"/>
                  </a:cubicBezTo>
                  <a:cubicBezTo>
                    <a:pt x="2331" y="1854"/>
                    <a:pt x="2398" y="1853"/>
                    <a:pt x="2465" y="1851"/>
                  </a:cubicBezTo>
                  <a:cubicBezTo>
                    <a:pt x="2727" y="1851"/>
                    <a:pt x="2989" y="1827"/>
                    <a:pt x="3239" y="1803"/>
                  </a:cubicBezTo>
                  <a:cubicBezTo>
                    <a:pt x="3286" y="1791"/>
                    <a:pt x="3334" y="1779"/>
                    <a:pt x="3382" y="1755"/>
                  </a:cubicBezTo>
                  <a:cubicBezTo>
                    <a:pt x="3429" y="1708"/>
                    <a:pt x="3453" y="1636"/>
                    <a:pt x="3465" y="1565"/>
                  </a:cubicBezTo>
                  <a:cubicBezTo>
                    <a:pt x="3501" y="1255"/>
                    <a:pt x="3548" y="946"/>
                    <a:pt x="3596" y="624"/>
                  </a:cubicBezTo>
                  <a:cubicBezTo>
                    <a:pt x="3608" y="541"/>
                    <a:pt x="3608" y="422"/>
                    <a:pt x="3536" y="374"/>
                  </a:cubicBezTo>
                  <a:cubicBezTo>
                    <a:pt x="3401" y="447"/>
                    <a:pt x="3256" y="484"/>
                    <a:pt x="3111" y="484"/>
                  </a:cubicBezTo>
                  <a:cubicBezTo>
                    <a:pt x="3090" y="484"/>
                    <a:pt x="3069" y="483"/>
                    <a:pt x="3048" y="482"/>
                  </a:cubicBezTo>
                  <a:cubicBezTo>
                    <a:pt x="2849" y="496"/>
                    <a:pt x="2651" y="503"/>
                    <a:pt x="2454" y="503"/>
                  </a:cubicBezTo>
                  <a:cubicBezTo>
                    <a:pt x="2181" y="503"/>
                    <a:pt x="1908" y="490"/>
                    <a:pt x="1631" y="470"/>
                  </a:cubicBezTo>
                  <a:cubicBezTo>
                    <a:pt x="1358" y="434"/>
                    <a:pt x="1072" y="362"/>
                    <a:pt x="810" y="267"/>
                  </a:cubicBezTo>
                  <a:cubicBezTo>
                    <a:pt x="690" y="212"/>
                    <a:pt x="421" y="0"/>
                    <a:pt x="24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547;p39"/>
            <p:cNvSpPr/>
            <p:nvPr/>
          </p:nvSpPr>
          <p:spPr>
            <a:xfrm>
              <a:off x="1190150" y="3022213"/>
              <a:ext cx="202213" cy="30909"/>
            </a:xfrm>
            <a:custGeom>
              <a:avLst/>
              <a:gdLst/>
              <a:ahLst/>
              <a:cxnLst/>
              <a:rect l="l" t="t" r="r" b="b"/>
              <a:pathLst>
                <a:path w="2715" h="415" extrusionOk="0">
                  <a:moveTo>
                    <a:pt x="18" y="1"/>
                  </a:moveTo>
                  <a:cubicBezTo>
                    <a:pt x="15" y="1"/>
                    <a:pt x="12" y="4"/>
                    <a:pt x="12" y="10"/>
                  </a:cubicBezTo>
                  <a:cubicBezTo>
                    <a:pt x="0" y="10"/>
                    <a:pt x="0" y="21"/>
                    <a:pt x="12" y="21"/>
                  </a:cubicBezTo>
                  <a:cubicBezTo>
                    <a:pt x="417" y="236"/>
                    <a:pt x="869" y="367"/>
                    <a:pt x="1322" y="391"/>
                  </a:cubicBezTo>
                  <a:cubicBezTo>
                    <a:pt x="1465" y="414"/>
                    <a:pt x="1607" y="414"/>
                    <a:pt x="1750" y="414"/>
                  </a:cubicBezTo>
                  <a:cubicBezTo>
                    <a:pt x="2084" y="414"/>
                    <a:pt x="2405" y="391"/>
                    <a:pt x="2703" y="367"/>
                  </a:cubicBezTo>
                  <a:cubicBezTo>
                    <a:pt x="2715" y="367"/>
                    <a:pt x="2715" y="355"/>
                    <a:pt x="2715" y="343"/>
                  </a:cubicBezTo>
                  <a:cubicBezTo>
                    <a:pt x="2715" y="343"/>
                    <a:pt x="2715" y="331"/>
                    <a:pt x="2703" y="331"/>
                  </a:cubicBezTo>
                  <a:cubicBezTo>
                    <a:pt x="2394" y="372"/>
                    <a:pt x="2079" y="390"/>
                    <a:pt x="1766" y="390"/>
                  </a:cubicBezTo>
                  <a:cubicBezTo>
                    <a:pt x="1621" y="390"/>
                    <a:pt x="1477" y="386"/>
                    <a:pt x="1334" y="379"/>
                  </a:cubicBezTo>
                  <a:cubicBezTo>
                    <a:pt x="881" y="343"/>
                    <a:pt x="429" y="224"/>
                    <a:pt x="24" y="10"/>
                  </a:cubicBezTo>
                  <a:cubicBezTo>
                    <a:pt x="24" y="4"/>
                    <a:pt x="21" y="1"/>
                    <a:pt x="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548;p39"/>
            <p:cNvSpPr/>
            <p:nvPr/>
          </p:nvSpPr>
          <p:spPr>
            <a:xfrm>
              <a:off x="1138684" y="1984111"/>
              <a:ext cx="551673" cy="822259"/>
            </a:xfrm>
            <a:custGeom>
              <a:avLst/>
              <a:gdLst/>
              <a:ahLst/>
              <a:cxnLst/>
              <a:rect l="l" t="t" r="r" b="b"/>
              <a:pathLst>
                <a:path w="7407" h="11040" extrusionOk="0">
                  <a:moveTo>
                    <a:pt x="2919" y="0"/>
                  </a:moveTo>
                  <a:cubicBezTo>
                    <a:pt x="2152" y="0"/>
                    <a:pt x="1201" y="80"/>
                    <a:pt x="774" y="434"/>
                  </a:cubicBezTo>
                  <a:cubicBezTo>
                    <a:pt x="1" y="1077"/>
                    <a:pt x="1525" y="6149"/>
                    <a:pt x="1370" y="6875"/>
                  </a:cubicBezTo>
                  <a:cubicBezTo>
                    <a:pt x="1144" y="8006"/>
                    <a:pt x="822" y="9126"/>
                    <a:pt x="429" y="10209"/>
                  </a:cubicBezTo>
                  <a:cubicBezTo>
                    <a:pt x="429" y="10209"/>
                    <a:pt x="2455" y="11039"/>
                    <a:pt x="4563" y="11039"/>
                  </a:cubicBezTo>
                  <a:cubicBezTo>
                    <a:pt x="5547" y="11039"/>
                    <a:pt x="6548" y="10858"/>
                    <a:pt x="7371" y="10328"/>
                  </a:cubicBezTo>
                  <a:cubicBezTo>
                    <a:pt x="7371" y="10328"/>
                    <a:pt x="6942" y="8435"/>
                    <a:pt x="6656" y="6280"/>
                  </a:cubicBezTo>
                  <a:cubicBezTo>
                    <a:pt x="6549" y="5423"/>
                    <a:pt x="7406" y="1934"/>
                    <a:pt x="7204" y="886"/>
                  </a:cubicBezTo>
                  <a:cubicBezTo>
                    <a:pt x="7050" y="142"/>
                    <a:pt x="5486" y="37"/>
                    <a:pt x="4620" y="37"/>
                  </a:cubicBezTo>
                  <a:cubicBezTo>
                    <a:pt x="4281" y="37"/>
                    <a:pt x="4049" y="53"/>
                    <a:pt x="4049" y="53"/>
                  </a:cubicBezTo>
                  <a:cubicBezTo>
                    <a:pt x="4049" y="53"/>
                    <a:pt x="3545" y="0"/>
                    <a:pt x="291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549;p39"/>
            <p:cNvSpPr/>
            <p:nvPr/>
          </p:nvSpPr>
          <p:spPr>
            <a:xfrm>
              <a:off x="1293901" y="1984037"/>
              <a:ext cx="311326" cy="92504"/>
            </a:xfrm>
            <a:custGeom>
              <a:avLst/>
              <a:gdLst/>
              <a:ahLst/>
              <a:cxnLst/>
              <a:rect l="l" t="t" r="r" b="b"/>
              <a:pathLst>
                <a:path w="4180" h="1242" extrusionOk="0">
                  <a:moveTo>
                    <a:pt x="820" y="1"/>
                  </a:moveTo>
                  <a:cubicBezTo>
                    <a:pt x="547" y="1"/>
                    <a:pt x="274" y="10"/>
                    <a:pt x="0" y="30"/>
                  </a:cubicBezTo>
                  <a:cubicBezTo>
                    <a:pt x="179" y="268"/>
                    <a:pt x="393" y="471"/>
                    <a:pt x="643" y="625"/>
                  </a:cubicBezTo>
                  <a:cubicBezTo>
                    <a:pt x="1096" y="947"/>
                    <a:pt x="1631" y="1149"/>
                    <a:pt x="2179" y="1221"/>
                  </a:cubicBezTo>
                  <a:cubicBezTo>
                    <a:pt x="2274" y="1235"/>
                    <a:pt x="2369" y="1241"/>
                    <a:pt x="2464" y="1241"/>
                  </a:cubicBezTo>
                  <a:cubicBezTo>
                    <a:pt x="3180" y="1241"/>
                    <a:pt x="3842" y="849"/>
                    <a:pt x="4179" y="197"/>
                  </a:cubicBezTo>
                  <a:cubicBezTo>
                    <a:pt x="3645" y="67"/>
                    <a:pt x="2991" y="39"/>
                    <a:pt x="2534" y="39"/>
                  </a:cubicBezTo>
                  <a:cubicBezTo>
                    <a:pt x="2196" y="39"/>
                    <a:pt x="1965" y="54"/>
                    <a:pt x="1965" y="54"/>
                  </a:cubicBezTo>
                  <a:cubicBezTo>
                    <a:pt x="1583" y="19"/>
                    <a:pt x="1202" y="1"/>
                    <a:pt x="8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550;p39"/>
            <p:cNvSpPr/>
            <p:nvPr/>
          </p:nvSpPr>
          <p:spPr>
            <a:xfrm>
              <a:off x="1370169" y="1861219"/>
              <a:ext cx="146353" cy="175996"/>
            </a:xfrm>
            <a:custGeom>
              <a:avLst/>
              <a:gdLst/>
              <a:ahLst/>
              <a:cxnLst/>
              <a:rect l="l" t="t" r="r" b="b"/>
              <a:pathLst>
                <a:path w="1965" h="2363" extrusionOk="0">
                  <a:moveTo>
                    <a:pt x="0" y="0"/>
                  </a:moveTo>
                  <a:lnTo>
                    <a:pt x="0" y="1727"/>
                  </a:lnTo>
                  <a:cubicBezTo>
                    <a:pt x="0" y="1727"/>
                    <a:pt x="203" y="2298"/>
                    <a:pt x="1024" y="2358"/>
                  </a:cubicBezTo>
                  <a:cubicBezTo>
                    <a:pt x="1068" y="2361"/>
                    <a:pt x="1109" y="2363"/>
                    <a:pt x="1149" y="2363"/>
                  </a:cubicBezTo>
                  <a:cubicBezTo>
                    <a:pt x="1816" y="2363"/>
                    <a:pt x="1965" y="1917"/>
                    <a:pt x="1965" y="1917"/>
                  </a:cubicBezTo>
                  <a:lnTo>
                    <a:pt x="1893" y="346"/>
                  </a:lnTo>
                  <a:lnTo>
                    <a:pt x="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551;p39"/>
            <p:cNvSpPr/>
            <p:nvPr/>
          </p:nvSpPr>
          <p:spPr>
            <a:xfrm>
              <a:off x="1370169" y="1861219"/>
              <a:ext cx="145459" cy="130414"/>
            </a:xfrm>
            <a:custGeom>
              <a:avLst/>
              <a:gdLst/>
              <a:ahLst/>
              <a:cxnLst/>
              <a:rect l="l" t="t" r="r" b="b"/>
              <a:pathLst>
                <a:path w="1953" h="1751" extrusionOk="0">
                  <a:moveTo>
                    <a:pt x="0" y="0"/>
                  </a:moveTo>
                  <a:lnTo>
                    <a:pt x="0" y="1036"/>
                  </a:lnTo>
                  <a:cubicBezTo>
                    <a:pt x="322" y="1477"/>
                    <a:pt x="834" y="1739"/>
                    <a:pt x="1381" y="1751"/>
                  </a:cubicBezTo>
                  <a:cubicBezTo>
                    <a:pt x="1572" y="1751"/>
                    <a:pt x="1774" y="1715"/>
                    <a:pt x="1953" y="1643"/>
                  </a:cubicBezTo>
                  <a:lnTo>
                    <a:pt x="1893" y="358"/>
                  </a:lnTo>
                  <a:lnTo>
                    <a:pt x="0" y="0"/>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552;p39"/>
            <p:cNvSpPr/>
            <p:nvPr/>
          </p:nvSpPr>
          <p:spPr>
            <a:xfrm>
              <a:off x="1185681" y="1337104"/>
              <a:ext cx="548098" cy="619972"/>
            </a:xfrm>
            <a:custGeom>
              <a:avLst/>
              <a:gdLst/>
              <a:ahLst/>
              <a:cxnLst/>
              <a:rect l="l" t="t" r="r" b="b"/>
              <a:pathLst>
                <a:path w="7359" h="8324" extrusionOk="0">
                  <a:moveTo>
                    <a:pt x="3775" y="1"/>
                  </a:moveTo>
                  <a:cubicBezTo>
                    <a:pt x="1394" y="1"/>
                    <a:pt x="1" y="1501"/>
                    <a:pt x="203" y="3787"/>
                  </a:cubicBezTo>
                  <a:cubicBezTo>
                    <a:pt x="394" y="6013"/>
                    <a:pt x="1644" y="8323"/>
                    <a:pt x="4037" y="8323"/>
                  </a:cubicBezTo>
                  <a:cubicBezTo>
                    <a:pt x="6430" y="8323"/>
                    <a:pt x="7359" y="6085"/>
                    <a:pt x="7359" y="3787"/>
                  </a:cubicBezTo>
                  <a:cubicBezTo>
                    <a:pt x="7359" y="1489"/>
                    <a:pt x="6168" y="1"/>
                    <a:pt x="37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553;p39"/>
            <p:cNvSpPr/>
            <p:nvPr/>
          </p:nvSpPr>
          <p:spPr>
            <a:xfrm>
              <a:off x="1312476" y="1674375"/>
              <a:ext cx="109065" cy="93581"/>
            </a:xfrm>
            <a:custGeom>
              <a:avLst/>
              <a:gdLst/>
              <a:ahLst/>
              <a:cxnLst/>
              <a:rect l="l" t="t" r="r" b="b"/>
              <a:pathLst>
                <a:path w="1775" h="1523" extrusionOk="0">
                  <a:moveTo>
                    <a:pt x="762" y="1"/>
                  </a:moveTo>
                  <a:cubicBezTo>
                    <a:pt x="346" y="1"/>
                    <a:pt x="0" y="346"/>
                    <a:pt x="0" y="763"/>
                  </a:cubicBezTo>
                  <a:cubicBezTo>
                    <a:pt x="0" y="1221"/>
                    <a:pt x="370" y="1522"/>
                    <a:pt x="760" y="1522"/>
                  </a:cubicBezTo>
                  <a:cubicBezTo>
                    <a:pt x="948" y="1522"/>
                    <a:pt x="1140" y="1453"/>
                    <a:pt x="1298" y="1299"/>
                  </a:cubicBezTo>
                  <a:cubicBezTo>
                    <a:pt x="1774" y="822"/>
                    <a:pt x="1429" y="1"/>
                    <a:pt x="76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554;p39"/>
            <p:cNvSpPr/>
            <p:nvPr/>
          </p:nvSpPr>
          <p:spPr>
            <a:xfrm>
              <a:off x="1605217" y="1725579"/>
              <a:ext cx="108819" cy="93396"/>
            </a:xfrm>
            <a:custGeom>
              <a:avLst/>
              <a:gdLst/>
              <a:ahLst/>
              <a:cxnLst/>
              <a:rect l="l" t="t" r="r" b="b"/>
              <a:pathLst>
                <a:path w="1771" h="1520" extrusionOk="0">
                  <a:moveTo>
                    <a:pt x="759" y="1"/>
                  </a:moveTo>
                  <a:cubicBezTo>
                    <a:pt x="342" y="1"/>
                    <a:pt x="9" y="346"/>
                    <a:pt x="9" y="763"/>
                  </a:cubicBezTo>
                  <a:cubicBezTo>
                    <a:pt x="1" y="1215"/>
                    <a:pt x="376" y="1520"/>
                    <a:pt x="768" y="1520"/>
                  </a:cubicBezTo>
                  <a:cubicBezTo>
                    <a:pt x="953" y="1520"/>
                    <a:pt x="1142" y="1452"/>
                    <a:pt x="1295" y="1299"/>
                  </a:cubicBezTo>
                  <a:cubicBezTo>
                    <a:pt x="1771" y="822"/>
                    <a:pt x="1437" y="1"/>
                    <a:pt x="7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555;p39"/>
            <p:cNvSpPr/>
            <p:nvPr/>
          </p:nvSpPr>
          <p:spPr>
            <a:xfrm>
              <a:off x="1388789" y="1772514"/>
              <a:ext cx="204894" cy="80885"/>
            </a:xfrm>
            <a:custGeom>
              <a:avLst/>
              <a:gdLst/>
              <a:ahLst/>
              <a:cxnLst/>
              <a:rect l="l" t="t" r="r" b="b"/>
              <a:pathLst>
                <a:path w="2751" h="1086" extrusionOk="0">
                  <a:moveTo>
                    <a:pt x="0" y="1"/>
                  </a:moveTo>
                  <a:cubicBezTo>
                    <a:pt x="0" y="1"/>
                    <a:pt x="393" y="1049"/>
                    <a:pt x="1393" y="1084"/>
                  </a:cubicBezTo>
                  <a:cubicBezTo>
                    <a:pt x="1417" y="1085"/>
                    <a:pt x="1441" y="1086"/>
                    <a:pt x="1464" y="1086"/>
                  </a:cubicBezTo>
                  <a:cubicBezTo>
                    <a:pt x="2399" y="1086"/>
                    <a:pt x="2750" y="406"/>
                    <a:pt x="2750" y="406"/>
                  </a:cubicBezTo>
                  <a:cubicBezTo>
                    <a:pt x="2322" y="275"/>
                    <a:pt x="1881" y="167"/>
                    <a:pt x="1441" y="108"/>
                  </a:cubicBezTo>
                  <a:cubicBezTo>
                    <a:pt x="965" y="36"/>
                    <a:pt x="476" y="1"/>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556;p39"/>
            <p:cNvSpPr/>
            <p:nvPr/>
          </p:nvSpPr>
          <p:spPr>
            <a:xfrm>
              <a:off x="1451725" y="1858538"/>
              <a:ext cx="59510" cy="14970"/>
            </a:xfrm>
            <a:custGeom>
              <a:avLst/>
              <a:gdLst/>
              <a:ahLst/>
              <a:cxnLst/>
              <a:rect l="l" t="t" r="r" b="b"/>
              <a:pathLst>
                <a:path w="799" h="201" extrusionOk="0">
                  <a:moveTo>
                    <a:pt x="0" y="1"/>
                  </a:moveTo>
                  <a:lnTo>
                    <a:pt x="0" y="1"/>
                  </a:lnTo>
                  <a:cubicBezTo>
                    <a:pt x="48" y="60"/>
                    <a:pt x="108" y="96"/>
                    <a:pt x="167" y="132"/>
                  </a:cubicBezTo>
                  <a:cubicBezTo>
                    <a:pt x="239" y="155"/>
                    <a:pt x="310" y="179"/>
                    <a:pt x="381" y="191"/>
                  </a:cubicBezTo>
                  <a:cubicBezTo>
                    <a:pt x="417" y="197"/>
                    <a:pt x="453" y="200"/>
                    <a:pt x="489" y="200"/>
                  </a:cubicBezTo>
                  <a:cubicBezTo>
                    <a:pt x="524" y="200"/>
                    <a:pt x="560" y="197"/>
                    <a:pt x="596" y="191"/>
                  </a:cubicBezTo>
                  <a:cubicBezTo>
                    <a:pt x="667" y="179"/>
                    <a:pt x="739" y="155"/>
                    <a:pt x="798" y="120"/>
                  </a:cubicBezTo>
                  <a:lnTo>
                    <a:pt x="798" y="120"/>
                  </a:lnTo>
                  <a:cubicBezTo>
                    <a:pt x="727" y="132"/>
                    <a:pt x="655" y="132"/>
                    <a:pt x="596" y="132"/>
                  </a:cubicBezTo>
                  <a:cubicBezTo>
                    <a:pt x="524" y="132"/>
                    <a:pt x="453" y="120"/>
                    <a:pt x="393" y="120"/>
                  </a:cubicBezTo>
                  <a:cubicBezTo>
                    <a:pt x="322" y="108"/>
                    <a:pt x="262" y="96"/>
                    <a:pt x="191" y="72"/>
                  </a:cubicBezTo>
                  <a:cubicBezTo>
                    <a:pt x="131" y="60"/>
                    <a:pt x="60" y="36"/>
                    <a:pt x="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557;p39"/>
            <p:cNvSpPr/>
            <p:nvPr/>
          </p:nvSpPr>
          <p:spPr>
            <a:xfrm>
              <a:off x="1371063" y="1546616"/>
              <a:ext cx="121551" cy="34484"/>
            </a:xfrm>
            <a:custGeom>
              <a:avLst/>
              <a:gdLst/>
              <a:ahLst/>
              <a:cxnLst/>
              <a:rect l="l" t="t" r="r" b="b"/>
              <a:pathLst>
                <a:path w="1632" h="463" extrusionOk="0">
                  <a:moveTo>
                    <a:pt x="723" y="1"/>
                  </a:moveTo>
                  <a:cubicBezTo>
                    <a:pt x="602" y="1"/>
                    <a:pt x="488" y="27"/>
                    <a:pt x="381" y="81"/>
                  </a:cubicBezTo>
                  <a:cubicBezTo>
                    <a:pt x="238" y="141"/>
                    <a:pt x="107" y="236"/>
                    <a:pt x="0" y="343"/>
                  </a:cubicBezTo>
                  <a:cubicBezTo>
                    <a:pt x="131" y="272"/>
                    <a:pt x="262" y="200"/>
                    <a:pt x="405" y="164"/>
                  </a:cubicBezTo>
                  <a:cubicBezTo>
                    <a:pt x="476" y="141"/>
                    <a:pt x="548" y="129"/>
                    <a:pt x="619" y="117"/>
                  </a:cubicBezTo>
                  <a:cubicBezTo>
                    <a:pt x="655" y="111"/>
                    <a:pt x="691" y="108"/>
                    <a:pt x="726" y="108"/>
                  </a:cubicBezTo>
                  <a:cubicBezTo>
                    <a:pt x="762" y="108"/>
                    <a:pt x="798" y="111"/>
                    <a:pt x="833" y="117"/>
                  </a:cubicBezTo>
                  <a:cubicBezTo>
                    <a:pt x="905" y="129"/>
                    <a:pt x="976" y="141"/>
                    <a:pt x="1048" y="152"/>
                  </a:cubicBezTo>
                  <a:cubicBezTo>
                    <a:pt x="1107" y="176"/>
                    <a:pt x="1179" y="200"/>
                    <a:pt x="1250" y="236"/>
                  </a:cubicBezTo>
                  <a:cubicBezTo>
                    <a:pt x="1381" y="295"/>
                    <a:pt x="1512" y="367"/>
                    <a:pt x="1631" y="462"/>
                  </a:cubicBezTo>
                  <a:cubicBezTo>
                    <a:pt x="1536" y="343"/>
                    <a:pt x="1417" y="236"/>
                    <a:pt x="1286" y="152"/>
                  </a:cubicBezTo>
                  <a:cubicBezTo>
                    <a:pt x="1155" y="69"/>
                    <a:pt x="1000" y="21"/>
                    <a:pt x="845" y="10"/>
                  </a:cubicBezTo>
                  <a:cubicBezTo>
                    <a:pt x="804" y="4"/>
                    <a:pt x="763" y="1"/>
                    <a:pt x="7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1558;p39"/>
            <p:cNvSpPr/>
            <p:nvPr/>
          </p:nvSpPr>
          <p:spPr>
            <a:xfrm>
              <a:off x="1578565" y="1562331"/>
              <a:ext cx="121551" cy="32920"/>
            </a:xfrm>
            <a:custGeom>
              <a:avLst/>
              <a:gdLst/>
              <a:ahLst/>
              <a:cxnLst/>
              <a:rect l="l" t="t" r="r" b="b"/>
              <a:pathLst>
                <a:path w="1632" h="442" extrusionOk="0">
                  <a:moveTo>
                    <a:pt x="834" y="1"/>
                  </a:moveTo>
                  <a:cubicBezTo>
                    <a:pt x="679" y="1"/>
                    <a:pt x="524" y="37"/>
                    <a:pt x="381" y="108"/>
                  </a:cubicBezTo>
                  <a:cubicBezTo>
                    <a:pt x="238" y="168"/>
                    <a:pt x="107" y="251"/>
                    <a:pt x="0" y="370"/>
                  </a:cubicBezTo>
                  <a:cubicBezTo>
                    <a:pt x="131" y="287"/>
                    <a:pt x="262" y="227"/>
                    <a:pt x="405" y="180"/>
                  </a:cubicBezTo>
                  <a:cubicBezTo>
                    <a:pt x="476" y="156"/>
                    <a:pt x="548" y="144"/>
                    <a:pt x="619" y="132"/>
                  </a:cubicBezTo>
                  <a:cubicBezTo>
                    <a:pt x="691" y="120"/>
                    <a:pt x="762" y="120"/>
                    <a:pt x="834" y="120"/>
                  </a:cubicBezTo>
                  <a:cubicBezTo>
                    <a:pt x="905" y="120"/>
                    <a:pt x="976" y="132"/>
                    <a:pt x="1048" y="144"/>
                  </a:cubicBezTo>
                  <a:cubicBezTo>
                    <a:pt x="1119" y="156"/>
                    <a:pt x="1179" y="180"/>
                    <a:pt x="1250" y="203"/>
                  </a:cubicBezTo>
                  <a:cubicBezTo>
                    <a:pt x="1381" y="275"/>
                    <a:pt x="1512" y="346"/>
                    <a:pt x="1631" y="442"/>
                  </a:cubicBezTo>
                  <a:cubicBezTo>
                    <a:pt x="1536" y="311"/>
                    <a:pt x="1417" y="203"/>
                    <a:pt x="1286" y="132"/>
                  </a:cubicBezTo>
                  <a:cubicBezTo>
                    <a:pt x="1215" y="96"/>
                    <a:pt x="1143" y="61"/>
                    <a:pt x="1072" y="37"/>
                  </a:cubicBezTo>
                  <a:cubicBezTo>
                    <a:pt x="988" y="13"/>
                    <a:pt x="917" y="1"/>
                    <a:pt x="8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1559;p39"/>
            <p:cNvSpPr/>
            <p:nvPr/>
          </p:nvSpPr>
          <p:spPr>
            <a:xfrm>
              <a:off x="1100550" y="1579611"/>
              <a:ext cx="175698" cy="225451"/>
            </a:xfrm>
            <a:custGeom>
              <a:avLst/>
              <a:gdLst/>
              <a:ahLst/>
              <a:cxnLst/>
              <a:rect l="l" t="t" r="r" b="b"/>
              <a:pathLst>
                <a:path w="2359" h="3027" extrusionOk="0">
                  <a:moveTo>
                    <a:pt x="1132" y="0"/>
                  </a:moveTo>
                  <a:cubicBezTo>
                    <a:pt x="1021" y="0"/>
                    <a:pt x="913" y="18"/>
                    <a:pt x="810" y="55"/>
                  </a:cubicBezTo>
                  <a:cubicBezTo>
                    <a:pt x="179" y="281"/>
                    <a:pt x="1" y="1150"/>
                    <a:pt x="346" y="1960"/>
                  </a:cubicBezTo>
                  <a:cubicBezTo>
                    <a:pt x="631" y="2619"/>
                    <a:pt x="1169" y="3027"/>
                    <a:pt x="1704" y="3027"/>
                  </a:cubicBezTo>
                  <a:cubicBezTo>
                    <a:pt x="1816" y="3027"/>
                    <a:pt x="1927" y="3009"/>
                    <a:pt x="2037" y="2972"/>
                  </a:cubicBezTo>
                  <a:cubicBezTo>
                    <a:pt x="2037" y="2972"/>
                    <a:pt x="2358" y="733"/>
                    <a:pt x="2227" y="579"/>
                  </a:cubicBezTo>
                  <a:cubicBezTo>
                    <a:pt x="1931" y="217"/>
                    <a:pt x="1519" y="0"/>
                    <a:pt x="113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1560;p39"/>
            <p:cNvSpPr/>
            <p:nvPr/>
          </p:nvSpPr>
          <p:spPr>
            <a:xfrm>
              <a:off x="1144047" y="1645600"/>
              <a:ext cx="106432" cy="79098"/>
            </a:xfrm>
            <a:custGeom>
              <a:avLst/>
              <a:gdLst/>
              <a:ahLst/>
              <a:cxnLst/>
              <a:rect l="l" t="t" r="r" b="b"/>
              <a:pathLst>
                <a:path w="1429" h="1062" extrusionOk="0">
                  <a:moveTo>
                    <a:pt x="221" y="1"/>
                  </a:moveTo>
                  <a:cubicBezTo>
                    <a:pt x="146" y="1"/>
                    <a:pt x="72" y="9"/>
                    <a:pt x="0" y="26"/>
                  </a:cubicBezTo>
                  <a:cubicBezTo>
                    <a:pt x="26" y="24"/>
                    <a:pt x="52" y="23"/>
                    <a:pt x="77" y="23"/>
                  </a:cubicBezTo>
                  <a:cubicBezTo>
                    <a:pt x="206" y="23"/>
                    <a:pt x="333" y="48"/>
                    <a:pt x="452" y="97"/>
                  </a:cubicBezTo>
                  <a:cubicBezTo>
                    <a:pt x="595" y="157"/>
                    <a:pt x="738" y="228"/>
                    <a:pt x="857" y="324"/>
                  </a:cubicBezTo>
                  <a:lnTo>
                    <a:pt x="941" y="407"/>
                  </a:lnTo>
                  <a:cubicBezTo>
                    <a:pt x="964" y="431"/>
                    <a:pt x="1000" y="455"/>
                    <a:pt x="1024" y="490"/>
                  </a:cubicBezTo>
                  <a:lnTo>
                    <a:pt x="1060" y="526"/>
                  </a:lnTo>
                  <a:cubicBezTo>
                    <a:pt x="1072" y="538"/>
                    <a:pt x="1083" y="562"/>
                    <a:pt x="1095" y="574"/>
                  </a:cubicBezTo>
                  <a:lnTo>
                    <a:pt x="1167" y="669"/>
                  </a:lnTo>
                  <a:cubicBezTo>
                    <a:pt x="1191" y="693"/>
                    <a:pt x="1214" y="728"/>
                    <a:pt x="1238" y="764"/>
                  </a:cubicBezTo>
                  <a:lnTo>
                    <a:pt x="1310" y="859"/>
                  </a:lnTo>
                  <a:cubicBezTo>
                    <a:pt x="1345" y="931"/>
                    <a:pt x="1381" y="990"/>
                    <a:pt x="1429" y="1062"/>
                  </a:cubicBezTo>
                  <a:cubicBezTo>
                    <a:pt x="1405" y="990"/>
                    <a:pt x="1381" y="907"/>
                    <a:pt x="1334" y="836"/>
                  </a:cubicBezTo>
                  <a:cubicBezTo>
                    <a:pt x="1298" y="776"/>
                    <a:pt x="1262" y="693"/>
                    <a:pt x="1214" y="633"/>
                  </a:cubicBezTo>
                  <a:lnTo>
                    <a:pt x="1155" y="538"/>
                  </a:lnTo>
                  <a:cubicBezTo>
                    <a:pt x="1143" y="514"/>
                    <a:pt x="1131" y="502"/>
                    <a:pt x="1119" y="490"/>
                  </a:cubicBezTo>
                  <a:lnTo>
                    <a:pt x="1072" y="443"/>
                  </a:lnTo>
                  <a:cubicBezTo>
                    <a:pt x="1048" y="407"/>
                    <a:pt x="1024" y="383"/>
                    <a:pt x="988" y="347"/>
                  </a:cubicBezTo>
                  <a:lnTo>
                    <a:pt x="905" y="264"/>
                  </a:lnTo>
                  <a:cubicBezTo>
                    <a:pt x="774" y="169"/>
                    <a:pt x="631" y="86"/>
                    <a:pt x="476" y="38"/>
                  </a:cubicBezTo>
                  <a:cubicBezTo>
                    <a:pt x="393" y="12"/>
                    <a:pt x="307" y="1"/>
                    <a:pt x="2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561;p39"/>
            <p:cNvSpPr/>
            <p:nvPr/>
          </p:nvSpPr>
          <p:spPr>
            <a:xfrm>
              <a:off x="1528887" y="1621766"/>
              <a:ext cx="41709" cy="146130"/>
            </a:xfrm>
            <a:custGeom>
              <a:avLst/>
              <a:gdLst/>
              <a:ahLst/>
              <a:cxnLst/>
              <a:rect l="l" t="t" r="r" b="b"/>
              <a:pathLst>
                <a:path w="560" h="1962" extrusionOk="0">
                  <a:moveTo>
                    <a:pt x="238" y="1"/>
                  </a:moveTo>
                  <a:cubicBezTo>
                    <a:pt x="227" y="191"/>
                    <a:pt x="227" y="394"/>
                    <a:pt x="238" y="596"/>
                  </a:cubicBezTo>
                  <a:cubicBezTo>
                    <a:pt x="262" y="798"/>
                    <a:pt x="310" y="989"/>
                    <a:pt x="369" y="1179"/>
                  </a:cubicBezTo>
                  <a:cubicBezTo>
                    <a:pt x="393" y="1275"/>
                    <a:pt x="417" y="1370"/>
                    <a:pt x="453" y="1465"/>
                  </a:cubicBezTo>
                  <a:cubicBezTo>
                    <a:pt x="477" y="1549"/>
                    <a:pt x="500" y="1644"/>
                    <a:pt x="488" y="1739"/>
                  </a:cubicBezTo>
                  <a:cubicBezTo>
                    <a:pt x="477" y="1787"/>
                    <a:pt x="453" y="1822"/>
                    <a:pt x="417" y="1846"/>
                  </a:cubicBezTo>
                  <a:cubicBezTo>
                    <a:pt x="381" y="1870"/>
                    <a:pt x="334" y="1882"/>
                    <a:pt x="286" y="1906"/>
                  </a:cubicBezTo>
                  <a:cubicBezTo>
                    <a:pt x="191" y="1941"/>
                    <a:pt x="96" y="1953"/>
                    <a:pt x="0" y="1953"/>
                  </a:cubicBezTo>
                  <a:cubicBezTo>
                    <a:pt x="40" y="1958"/>
                    <a:pt x="81" y="1961"/>
                    <a:pt x="123" y="1961"/>
                  </a:cubicBezTo>
                  <a:cubicBezTo>
                    <a:pt x="182" y="1961"/>
                    <a:pt x="242" y="1955"/>
                    <a:pt x="298" y="1941"/>
                  </a:cubicBezTo>
                  <a:cubicBezTo>
                    <a:pt x="346" y="1930"/>
                    <a:pt x="405" y="1906"/>
                    <a:pt x="441" y="1882"/>
                  </a:cubicBezTo>
                  <a:cubicBezTo>
                    <a:pt x="500" y="1858"/>
                    <a:pt x="536" y="1810"/>
                    <a:pt x="548" y="1751"/>
                  </a:cubicBezTo>
                  <a:cubicBezTo>
                    <a:pt x="560" y="1703"/>
                    <a:pt x="560" y="1644"/>
                    <a:pt x="548" y="1596"/>
                  </a:cubicBezTo>
                  <a:cubicBezTo>
                    <a:pt x="548" y="1537"/>
                    <a:pt x="536" y="1489"/>
                    <a:pt x="524" y="1441"/>
                  </a:cubicBezTo>
                  <a:cubicBezTo>
                    <a:pt x="500" y="1346"/>
                    <a:pt x="465" y="1251"/>
                    <a:pt x="441" y="1156"/>
                  </a:cubicBezTo>
                  <a:cubicBezTo>
                    <a:pt x="381" y="965"/>
                    <a:pt x="334" y="775"/>
                    <a:pt x="310" y="584"/>
                  </a:cubicBezTo>
                  <a:cubicBezTo>
                    <a:pt x="274" y="394"/>
                    <a:pt x="250" y="191"/>
                    <a:pt x="2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562;p39"/>
            <p:cNvSpPr/>
            <p:nvPr/>
          </p:nvSpPr>
          <p:spPr>
            <a:xfrm>
              <a:off x="1431318" y="1613648"/>
              <a:ext cx="39102" cy="18843"/>
            </a:xfrm>
            <a:custGeom>
              <a:avLst/>
              <a:gdLst/>
              <a:ahLst/>
              <a:cxnLst/>
              <a:rect l="l" t="t" r="r" b="b"/>
              <a:pathLst>
                <a:path w="525" h="253" extrusionOk="0">
                  <a:moveTo>
                    <a:pt x="229" y="1"/>
                  </a:moveTo>
                  <a:cubicBezTo>
                    <a:pt x="195" y="1"/>
                    <a:pt x="159" y="8"/>
                    <a:pt x="132" y="14"/>
                  </a:cubicBezTo>
                  <a:cubicBezTo>
                    <a:pt x="84" y="38"/>
                    <a:pt x="36" y="74"/>
                    <a:pt x="1" y="122"/>
                  </a:cubicBezTo>
                  <a:cubicBezTo>
                    <a:pt x="48" y="98"/>
                    <a:pt x="96" y="86"/>
                    <a:pt x="155" y="74"/>
                  </a:cubicBezTo>
                  <a:lnTo>
                    <a:pt x="215" y="74"/>
                  </a:lnTo>
                  <a:cubicBezTo>
                    <a:pt x="239" y="74"/>
                    <a:pt x="263" y="74"/>
                    <a:pt x="286" y="86"/>
                  </a:cubicBezTo>
                  <a:cubicBezTo>
                    <a:pt x="334" y="98"/>
                    <a:pt x="370" y="122"/>
                    <a:pt x="405" y="145"/>
                  </a:cubicBezTo>
                  <a:cubicBezTo>
                    <a:pt x="453" y="181"/>
                    <a:pt x="489" y="217"/>
                    <a:pt x="525" y="253"/>
                  </a:cubicBezTo>
                  <a:cubicBezTo>
                    <a:pt x="513" y="193"/>
                    <a:pt x="477" y="145"/>
                    <a:pt x="441" y="110"/>
                  </a:cubicBezTo>
                  <a:cubicBezTo>
                    <a:pt x="405" y="62"/>
                    <a:pt x="358" y="26"/>
                    <a:pt x="298" y="14"/>
                  </a:cubicBezTo>
                  <a:cubicBezTo>
                    <a:pt x="278" y="4"/>
                    <a:pt x="254" y="1"/>
                    <a:pt x="2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563;p39"/>
            <p:cNvSpPr/>
            <p:nvPr/>
          </p:nvSpPr>
          <p:spPr>
            <a:xfrm>
              <a:off x="1427817" y="1638599"/>
              <a:ext cx="36421" cy="58616"/>
            </a:xfrm>
            <a:custGeom>
              <a:avLst/>
              <a:gdLst/>
              <a:ahLst/>
              <a:cxnLst/>
              <a:rect l="l" t="t" r="r" b="b"/>
              <a:pathLst>
                <a:path w="489" h="787" extrusionOk="0">
                  <a:moveTo>
                    <a:pt x="250" y="1"/>
                  </a:moveTo>
                  <a:cubicBezTo>
                    <a:pt x="107" y="1"/>
                    <a:pt x="0" y="180"/>
                    <a:pt x="0" y="394"/>
                  </a:cubicBezTo>
                  <a:cubicBezTo>
                    <a:pt x="0" y="608"/>
                    <a:pt x="107" y="787"/>
                    <a:pt x="250" y="787"/>
                  </a:cubicBezTo>
                  <a:cubicBezTo>
                    <a:pt x="381" y="787"/>
                    <a:pt x="488" y="608"/>
                    <a:pt x="488" y="394"/>
                  </a:cubicBezTo>
                  <a:cubicBezTo>
                    <a:pt x="488" y="180"/>
                    <a:pt x="381" y="1"/>
                    <a:pt x="2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564;p39"/>
            <p:cNvSpPr/>
            <p:nvPr/>
          </p:nvSpPr>
          <p:spPr>
            <a:xfrm>
              <a:off x="1411804" y="1643068"/>
              <a:ext cx="23163" cy="17801"/>
            </a:xfrm>
            <a:custGeom>
              <a:avLst/>
              <a:gdLst/>
              <a:ahLst/>
              <a:cxnLst/>
              <a:rect l="l" t="t" r="r" b="b"/>
              <a:pathLst>
                <a:path w="311" h="239" extrusionOk="0">
                  <a:moveTo>
                    <a:pt x="1" y="0"/>
                  </a:moveTo>
                  <a:lnTo>
                    <a:pt x="1" y="0"/>
                  </a:lnTo>
                  <a:cubicBezTo>
                    <a:pt x="36" y="60"/>
                    <a:pt x="72" y="108"/>
                    <a:pt x="120" y="155"/>
                  </a:cubicBezTo>
                  <a:cubicBezTo>
                    <a:pt x="144" y="167"/>
                    <a:pt x="179" y="191"/>
                    <a:pt x="203" y="203"/>
                  </a:cubicBezTo>
                  <a:cubicBezTo>
                    <a:pt x="239" y="227"/>
                    <a:pt x="275" y="239"/>
                    <a:pt x="310" y="239"/>
                  </a:cubicBezTo>
                  <a:lnTo>
                    <a:pt x="310" y="131"/>
                  </a:lnTo>
                  <a:lnTo>
                    <a:pt x="227" y="131"/>
                  </a:lnTo>
                  <a:cubicBezTo>
                    <a:pt x="203" y="120"/>
                    <a:pt x="179" y="108"/>
                    <a:pt x="155" y="108"/>
                  </a:cubicBezTo>
                  <a:cubicBezTo>
                    <a:pt x="96" y="72"/>
                    <a:pt x="48" y="48"/>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565;p39"/>
            <p:cNvSpPr/>
            <p:nvPr/>
          </p:nvSpPr>
          <p:spPr>
            <a:xfrm>
              <a:off x="1421561" y="1629736"/>
              <a:ext cx="18694" cy="24057"/>
            </a:xfrm>
            <a:custGeom>
              <a:avLst/>
              <a:gdLst/>
              <a:ahLst/>
              <a:cxnLst/>
              <a:rect l="l" t="t" r="r" b="b"/>
              <a:pathLst>
                <a:path w="251" h="323" extrusionOk="0">
                  <a:moveTo>
                    <a:pt x="1" y="1"/>
                  </a:moveTo>
                  <a:lnTo>
                    <a:pt x="1" y="1"/>
                  </a:lnTo>
                  <a:cubicBezTo>
                    <a:pt x="13" y="60"/>
                    <a:pt x="36" y="120"/>
                    <a:pt x="72" y="179"/>
                  </a:cubicBezTo>
                  <a:cubicBezTo>
                    <a:pt x="84" y="203"/>
                    <a:pt x="108" y="227"/>
                    <a:pt x="132" y="263"/>
                  </a:cubicBezTo>
                  <a:cubicBezTo>
                    <a:pt x="155" y="287"/>
                    <a:pt x="179" y="310"/>
                    <a:pt x="215" y="322"/>
                  </a:cubicBezTo>
                  <a:lnTo>
                    <a:pt x="251" y="227"/>
                  </a:lnTo>
                  <a:cubicBezTo>
                    <a:pt x="227" y="215"/>
                    <a:pt x="203" y="215"/>
                    <a:pt x="179" y="203"/>
                  </a:cubicBezTo>
                  <a:cubicBezTo>
                    <a:pt x="155" y="179"/>
                    <a:pt x="132" y="168"/>
                    <a:pt x="108" y="144"/>
                  </a:cubicBezTo>
                  <a:cubicBezTo>
                    <a:pt x="72" y="108"/>
                    <a:pt x="36" y="48"/>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566;p39"/>
            <p:cNvSpPr/>
            <p:nvPr/>
          </p:nvSpPr>
          <p:spPr>
            <a:xfrm>
              <a:off x="1594504" y="1623554"/>
              <a:ext cx="38208" cy="16013"/>
            </a:xfrm>
            <a:custGeom>
              <a:avLst/>
              <a:gdLst/>
              <a:ahLst/>
              <a:cxnLst/>
              <a:rect l="l" t="t" r="r" b="b"/>
              <a:pathLst>
                <a:path w="513" h="215" extrusionOk="0">
                  <a:moveTo>
                    <a:pt x="286" y="1"/>
                  </a:moveTo>
                  <a:cubicBezTo>
                    <a:pt x="227" y="1"/>
                    <a:pt x="167" y="12"/>
                    <a:pt x="119" y="48"/>
                  </a:cubicBezTo>
                  <a:cubicBezTo>
                    <a:pt x="72" y="60"/>
                    <a:pt x="24" y="108"/>
                    <a:pt x="0" y="143"/>
                  </a:cubicBezTo>
                  <a:cubicBezTo>
                    <a:pt x="36" y="131"/>
                    <a:pt x="84" y="108"/>
                    <a:pt x="131" y="96"/>
                  </a:cubicBezTo>
                  <a:cubicBezTo>
                    <a:pt x="165" y="87"/>
                    <a:pt x="199" y="79"/>
                    <a:pt x="232" y="79"/>
                  </a:cubicBezTo>
                  <a:cubicBezTo>
                    <a:pt x="246" y="79"/>
                    <a:pt x="260" y="80"/>
                    <a:pt x="274" y="84"/>
                  </a:cubicBezTo>
                  <a:cubicBezTo>
                    <a:pt x="286" y="84"/>
                    <a:pt x="310" y="84"/>
                    <a:pt x="334" y="96"/>
                  </a:cubicBezTo>
                  <a:cubicBezTo>
                    <a:pt x="358" y="96"/>
                    <a:pt x="381" y="108"/>
                    <a:pt x="393" y="120"/>
                  </a:cubicBezTo>
                  <a:cubicBezTo>
                    <a:pt x="441" y="143"/>
                    <a:pt x="477" y="179"/>
                    <a:pt x="512" y="215"/>
                  </a:cubicBezTo>
                  <a:cubicBezTo>
                    <a:pt x="500" y="155"/>
                    <a:pt x="477" y="108"/>
                    <a:pt x="429" y="72"/>
                  </a:cubicBezTo>
                  <a:cubicBezTo>
                    <a:pt x="393" y="36"/>
                    <a:pt x="334" y="12"/>
                    <a:pt x="2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567;p39"/>
            <p:cNvSpPr/>
            <p:nvPr/>
          </p:nvSpPr>
          <p:spPr>
            <a:xfrm>
              <a:off x="1589142" y="1652825"/>
              <a:ext cx="39102" cy="59510"/>
            </a:xfrm>
            <a:custGeom>
              <a:avLst/>
              <a:gdLst/>
              <a:ahLst/>
              <a:cxnLst/>
              <a:rect l="l" t="t" r="r" b="b"/>
              <a:pathLst>
                <a:path w="525" h="799" extrusionOk="0">
                  <a:moveTo>
                    <a:pt x="299" y="0"/>
                  </a:moveTo>
                  <a:cubicBezTo>
                    <a:pt x="156" y="0"/>
                    <a:pt x="37" y="167"/>
                    <a:pt x="25" y="381"/>
                  </a:cubicBezTo>
                  <a:cubicBezTo>
                    <a:pt x="1" y="596"/>
                    <a:pt x="96" y="786"/>
                    <a:pt x="239" y="798"/>
                  </a:cubicBezTo>
                  <a:cubicBezTo>
                    <a:pt x="370" y="798"/>
                    <a:pt x="489" y="631"/>
                    <a:pt x="513" y="417"/>
                  </a:cubicBezTo>
                  <a:cubicBezTo>
                    <a:pt x="525" y="203"/>
                    <a:pt x="430" y="12"/>
                    <a:pt x="2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568;p39"/>
            <p:cNvSpPr/>
            <p:nvPr/>
          </p:nvSpPr>
          <p:spPr>
            <a:xfrm>
              <a:off x="1622881" y="1660794"/>
              <a:ext cx="23983" cy="16013"/>
            </a:xfrm>
            <a:custGeom>
              <a:avLst/>
              <a:gdLst/>
              <a:ahLst/>
              <a:cxnLst/>
              <a:rect l="l" t="t" r="r" b="b"/>
              <a:pathLst>
                <a:path w="322" h="215" extrusionOk="0">
                  <a:moveTo>
                    <a:pt x="322" y="1"/>
                  </a:moveTo>
                  <a:cubicBezTo>
                    <a:pt x="274" y="48"/>
                    <a:pt x="227" y="72"/>
                    <a:pt x="167" y="96"/>
                  </a:cubicBezTo>
                  <a:cubicBezTo>
                    <a:pt x="143" y="96"/>
                    <a:pt x="108" y="108"/>
                    <a:pt x="84" y="108"/>
                  </a:cubicBezTo>
                  <a:lnTo>
                    <a:pt x="12" y="108"/>
                  </a:lnTo>
                  <a:lnTo>
                    <a:pt x="0" y="215"/>
                  </a:lnTo>
                  <a:cubicBezTo>
                    <a:pt x="36" y="215"/>
                    <a:pt x="72" y="203"/>
                    <a:pt x="108" y="191"/>
                  </a:cubicBezTo>
                  <a:cubicBezTo>
                    <a:pt x="131" y="179"/>
                    <a:pt x="167" y="155"/>
                    <a:pt x="191" y="143"/>
                  </a:cubicBezTo>
                  <a:cubicBezTo>
                    <a:pt x="239" y="108"/>
                    <a:pt x="286" y="60"/>
                    <a:pt x="3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569;p39"/>
            <p:cNvSpPr/>
            <p:nvPr/>
          </p:nvSpPr>
          <p:spPr>
            <a:xfrm>
              <a:off x="1618413" y="1647462"/>
              <a:ext cx="20482" cy="22270"/>
            </a:xfrm>
            <a:custGeom>
              <a:avLst/>
              <a:gdLst/>
              <a:ahLst/>
              <a:cxnLst/>
              <a:rect l="l" t="t" r="r" b="b"/>
              <a:pathLst>
                <a:path w="275" h="299" extrusionOk="0">
                  <a:moveTo>
                    <a:pt x="275" y="1"/>
                  </a:moveTo>
                  <a:lnTo>
                    <a:pt x="275" y="1"/>
                  </a:lnTo>
                  <a:cubicBezTo>
                    <a:pt x="239" y="49"/>
                    <a:pt x="191" y="96"/>
                    <a:pt x="144" y="132"/>
                  </a:cubicBezTo>
                  <a:cubicBezTo>
                    <a:pt x="120" y="144"/>
                    <a:pt x="96" y="156"/>
                    <a:pt x="72" y="168"/>
                  </a:cubicBezTo>
                  <a:cubicBezTo>
                    <a:pt x="48" y="180"/>
                    <a:pt x="25" y="191"/>
                    <a:pt x="1" y="191"/>
                  </a:cubicBezTo>
                  <a:lnTo>
                    <a:pt x="25" y="299"/>
                  </a:lnTo>
                  <a:cubicBezTo>
                    <a:pt x="60" y="287"/>
                    <a:pt x="96" y="263"/>
                    <a:pt x="120" y="239"/>
                  </a:cubicBezTo>
                  <a:cubicBezTo>
                    <a:pt x="144" y="215"/>
                    <a:pt x="168" y="191"/>
                    <a:pt x="191" y="168"/>
                  </a:cubicBezTo>
                  <a:cubicBezTo>
                    <a:pt x="227" y="108"/>
                    <a:pt x="251" y="61"/>
                    <a:pt x="2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570;p39"/>
            <p:cNvSpPr/>
            <p:nvPr/>
          </p:nvSpPr>
          <p:spPr>
            <a:xfrm>
              <a:off x="1174137" y="1322953"/>
              <a:ext cx="582732" cy="298888"/>
            </a:xfrm>
            <a:custGeom>
              <a:avLst/>
              <a:gdLst/>
              <a:ahLst/>
              <a:cxnLst/>
              <a:rect l="l" t="t" r="r" b="b"/>
              <a:pathLst>
                <a:path w="7824" h="4013" extrusionOk="0">
                  <a:moveTo>
                    <a:pt x="3918" y="0"/>
                  </a:moveTo>
                  <a:cubicBezTo>
                    <a:pt x="1" y="0"/>
                    <a:pt x="239" y="3453"/>
                    <a:pt x="239" y="3453"/>
                  </a:cubicBezTo>
                  <a:cubicBezTo>
                    <a:pt x="608" y="3501"/>
                    <a:pt x="941" y="3703"/>
                    <a:pt x="1156" y="4013"/>
                  </a:cubicBezTo>
                  <a:cubicBezTo>
                    <a:pt x="1156" y="4013"/>
                    <a:pt x="2168" y="3560"/>
                    <a:pt x="2477" y="1346"/>
                  </a:cubicBezTo>
                  <a:cubicBezTo>
                    <a:pt x="2477" y="1346"/>
                    <a:pt x="2775" y="2417"/>
                    <a:pt x="4442" y="3096"/>
                  </a:cubicBezTo>
                  <a:cubicBezTo>
                    <a:pt x="4442" y="3096"/>
                    <a:pt x="4144" y="2846"/>
                    <a:pt x="4192" y="2096"/>
                  </a:cubicBezTo>
                  <a:lnTo>
                    <a:pt x="4192" y="2096"/>
                  </a:lnTo>
                  <a:cubicBezTo>
                    <a:pt x="4192" y="2096"/>
                    <a:pt x="5001" y="3275"/>
                    <a:pt x="6025" y="3465"/>
                  </a:cubicBezTo>
                  <a:cubicBezTo>
                    <a:pt x="6025" y="3465"/>
                    <a:pt x="5680" y="2894"/>
                    <a:pt x="5644" y="2393"/>
                  </a:cubicBezTo>
                  <a:lnTo>
                    <a:pt x="5644" y="2393"/>
                  </a:lnTo>
                  <a:cubicBezTo>
                    <a:pt x="6085" y="2989"/>
                    <a:pt x="6764" y="3370"/>
                    <a:pt x="7490" y="3441"/>
                  </a:cubicBezTo>
                  <a:cubicBezTo>
                    <a:pt x="7490" y="3441"/>
                    <a:pt x="7823" y="0"/>
                    <a:pt x="391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571;p39"/>
            <p:cNvSpPr/>
            <p:nvPr/>
          </p:nvSpPr>
          <p:spPr>
            <a:xfrm>
              <a:off x="1238860" y="1472434"/>
              <a:ext cx="59510" cy="125499"/>
            </a:xfrm>
            <a:custGeom>
              <a:avLst/>
              <a:gdLst/>
              <a:ahLst/>
              <a:cxnLst/>
              <a:rect l="l" t="t" r="r" b="b"/>
              <a:pathLst>
                <a:path w="799" h="1685" extrusionOk="0">
                  <a:moveTo>
                    <a:pt x="772" y="1"/>
                  </a:moveTo>
                  <a:cubicBezTo>
                    <a:pt x="769" y="1"/>
                    <a:pt x="763" y="9"/>
                    <a:pt x="763" y="17"/>
                  </a:cubicBezTo>
                  <a:cubicBezTo>
                    <a:pt x="668" y="625"/>
                    <a:pt x="406" y="1184"/>
                    <a:pt x="13" y="1660"/>
                  </a:cubicBezTo>
                  <a:cubicBezTo>
                    <a:pt x="1" y="1672"/>
                    <a:pt x="1" y="1672"/>
                    <a:pt x="13" y="1684"/>
                  </a:cubicBezTo>
                  <a:lnTo>
                    <a:pt x="37" y="1684"/>
                  </a:lnTo>
                  <a:cubicBezTo>
                    <a:pt x="430" y="1208"/>
                    <a:pt x="692" y="625"/>
                    <a:pt x="787" y="17"/>
                  </a:cubicBezTo>
                  <a:cubicBezTo>
                    <a:pt x="799" y="5"/>
                    <a:pt x="787" y="5"/>
                    <a:pt x="775" y="5"/>
                  </a:cubicBezTo>
                  <a:cubicBezTo>
                    <a:pt x="775" y="2"/>
                    <a:pt x="774" y="1"/>
                    <a:pt x="7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572;p39"/>
            <p:cNvSpPr/>
            <p:nvPr/>
          </p:nvSpPr>
          <p:spPr>
            <a:xfrm>
              <a:off x="1084611" y="1992453"/>
              <a:ext cx="697803" cy="546832"/>
            </a:xfrm>
            <a:custGeom>
              <a:avLst/>
              <a:gdLst/>
              <a:ahLst/>
              <a:cxnLst/>
              <a:rect l="l" t="t" r="r" b="b"/>
              <a:pathLst>
                <a:path w="9369" h="7342" extrusionOk="0">
                  <a:moveTo>
                    <a:pt x="2298" y="1"/>
                  </a:moveTo>
                  <a:cubicBezTo>
                    <a:pt x="2298" y="1"/>
                    <a:pt x="953" y="108"/>
                    <a:pt x="572" y="1167"/>
                  </a:cubicBezTo>
                  <a:cubicBezTo>
                    <a:pt x="191" y="2239"/>
                    <a:pt x="0" y="6251"/>
                    <a:pt x="810" y="7144"/>
                  </a:cubicBezTo>
                  <a:cubicBezTo>
                    <a:pt x="934" y="7283"/>
                    <a:pt x="1138" y="7342"/>
                    <a:pt x="1395" y="7342"/>
                  </a:cubicBezTo>
                  <a:cubicBezTo>
                    <a:pt x="2812" y="7342"/>
                    <a:pt x="5834" y="5549"/>
                    <a:pt x="5834" y="5549"/>
                  </a:cubicBezTo>
                  <a:cubicBezTo>
                    <a:pt x="5834" y="5549"/>
                    <a:pt x="5913" y="5551"/>
                    <a:pt x="6039" y="5551"/>
                  </a:cubicBezTo>
                  <a:cubicBezTo>
                    <a:pt x="6385" y="5551"/>
                    <a:pt x="7088" y="5538"/>
                    <a:pt x="7489" y="5442"/>
                  </a:cubicBezTo>
                  <a:cubicBezTo>
                    <a:pt x="8049" y="5311"/>
                    <a:pt x="8882" y="5120"/>
                    <a:pt x="9049" y="4882"/>
                  </a:cubicBezTo>
                  <a:cubicBezTo>
                    <a:pt x="9098" y="4814"/>
                    <a:pt x="9011" y="4789"/>
                    <a:pt x="8863" y="4789"/>
                  </a:cubicBezTo>
                  <a:cubicBezTo>
                    <a:pt x="8650" y="4789"/>
                    <a:pt x="8312" y="4840"/>
                    <a:pt x="8073" y="4882"/>
                  </a:cubicBezTo>
                  <a:cubicBezTo>
                    <a:pt x="8478" y="4799"/>
                    <a:pt x="9192" y="4632"/>
                    <a:pt x="9323" y="4370"/>
                  </a:cubicBezTo>
                  <a:cubicBezTo>
                    <a:pt x="9358" y="4304"/>
                    <a:pt x="9271" y="4279"/>
                    <a:pt x="9124" y="4279"/>
                  </a:cubicBezTo>
                  <a:cubicBezTo>
                    <a:pt x="8718" y="4279"/>
                    <a:pt x="7858" y="4465"/>
                    <a:pt x="7858" y="4465"/>
                  </a:cubicBezTo>
                  <a:cubicBezTo>
                    <a:pt x="7858" y="4465"/>
                    <a:pt x="9001" y="4203"/>
                    <a:pt x="9287" y="3930"/>
                  </a:cubicBezTo>
                  <a:cubicBezTo>
                    <a:pt x="9369" y="3852"/>
                    <a:pt x="9266" y="3824"/>
                    <a:pt x="9081" y="3824"/>
                  </a:cubicBezTo>
                  <a:cubicBezTo>
                    <a:pt x="8645" y="3824"/>
                    <a:pt x="7751" y="3977"/>
                    <a:pt x="7751" y="3977"/>
                  </a:cubicBezTo>
                  <a:cubicBezTo>
                    <a:pt x="7751" y="3977"/>
                    <a:pt x="8704" y="3763"/>
                    <a:pt x="8966" y="3465"/>
                  </a:cubicBezTo>
                  <a:cubicBezTo>
                    <a:pt x="9029" y="3390"/>
                    <a:pt x="8958" y="3362"/>
                    <a:pt x="8816" y="3362"/>
                  </a:cubicBezTo>
                  <a:cubicBezTo>
                    <a:pt x="8396" y="3362"/>
                    <a:pt x="7358" y="3608"/>
                    <a:pt x="7358" y="3608"/>
                  </a:cubicBezTo>
                  <a:cubicBezTo>
                    <a:pt x="7358" y="3608"/>
                    <a:pt x="7977" y="3049"/>
                    <a:pt x="7739" y="2906"/>
                  </a:cubicBezTo>
                  <a:cubicBezTo>
                    <a:pt x="7725" y="2898"/>
                    <a:pt x="7704" y="2894"/>
                    <a:pt x="7679" y="2894"/>
                  </a:cubicBezTo>
                  <a:cubicBezTo>
                    <a:pt x="7295" y="2894"/>
                    <a:pt x="5763" y="3788"/>
                    <a:pt x="5406" y="4358"/>
                  </a:cubicBezTo>
                  <a:lnTo>
                    <a:pt x="5406" y="4346"/>
                  </a:lnTo>
                  <a:cubicBezTo>
                    <a:pt x="3203" y="4692"/>
                    <a:pt x="2358" y="5049"/>
                    <a:pt x="2358" y="5049"/>
                  </a:cubicBezTo>
                  <a:cubicBezTo>
                    <a:pt x="2358" y="5049"/>
                    <a:pt x="2655" y="798"/>
                    <a:pt x="22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573;p39"/>
            <p:cNvSpPr/>
            <p:nvPr/>
          </p:nvSpPr>
          <p:spPr>
            <a:xfrm>
              <a:off x="1070386" y="1992453"/>
              <a:ext cx="227983" cy="403235"/>
            </a:xfrm>
            <a:custGeom>
              <a:avLst/>
              <a:gdLst/>
              <a:ahLst/>
              <a:cxnLst/>
              <a:rect l="l" t="t" r="r" b="b"/>
              <a:pathLst>
                <a:path w="3061" h="5414" extrusionOk="0">
                  <a:moveTo>
                    <a:pt x="2489" y="1"/>
                  </a:moveTo>
                  <a:cubicBezTo>
                    <a:pt x="2489" y="1"/>
                    <a:pt x="1144" y="96"/>
                    <a:pt x="763" y="1167"/>
                  </a:cubicBezTo>
                  <a:cubicBezTo>
                    <a:pt x="572" y="1691"/>
                    <a:pt x="1" y="4072"/>
                    <a:pt x="1" y="5334"/>
                  </a:cubicBezTo>
                  <a:cubicBezTo>
                    <a:pt x="1" y="5334"/>
                    <a:pt x="414" y="5414"/>
                    <a:pt x="897" y="5414"/>
                  </a:cubicBezTo>
                  <a:cubicBezTo>
                    <a:pt x="1138" y="5414"/>
                    <a:pt x="1398" y="5394"/>
                    <a:pt x="1632" y="5334"/>
                  </a:cubicBezTo>
                  <a:cubicBezTo>
                    <a:pt x="2096" y="5192"/>
                    <a:pt x="2561" y="5025"/>
                    <a:pt x="3001" y="4811"/>
                  </a:cubicBezTo>
                  <a:cubicBezTo>
                    <a:pt x="3061" y="3489"/>
                    <a:pt x="2739" y="536"/>
                    <a:pt x="24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574;p39"/>
            <p:cNvSpPr/>
            <p:nvPr/>
          </p:nvSpPr>
          <p:spPr>
            <a:xfrm>
              <a:off x="1348272" y="2559246"/>
              <a:ext cx="252487" cy="110752"/>
            </a:xfrm>
            <a:custGeom>
              <a:avLst/>
              <a:gdLst/>
              <a:ahLst/>
              <a:cxnLst/>
              <a:rect l="l" t="t" r="r" b="b"/>
              <a:pathLst>
                <a:path w="3390" h="1487" extrusionOk="0">
                  <a:moveTo>
                    <a:pt x="19" y="0"/>
                  </a:moveTo>
                  <a:cubicBezTo>
                    <a:pt x="9" y="0"/>
                    <a:pt x="0" y="14"/>
                    <a:pt x="8" y="22"/>
                  </a:cubicBezTo>
                  <a:cubicBezTo>
                    <a:pt x="711" y="939"/>
                    <a:pt x="1794" y="1487"/>
                    <a:pt x="2949" y="1487"/>
                  </a:cubicBezTo>
                  <a:cubicBezTo>
                    <a:pt x="3092" y="1487"/>
                    <a:pt x="3235" y="1475"/>
                    <a:pt x="3378" y="1463"/>
                  </a:cubicBezTo>
                  <a:cubicBezTo>
                    <a:pt x="3390" y="1463"/>
                    <a:pt x="3390" y="1451"/>
                    <a:pt x="3390" y="1451"/>
                  </a:cubicBezTo>
                  <a:cubicBezTo>
                    <a:pt x="3390" y="1443"/>
                    <a:pt x="3384" y="1434"/>
                    <a:pt x="3380" y="1434"/>
                  </a:cubicBezTo>
                  <a:cubicBezTo>
                    <a:pt x="3379" y="1434"/>
                    <a:pt x="3378" y="1436"/>
                    <a:pt x="3378" y="1439"/>
                  </a:cubicBezTo>
                  <a:cubicBezTo>
                    <a:pt x="3243" y="1454"/>
                    <a:pt x="3107" y="1462"/>
                    <a:pt x="2973" y="1462"/>
                  </a:cubicBezTo>
                  <a:cubicBezTo>
                    <a:pt x="1829" y="1462"/>
                    <a:pt x="735" y="927"/>
                    <a:pt x="32" y="10"/>
                  </a:cubicBezTo>
                  <a:cubicBezTo>
                    <a:pt x="28" y="3"/>
                    <a:pt x="24" y="0"/>
                    <a:pt x="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575;p39"/>
            <p:cNvSpPr/>
            <p:nvPr/>
          </p:nvSpPr>
          <p:spPr>
            <a:xfrm>
              <a:off x="1207876" y="2008392"/>
              <a:ext cx="81630" cy="204969"/>
            </a:xfrm>
            <a:custGeom>
              <a:avLst/>
              <a:gdLst/>
              <a:ahLst/>
              <a:cxnLst/>
              <a:rect l="l" t="t" r="r" b="b"/>
              <a:pathLst>
                <a:path w="1096" h="2752" extrusionOk="0">
                  <a:moveTo>
                    <a:pt x="0" y="1"/>
                  </a:moveTo>
                  <a:cubicBezTo>
                    <a:pt x="0" y="13"/>
                    <a:pt x="0" y="25"/>
                    <a:pt x="0" y="25"/>
                  </a:cubicBezTo>
                  <a:cubicBezTo>
                    <a:pt x="619" y="810"/>
                    <a:pt x="988" y="1751"/>
                    <a:pt x="1072" y="2739"/>
                  </a:cubicBezTo>
                  <a:cubicBezTo>
                    <a:pt x="1072" y="2751"/>
                    <a:pt x="1072" y="2751"/>
                    <a:pt x="1084" y="2751"/>
                  </a:cubicBezTo>
                  <a:cubicBezTo>
                    <a:pt x="1084" y="2751"/>
                    <a:pt x="1096" y="2739"/>
                    <a:pt x="1096" y="2739"/>
                  </a:cubicBezTo>
                  <a:cubicBezTo>
                    <a:pt x="1012" y="1739"/>
                    <a:pt x="643" y="787"/>
                    <a:pt x="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576;p39"/>
            <p:cNvSpPr/>
            <p:nvPr/>
          </p:nvSpPr>
          <p:spPr>
            <a:xfrm>
              <a:off x="1629957" y="2027459"/>
              <a:ext cx="20482" cy="184115"/>
            </a:xfrm>
            <a:custGeom>
              <a:avLst/>
              <a:gdLst/>
              <a:ahLst/>
              <a:cxnLst/>
              <a:rect l="l" t="t" r="r" b="b"/>
              <a:pathLst>
                <a:path w="275" h="2472" extrusionOk="0">
                  <a:moveTo>
                    <a:pt x="161" y="1"/>
                  </a:moveTo>
                  <a:cubicBezTo>
                    <a:pt x="152" y="1"/>
                    <a:pt x="144" y="7"/>
                    <a:pt x="144" y="19"/>
                  </a:cubicBezTo>
                  <a:cubicBezTo>
                    <a:pt x="239" y="400"/>
                    <a:pt x="179" y="804"/>
                    <a:pt x="132" y="1197"/>
                  </a:cubicBezTo>
                  <a:cubicBezTo>
                    <a:pt x="60" y="1614"/>
                    <a:pt x="1" y="2043"/>
                    <a:pt x="132" y="2448"/>
                  </a:cubicBezTo>
                  <a:cubicBezTo>
                    <a:pt x="132" y="2448"/>
                    <a:pt x="132" y="2459"/>
                    <a:pt x="144" y="2459"/>
                  </a:cubicBezTo>
                  <a:lnTo>
                    <a:pt x="144" y="2471"/>
                  </a:lnTo>
                  <a:cubicBezTo>
                    <a:pt x="155" y="2471"/>
                    <a:pt x="155" y="2459"/>
                    <a:pt x="155" y="2448"/>
                  </a:cubicBezTo>
                  <a:cubicBezTo>
                    <a:pt x="36" y="2055"/>
                    <a:pt x="96" y="1602"/>
                    <a:pt x="155" y="1209"/>
                  </a:cubicBezTo>
                  <a:cubicBezTo>
                    <a:pt x="215" y="804"/>
                    <a:pt x="274" y="400"/>
                    <a:pt x="179" y="19"/>
                  </a:cubicBezTo>
                  <a:cubicBezTo>
                    <a:pt x="179" y="7"/>
                    <a:pt x="170" y="1"/>
                    <a:pt x="1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578;p39"/>
            <p:cNvSpPr/>
            <p:nvPr/>
          </p:nvSpPr>
          <p:spPr>
            <a:xfrm>
              <a:off x="1451266" y="2958646"/>
              <a:ext cx="261648" cy="142555"/>
            </a:xfrm>
            <a:custGeom>
              <a:avLst/>
              <a:gdLst/>
              <a:ahLst/>
              <a:cxnLst/>
              <a:rect l="l" t="t" r="r" b="b"/>
              <a:pathLst>
                <a:path w="3513" h="1914" extrusionOk="0">
                  <a:moveTo>
                    <a:pt x="3235" y="1"/>
                  </a:moveTo>
                  <a:cubicBezTo>
                    <a:pt x="3061" y="1"/>
                    <a:pt x="2799" y="225"/>
                    <a:pt x="2679" y="271"/>
                  </a:cubicBezTo>
                  <a:cubicBezTo>
                    <a:pt x="2417" y="390"/>
                    <a:pt x="2144" y="461"/>
                    <a:pt x="1870" y="497"/>
                  </a:cubicBezTo>
                  <a:cubicBezTo>
                    <a:pt x="1517" y="541"/>
                    <a:pt x="1170" y="566"/>
                    <a:pt x="820" y="566"/>
                  </a:cubicBezTo>
                  <a:cubicBezTo>
                    <a:pt x="698" y="566"/>
                    <a:pt x="576" y="563"/>
                    <a:pt x="453" y="557"/>
                  </a:cubicBezTo>
                  <a:cubicBezTo>
                    <a:pt x="432" y="558"/>
                    <a:pt x="411" y="559"/>
                    <a:pt x="391" y="559"/>
                  </a:cubicBezTo>
                  <a:cubicBezTo>
                    <a:pt x="281" y="559"/>
                    <a:pt x="174" y="532"/>
                    <a:pt x="84" y="461"/>
                  </a:cubicBezTo>
                  <a:cubicBezTo>
                    <a:pt x="0" y="509"/>
                    <a:pt x="12" y="628"/>
                    <a:pt x="24" y="711"/>
                  </a:cubicBezTo>
                  <a:cubicBezTo>
                    <a:pt x="84" y="1033"/>
                    <a:pt x="12" y="1342"/>
                    <a:pt x="72" y="1652"/>
                  </a:cubicBezTo>
                  <a:cubicBezTo>
                    <a:pt x="72" y="1723"/>
                    <a:pt x="108" y="1795"/>
                    <a:pt x="155" y="1842"/>
                  </a:cubicBezTo>
                  <a:cubicBezTo>
                    <a:pt x="203" y="1866"/>
                    <a:pt x="251" y="1878"/>
                    <a:pt x="298" y="1878"/>
                  </a:cubicBezTo>
                  <a:cubicBezTo>
                    <a:pt x="548" y="1902"/>
                    <a:pt x="810" y="1914"/>
                    <a:pt x="1072" y="1914"/>
                  </a:cubicBezTo>
                  <a:cubicBezTo>
                    <a:pt x="1810" y="1914"/>
                    <a:pt x="2548" y="1783"/>
                    <a:pt x="3251" y="1521"/>
                  </a:cubicBezTo>
                  <a:cubicBezTo>
                    <a:pt x="3299" y="1509"/>
                    <a:pt x="3346" y="1485"/>
                    <a:pt x="3394" y="1450"/>
                  </a:cubicBezTo>
                  <a:cubicBezTo>
                    <a:pt x="3489" y="1331"/>
                    <a:pt x="3513" y="1176"/>
                    <a:pt x="3489" y="1033"/>
                  </a:cubicBezTo>
                  <a:cubicBezTo>
                    <a:pt x="3453" y="771"/>
                    <a:pt x="3429" y="509"/>
                    <a:pt x="3406" y="247"/>
                  </a:cubicBezTo>
                  <a:cubicBezTo>
                    <a:pt x="3406" y="188"/>
                    <a:pt x="3394" y="116"/>
                    <a:pt x="3358" y="68"/>
                  </a:cubicBezTo>
                  <a:cubicBezTo>
                    <a:pt x="3328" y="20"/>
                    <a:pt x="3285" y="1"/>
                    <a:pt x="3235"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579;p39"/>
            <p:cNvSpPr/>
            <p:nvPr/>
          </p:nvSpPr>
          <p:spPr>
            <a:xfrm>
              <a:off x="1160420" y="2965126"/>
              <a:ext cx="268724" cy="138086"/>
            </a:xfrm>
            <a:custGeom>
              <a:avLst/>
              <a:gdLst/>
              <a:ahLst/>
              <a:cxnLst/>
              <a:rect l="l" t="t" r="r" b="b"/>
              <a:pathLst>
                <a:path w="3608" h="1854" extrusionOk="0">
                  <a:moveTo>
                    <a:pt x="245" y="0"/>
                  </a:moveTo>
                  <a:cubicBezTo>
                    <a:pt x="193" y="0"/>
                    <a:pt x="149" y="19"/>
                    <a:pt x="119" y="65"/>
                  </a:cubicBezTo>
                  <a:cubicBezTo>
                    <a:pt x="95" y="124"/>
                    <a:pt x="84" y="184"/>
                    <a:pt x="84" y="255"/>
                  </a:cubicBezTo>
                  <a:cubicBezTo>
                    <a:pt x="60" y="517"/>
                    <a:pt x="48" y="779"/>
                    <a:pt x="36" y="1041"/>
                  </a:cubicBezTo>
                  <a:cubicBezTo>
                    <a:pt x="0" y="1184"/>
                    <a:pt x="36" y="1339"/>
                    <a:pt x="131" y="1446"/>
                  </a:cubicBezTo>
                  <a:cubicBezTo>
                    <a:pt x="179" y="1482"/>
                    <a:pt x="226" y="1505"/>
                    <a:pt x="274" y="1529"/>
                  </a:cubicBezTo>
                  <a:cubicBezTo>
                    <a:pt x="923" y="1746"/>
                    <a:pt x="1593" y="1854"/>
                    <a:pt x="2264" y="1854"/>
                  </a:cubicBezTo>
                  <a:cubicBezTo>
                    <a:pt x="2331" y="1854"/>
                    <a:pt x="2398" y="1853"/>
                    <a:pt x="2465" y="1851"/>
                  </a:cubicBezTo>
                  <a:cubicBezTo>
                    <a:pt x="2727" y="1851"/>
                    <a:pt x="2989" y="1827"/>
                    <a:pt x="3239" y="1803"/>
                  </a:cubicBezTo>
                  <a:cubicBezTo>
                    <a:pt x="3286" y="1791"/>
                    <a:pt x="3334" y="1779"/>
                    <a:pt x="3382" y="1755"/>
                  </a:cubicBezTo>
                  <a:cubicBezTo>
                    <a:pt x="3429" y="1708"/>
                    <a:pt x="3453" y="1636"/>
                    <a:pt x="3465" y="1565"/>
                  </a:cubicBezTo>
                  <a:cubicBezTo>
                    <a:pt x="3501" y="1255"/>
                    <a:pt x="3548" y="946"/>
                    <a:pt x="3596" y="624"/>
                  </a:cubicBezTo>
                  <a:cubicBezTo>
                    <a:pt x="3608" y="541"/>
                    <a:pt x="3608" y="422"/>
                    <a:pt x="3536" y="374"/>
                  </a:cubicBezTo>
                  <a:cubicBezTo>
                    <a:pt x="3401" y="447"/>
                    <a:pt x="3256" y="484"/>
                    <a:pt x="3111" y="484"/>
                  </a:cubicBezTo>
                  <a:cubicBezTo>
                    <a:pt x="3090" y="484"/>
                    <a:pt x="3069" y="483"/>
                    <a:pt x="3048" y="482"/>
                  </a:cubicBezTo>
                  <a:cubicBezTo>
                    <a:pt x="2849" y="496"/>
                    <a:pt x="2651" y="503"/>
                    <a:pt x="2454" y="503"/>
                  </a:cubicBezTo>
                  <a:cubicBezTo>
                    <a:pt x="2181" y="503"/>
                    <a:pt x="1908" y="490"/>
                    <a:pt x="1631" y="470"/>
                  </a:cubicBezTo>
                  <a:cubicBezTo>
                    <a:pt x="1358" y="434"/>
                    <a:pt x="1072" y="362"/>
                    <a:pt x="810" y="267"/>
                  </a:cubicBezTo>
                  <a:cubicBezTo>
                    <a:pt x="690" y="212"/>
                    <a:pt x="421" y="0"/>
                    <a:pt x="245" y="0"/>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581;p39"/>
            <p:cNvSpPr/>
            <p:nvPr/>
          </p:nvSpPr>
          <p:spPr>
            <a:xfrm rot="-1034571">
              <a:off x="1199424" y="1449608"/>
              <a:ext cx="59509" cy="125499"/>
            </a:xfrm>
            <a:custGeom>
              <a:avLst/>
              <a:gdLst/>
              <a:ahLst/>
              <a:cxnLst/>
              <a:rect l="l" t="t" r="r" b="b"/>
              <a:pathLst>
                <a:path w="799" h="1685" extrusionOk="0">
                  <a:moveTo>
                    <a:pt x="772" y="1"/>
                  </a:moveTo>
                  <a:cubicBezTo>
                    <a:pt x="769" y="1"/>
                    <a:pt x="763" y="9"/>
                    <a:pt x="763" y="17"/>
                  </a:cubicBezTo>
                  <a:cubicBezTo>
                    <a:pt x="668" y="625"/>
                    <a:pt x="406" y="1184"/>
                    <a:pt x="13" y="1660"/>
                  </a:cubicBezTo>
                  <a:cubicBezTo>
                    <a:pt x="1" y="1672"/>
                    <a:pt x="1" y="1672"/>
                    <a:pt x="13" y="1684"/>
                  </a:cubicBezTo>
                  <a:lnTo>
                    <a:pt x="37" y="1684"/>
                  </a:lnTo>
                  <a:cubicBezTo>
                    <a:pt x="430" y="1208"/>
                    <a:pt x="692" y="625"/>
                    <a:pt x="787" y="17"/>
                  </a:cubicBezTo>
                  <a:cubicBezTo>
                    <a:pt x="799" y="5"/>
                    <a:pt x="787" y="5"/>
                    <a:pt x="775" y="5"/>
                  </a:cubicBezTo>
                  <a:cubicBezTo>
                    <a:pt x="775" y="2"/>
                    <a:pt x="774" y="1"/>
                    <a:pt x="7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582;p39"/>
            <p:cNvSpPr/>
            <p:nvPr/>
          </p:nvSpPr>
          <p:spPr>
            <a:xfrm rot="6759278">
              <a:off x="1612675" y="1397034"/>
              <a:ext cx="59509" cy="125497"/>
            </a:xfrm>
            <a:custGeom>
              <a:avLst/>
              <a:gdLst/>
              <a:ahLst/>
              <a:cxnLst/>
              <a:rect l="l" t="t" r="r" b="b"/>
              <a:pathLst>
                <a:path w="799" h="1685" extrusionOk="0">
                  <a:moveTo>
                    <a:pt x="772" y="1"/>
                  </a:moveTo>
                  <a:cubicBezTo>
                    <a:pt x="769" y="1"/>
                    <a:pt x="763" y="9"/>
                    <a:pt x="763" y="17"/>
                  </a:cubicBezTo>
                  <a:cubicBezTo>
                    <a:pt x="668" y="625"/>
                    <a:pt x="406" y="1184"/>
                    <a:pt x="13" y="1660"/>
                  </a:cubicBezTo>
                  <a:cubicBezTo>
                    <a:pt x="1" y="1672"/>
                    <a:pt x="1" y="1672"/>
                    <a:pt x="13" y="1684"/>
                  </a:cubicBezTo>
                  <a:lnTo>
                    <a:pt x="37" y="1684"/>
                  </a:lnTo>
                  <a:cubicBezTo>
                    <a:pt x="430" y="1208"/>
                    <a:pt x="692" y="625"/>
                    <a:pt x="787" y="17"/>
                  </a:cubicBezTo>
                  <a:cubicBezTo>
                    <a:pt x="799" y="5"/>
                    <a:pt x="787" y="5"/>
                    <a:pt x="775" y="5"/>
                  </a:cubicBezTo>
                  <a:cubicBezTo>
                    <a:pt x="775" y="2"/>
                    <a:pt x="774" y="1"/>
                    <a:pt x="7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 name="Rounded Rectangular Callout 2"/>
          <p:cNvSpPr/>
          <p:nvPr/>
        </p:nvSpPr>
        <p:spPr>
          <a:xfrm>
            <a:off x="2034939" y="673392"/>
            <a:ext cx="4697417" cy="1080251"/>
          </a:xfrm>
          <a:prstGeom prst="wedgeRoundRectCallout">
            <a:avLst>
              <a:gd name="adj1" fmla="val 55500"/>
              <a:gd name="adj2" fmla="val 38830"/>
              <a:gd name="adj3" fmla="val 16667"/>
            </a:avLst>
          </a:prstGeom>
          <a:solidFill>
            <a:schemeClr val="bg1">
              <a:lumMod val="75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267258" y="695072"/>
            <a:ext cx="4232778" cy="1015663"/>
          </a:xfrm>
          <a:prstGeom prst="rect">
            <a:avLst/>
          </a:prstGeom>
        </p:spPr>
        <p:txBody>
          <a:bodyPr wrap="square">
            <a:spAutoFit/>
          </a:bodyPr>
          <a:lstStyle/>
          <a:p>
            <a:pPr algn="just">
              <a:lnSpc>
                <a:spcPct val="150000"/>
              </a:lnSpc>
            </a:pPr>
            <a:r>
              <a:rPr lang="en-US" sz="2000" dirty="0" err="1" smtClean="0"/>
              <a:t>Cảm</a:t>
            </a:r>
            <a:r>
              <a:rPr lang="en-US" sz="2000" dirty="0" smtClean="0"/>
              <a:t> </a:t>
            </a:r>
            <a:r>
              <a:rPr lang="en-US" sz="2000" dirty="0" err="1" smtClean="0"/>
              <a:t>xúc</a:t>
            </a:r>
            <a:r>
              <a:rPr lang="en-US" sz="2000" dirty="0" smtClean="0"/>
              <a:t> </a:t>
            </a:r>
            <a:r>
              <a:rPr lang="en-US" sz="2000" dirty="0" err="1" smtClean="0"/>
              <a:t>của</a:t>
            </a:r>
            <a:r>
              <a:rPr lang="en-US" sz="2000" dirty="0" smtClean="0"/>
              <a:t> </a:t>
            </a:r>
            <a:r>
              <a:rPr lang="en-US" sz="2000" dirty="0" err="1" smtClean="0"/>
              <a:t>em</a:t>
            </a:r>
            <a:r>
              <a:rPr lang="en-US" sz="2000" dirty="0" smtClean="0"/>
              <a:t> </a:t>
            </a:r>
            <a:r>
              <a:rPr lang="en-US" sz="2000" dirty="0" err="1" smtClean="0"/>
              <a:t>khi</a:t>
            </a:r>
            <a:r>
              <a:rPr lang="en-US" sz="2000" dirty="0" smtClean="0"/>
              <a:t> </a:t>
            </a:r>
            <a:r>
              <a:rPr lang="en-US" sz="2000" dirty="0" err="1" smtClean="0"/>
              <a:t>tham</a:t>
            </a:r>
            <a:r>
              <a:rPr lang="en-US" sz="2000" dirty="0" smtClean="0"/>
              <a:t> </a:t>
            </a:r>
            <a:r>
              <a:rPr lang="en-US" sz="2000" dirty="0" err="1" smtClean="0"/>
              <a:t>gia</a:t>
            </a:r>
            <a:r>
              <a:rPr lang="en-US" sz="2000" dirty="0" smtClean="0"/>
              <a:t> </a:t>
            </a:r>
            <a:r>
              <a:rPr lang="en-US" sz="2000" dirty="0" err="1" smtClean="0"/>
              <a:t>các</a:t>
            </a:r>
            <a:r>
              <a:rPr lang="en-US" sz="2000" dirty="0" smtClean="0"/>
              <a:t> </a:t>
            </a:r>
            <a:r>
              <a:rPr lang="en-US" sz="2000" dirty="0" err="1" smtClean="0"/>
              <a:t>hoạt</a:t>
            </a:r>
            <a:r>
              <a:rPr lang="en-US" sz="2000" dirty="0" smtClean="0"/>
              <a:t> </a:t>
            </a:r>
            <a:r>
              <a:rPr lang="en-US" sz="2000" dirty="0" err="1" smtClean="0"/>
              <a:t>động</a:t>
            </a:r>
            <a:r>
              <a:rPr lang="en-US" sz="2000" dirty="0" smtClean="0"/>
              <a:t> </a:t>
            </a:r>
            <a:r>
              <a:rPr lang="en-US" sz="2000" dirty="0" err="1" smtClean="0"/>
              <a:t>thiện</a:t>
            </a:r>
            <a:r>
              <a:rPr lang="en-US" sz="2000" dirty="0" smtClean="0"/>
              <a:t> </a:t>
            </a:r>
            <a:r>
              <a:rPr lang="en-US" sz="2000" dirty="0" err="1" smtClean="0"/>
              <a:t>nguyện</a:t>
            </a:r>
            <a:r>
              <a:rPr lang="en-US" sz="2000" dirty="0" smtClean="0"/>
              <a:t>.</a:t>
            </a:r>
            <a:endParaRPr lang="en-US" sz="2000" dirty="0"/>
          </a:p>
        </p:txBody>
      </p:sp>
      <p:sp>
        <p:nvSpPr>
          <p:cNvPr id="116" name="Rounded Rectangular Callout 115"/>
          <p:cNvSpPr/>
          <p:nvPr/>
        </p:nvSpPr>
        <p:spPr>
          <a:xfrm>
            <a:off x="716852" y="2368398"/>
            <a:ext cx="5559221" cy="1989716"/>
          </a:xfrm>
          <a:prstGeom prst="wedgeRoundRectCallout">
            <a:avLst>
              <a:gd name="adj1" fmla="val 63214"/>
              <a:gd name="adj2" fmla="val -39212"/>
              <a:gd name="adj3" fmla="val 16667"/>
            </a:avLst>
          </a:prstGeom>
          <a:solidFill>
            <a:schemeClr val="accent5">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ectangle 118"/>
          <p:cNvSpPr/>
          <p:nvPr/>
        </p:nvSpPr>
        <p:spPr>
          <a:xfrm>
            <a:off x="1090796" y="2440107"/>
            <a:ext cx="4909270" cy="1938992"/>
          </a:xfrm>
          <a:prstGeom prst="rect">
            <a:avLst/>
          </a:prstGeom>
        </p:spPr>
        <p:txBody>
          <a:bodyPr wrap="square">
            <a:spAutoFit/>
          </a:bodyPr>
          <a:lstStyle/>
          <a:p>
            <a:pPr algn="just">
              <a:lnSpc>
                <a:spcPct val="150000"/>
              </a:lnSpc>
            </a:pPr>
            <a:r>
              <a:rPr lang="en-US" sz="2000" dirty="0" err="1" smtClean="0"/>
              <a:t>Em</a:t>
            </a:r>
            <a:r>
              <a:rPr lang="en-US" sz="2000" dirty="0" smtClean="0"/>
              <a:t> </a:t>
            </a:r>
            <a:r>
              <a:rPr lang="en-US" sz="2000" dirty="0" err="1" smtClean="0"/>
              <a:t>có</a:t>
            </a:r>
            <a:r>
              <a:rPr lang="en-US" sz="2000" dirty="0" smtClean="0"/>
              <a:t> </a:t>
            </a:r>
            <a:r>
              <a:rPr lang="en-US" sz="2000" dirty="0" err="1" smtClean="0"/>
              <a:t>vận</a:t>
            </a:r>
            <a:r>
              <a:rPr lang="en-US" sz="2000" dirty="0" smtClean="0"/>
              <a:t> </a:t>
            </a:r>
            <a:r>
              <a:rPr lang="en-US" sz="2000" dirty="0" err="1" smtClean="0"/>
              <a:t>động</a:t>
            </a:r>
            <a:r>
              <a:rPr lang="en-US" sz="2000" dirty="0" smtClean="0"/>
              <a:t> </a:t>
            </a:r>
            <a:r>
              <a:rPr lang="en-US" sz="2000" dirty="0" err="1" smtClean="0"/>
              <a:t>người</a:t>
            </a:r>
            <a:r>
              <a:rPr lang="en-US" sz="2000" dirty="0" smtClean="0"/>
              <a:t> </a:t>
            </a:r>
            <a:r>
              <a:rPr lang="en-US" sz="2000" dirty="0" err="1" smtClean="0"/>
              <a:t>thân</a:t>
            </a:r>
            <a:r>
              <a:rPr lang="en-US" sz="2000" dirty="0" smtClean="0"/>
              <a:t>, </a:t>
            </a:r>
            <a:r>
              <a:rPr lang="en-US" sz="2000" dirty="0" err="1" smtClean="0"/>
              <a:t>bạn</a:t>
            </a:r>
            <a:r>
              <a:rPr lang="en-US" sz="2000" dirty="0" smtClean="0"/>
              <a:t> </a:t>
            </a:r>
            <a:r>
              <a:rPr lang="en-US" sz="2000" dirty="0" err="1" smtClean="0"/>
              <a:t>bè</a:t>
            </a:r>
            <a:r>
              <a:rPr lang="en-US" sz="2000" dirty="0" smtClean="0"/>
              <a:t> </a:t>
            </a:r>
            <a:r>
              <a:rPr lang="en-US" sz="2000" dirty="0" err="1" smtClean="0"/>
              <a:t>tham</a:t>
            </a:r>
            <a:r>
              <a:rPr lang="en-US" sz="2000" dirty="0" smtClean="0"/>
              <a:t> </a:t>
            </a:r>
            <a:r>
              <a:rPr lang="en-US" sz="2000" dirty="0" err="1" smtClean="0"/>
              <a:t>gia</a:t>
            </a:r>
            <a:r>
              <a:rPr lang="en-US" sz="2000" dirty="0" smtClean="0"/>
              <a:t> </a:t>
            </a:r>
            <a:r>
              <a:rPr lang="en-US" sz="2000" dirty="0" err="1" smtClean="0"/>
              <a:t>hoạt</a:t>
            </a:r>
            <a:r>
              <a:rPr lang="en-US" sz="2000" dirty="0" smtClean="0"/>
              <a:t> </a:t>
            </a:r>
            <a:r>
              <a:rPr lang="en-US" sz="2000" dirty="0" err="1" smtClean="0"/>
              <a:t>động</a:t>
            </a:r>
            <a:r>
              <a:rPr lang="en-US" sz="2000" dirty="0" smtClean="0"/>
              <a:t> </a:t>
            </a:r>
            <a:r>
              <a:rPr lang="en-US" sz="2000" dirty="0" err="1" smtClean="0"/>
              <a:t>thiện</a:t>
            </a:r>
            <a:r>
              <a:rPr lang="en-US" sz="2000" dirty="0" smtClean="0"/>
              <a:t> </a:t>
            </a:r>
            <a:r>
              <a:rPr lang="en-US" sz="2000" dirty="0" err="1" smtClean="0"/>
              <a:t>nguyện</a:t>
            </a:r>
            <a:r>
              <a:rPr lang="en-US" sz="2000" dirty="0" smtClean="0"/>
              <a:t>, </a:t>
            </a:r>
            <a:r>
              <a:rPr lang="en-US" sz="2000" dirty="0" err="1" smtClean="0"/>
              <a:t>nhân</a:t>
            </a:r>
            <a:r>
              <a:rPr lang="en-US" sz="2000" dirty="0" smtClean="0"/>
              <a:t> </a:t>
            </a:r>
            <a:r>
              <a:rPr lang="en-US" sz="2000" dirty="0" err="1" smtClean="0"/>
              <a:t>đạo</a:t>
            </a:r>
            <a:r>
              <a:rPr lang="en-US" sz="2000" dirty="0" smtClean="0"/>
              <a:t> </a:t>
            </a:r>
            <a:r>
              <a:rPr lang="en-US" sz="2000" dirty="0" err="1" smtClean="0"/>
              <a:t>không</a:t>
            </a:r>
            <a:r>
              <a:rPr lang="en-US" sz="2000" dirty="0" smtClean="0"/>
              <a:t>? </a:t>
            </a:r>
            <a:r>
              <a:rPr lang="en-US" sz="2000" dirty="0" err="1" smtClean="0"/>
              <a:t>Nếu</a:t>
            </a:r>
            <a:r>
              <a:rPr lang="en-US" sz="2000" dirty="0" smtClean="0"/>
              <a:t> </a:t>
            </a:r>
            <a:r>
              <a:rPr lang="en-US" sz="2000" dirty="0" err="1" smtClean="0"/>
              <a:t>có</a:t>
            </a:r>
            <a:r>
              <a:rPr lang="en-US" sz="2000" dirty="0" smtClean="0"/>
              <a:t>, </a:t>
            </a:r>
            <a:r>
              <a:rPr lang="en-US" sz="2000" dirty="0" err="1" smtClean="0"/>
              <a:t>em</a:t>
            </a:r>
            <a:r>
              <a:rPr lang="en-US" sz="2000" dirty="0" smtClean="0"/>
              <a:t> </a:t>
            </a:r>
            <a:r>
              <a:rPr lang="en-US" sz="2000" dirty="0" err="1" smtClean="0"/>
              <a:t>đã</a:t>
            </a:r>
            <a:r>
              <a:rPr lang="en-US" sz="2000" dirty="0" smtClean="0"/>
              <a:t> </a:t>
            </a:r>
            <a:r>
              <a:rPr lang="en-US" sz="2000" dirty="0" err="1" smtClean="0"/>
              <a:t>vận</a:t>
            </a:r>
            <a:r>
              <a:rPr lang="en-US" sz="2000" dirty="0" smtClean="0"/>
              <a:t> </a:t>
            </a:r>
            <a:r>
              <a:rPr lang="en-US" sz="2000" dirty="0" err="1" smtClean="0"/>
              <a:t>động</a:t>
            </a:r>
            <a:r>
              <a:rPr lang="en-US" sz="2000" dirty="0" smtClean="0"/>
              <a:t> </a:t>
            </a:r>
            <a:r>
              <a:rPr lang="en-US" sz="2000" dirty="0" err="1" smtClean="0"/>
              <a:t>họ</a:t>
            </a:r>
            <a:r>
              <a:rPr lang="en-US" sz="2000" dirty="0" smtClean="0"/>
              <a:t> </a:t>
            </a:r>
            <a:r>
              <a:rPr lang="en-US" sz="2000" dirty="0" err="1" smtClean="0"/>
              <a:t>như</a:t>
            </a:r>
            <a:r>
              <a:rPr lang="en-US" sz="2000" dirty="0" smtClean="0"/>
              <a:t> </a:t>
            </a:r>
            <a:r>
              <a:rPr lang="en-US" sz="2000" dirty="0" err="1" smtClean="0"/>
              <a:t>thế</a:t>
            </a:r>
            <a:r>
              <a:rPr lang="en-US" sz="2000" dirty="0" smtClean="0"/>
              <a:t> </a:t>
            </a:r>
            <a:r>
              <a:rPr lang="en-US" sz="2000" dirty="0" err="1" smtClean="0"/>
              <a:t>nào</a:t>
            </a:r>
            <a:r>
              <a:rPr lang="en-US" sz="2000" dirty="0" smtClean="0"/>
              <a:t>? </a:t>
            </a:r>
            <a:r>
              <a:rPr lang="en-US" sz="2000" dirty="0" err="1"/>
              <a:t>K</a:t>
            </a:r>
            <a:r>
              <a:rPr lang="en-US" sz="2000" dirty="0" err="1" smtClean="0"/>
              <a:t>ết</a:t>
            </a:r>
            <a:r>
              <a:rPr lang="en-US" sz="2000" dirty="0" smtClean="0"/>
              <a:t> </a:t>
            </a:r>
            <a:r>
              <a:rPr lang="en-US" sz="2000" dirty="0" err="1" smtClean="0"/>
              <a:t>quả</a:t>
            </a:r>
            <a:r>
              <a:rPr lang="en-US" sz="2000" dirty="0" smtClean="0"/>
              <a:t> </a:t>
            </a:r>
            <a:r>
              <a:rPr lang="en-US" sz="2000" dirty="0" err="1" smtClean="0"/>
              <a:t>ra</a:t>
            </a:r>
            <a:r>
              <a:rPr lang="en-US" sz="2000" dirty="0" smtClean="0"/>
              <a:t> </a:t>
            </a:r>
            <a:r>
              <a:rPr lang="en-US" sz="2000" dirty="0" err="1" smtClean="0"/>
              <a:t>sao</a:t>
            </a:r>
            <a:r>
              <a:rPr lang="en-US" sz="2000" dirty="0" smtClean="0"/>
              <a:t>?</a:t>
            </a:r>
            <a:endParaRPr lang="en-US" sz="2000" dirty="0"/>
          </a:p>
        </p:txBody>
      </p:sp>
    </p:spTree>
  </p:cSld>
  <p:clrMapOvr>
    <a:masterClrMapping/>
  </p:clrMapOvr>
  <mc:AlternateContent xmlns:mc="http://schemas.openxmlformats.org/markup-compatibility/2006" xmlns:p14="http://schemas.microsoft.com/office/powerpoint/2010/main">
    <mc:Choice Requires="p14">
      <p:transition spd="slow">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fade">
                                      <p:cBhvr>
                                        <p:cTn id="7" dur="500"/>
                                        <p:tgtEl>
                                          <p:spTgt spid="62"/>
                                        </p:tgtEl>
                                      </p:cBhvr>
                                    </p:animEffect>
                                    <p:anim calcmode="lin" valueType="num">
                                      <p:cBhvr>
                                        <p:cTn id="8" dur="500" fill="hold"/>
                                        <p:tgtEl>
                                          <p:spTgt spid="62"/>
                                        </p:tgtEl>
                                        <p:attrNameLst>
                                          <p:attrName>ppt_x</p:attrName>
                                        </p:attrNameLst>
                                      </p:cBhvr>
                                      <p:tavLst>
                                        <p:tav tm="0">
                                          <p:val>
                                            <p:strVal val="#ppt_x"/>
                                          </p:val>
                                        </p:tav>
                                        <p:tav tm="100000">
                                          <p:val>
                                            <p:strVal val="#ppt_x"/>
                                          </p:val>
                                        </p:tav>
                                      </p:tavLst>
                                    </p:anim>
                                    <p:anim calcmode="lin" valueType="num">
                                      <p:cBhvr>
                                        <p:cTn id="9" dur="500" fill="hold"/>
                                        <p:tgtEl>
                                          <p:spTgt spid="6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anim calcmode="lin" valueType="num">
                                      <p:cBhvr>
                                        <p:cTn id="13" dur="500" fill="hold"/>
                                        <p:tgtEl>
                                          <p:spTgt spid="4"/>
                                        </p:tgtEl>
                                        <p:attrNameLst>
                                          <p:attrName>ppt_x</p:attrName>
                                        </p:attrNameLst>
                                      </p:cBhvr>
                                      <p:tavLst>
                                        <p:tav tm="0">
                                          <p:val>
                                            <p:strVal val="#ppt_x"/>
                                          </p:val>
                                        </p:tav>
                                        <p:tav tm="100000">
                                          <p:val>
                                            <p:strVal val="#ppt_x"/>
                                          </p:val>
                                        </p:tav>
                                      </p:tavLst>
                                    </p:anim>
                                    <p:anim calcmode="lin" valueType="num">
                                      <p:cBhvr>
                                        <p:cTn id="14" dur="5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anim calcmode="lin" valueType="num">
                                      <p:cBhvr>
                                        <p:cTn id="18" dur="500" fill="hold"/>
                                        <p:tgtEl>
                                          <p:spTgt spid="3"/>
                                        </p:tgtEl>
                                        <p:attrNameLst>
                                          <p:attrName>ppt_x</p:attrName>
                                        </p:attrNameLst>
                                      </p:cBhvr>
                                      <p:tavLst>
                                        <p:tav tm="0">
                                          <p:val>
                                            <p:strVal val="#ppt_x"/>
                                          </p:val>
                                        </p:tav>
                                        <p:tav tm="100000">
                                          <p:val>
                                            <p:strVal val="#ppt_x"/>
                                          </p:val>
                                        </p:tav>
                                      </p:tavLst>
                                    </p:anim>
                                    <p:anim calcmode="lin" valueType="num">
                                      <p:cBhvr>
                                        <p:cTn id="19" dur="500" fill="hold"/>
                                        <p:tgtEl>
                                          <p:spTgt spid="3"/>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6"/>
                                        </p:tgtEl>
                                        <p:attrNameLst>
                                          <p:attrName>style.visibility</p:attrName>
                                        </p:attrNameLst>
                                      </p:cBhvr>
                                      <p:to>
                                        <p:strVal val="visible"/>
                                      </p:to>
                                    </p:set>
                                    <p:animEffect transition="in" filter="fade">
                                      <p:cBhvr>
                                        <p:cTn id="22" dur="500"/>
                                        <p:tgtEl>
                                          <p:spTgt spid="116"/>
                                        </p:tgtEl>
                                      </p:cBhvr>
                                    </p:animEffect>
                                    <p:anim calcmode="lin" valueType="num">
                                      <p:cBhvr>
                                        <p:cTn id="23" dur="500" fill="hold"/>
                                        <p:tgtEl>
                                          <p:spTgt spid="116"/>
                                        </p:tgtEl>
                                        <p:attrNameLst>
                                          <p:attrName>ppt_x</p:attrName>
                                        </p:attrNameLst>
                                      </p:cBhvr>
                                      <p:tavLst>
                                        <p:tav tm="0">
                                          <p:val>
                                            <p:strVal val="#ppt_x"/>
                                          </p:val>
                                        </p:tav>
                                        <p:tav tm="100000">
                                          <p:val>
                                            <p:strVal val="#ppt_x"/>
                                          </p:val>
                                        </p:tav>
                                      </p:tavLst>
                                    </p:anim>
                                    <p:anim calcmode="lin" valueType="num">
                                      <p:cBhvr>
                                        <p:cTn id="24" dur="500" fill="hold"/>
                                        <p:tgtEl>
                                          <p:spTgt spid="116"/>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19"/>
                                        </p:tgtEl>
                                        <p:attrNameLst>
                                          <p:attrName>style.visibility</p:attrName>
                                        </p:attrNameLst>
                                      </p:cBhvr>
                                      <p:to>
                                        <p:strVal val="visible"/>
                                      </p:to>
                                    </p:set>
                                    <p:animEffect transition="in" filter="fade">
                                      <p:cBhvr>
                                        <p:cTn id="27" dur="500"/>
                                        <p:tgtEl>
                                          <p:spTgt spid="119"/>
                                        </p:tgtEl>
                                      </p:cBhvr>
                                    </p:animEffect>
                                    <p:anim calcmode="lin" valueType="num">
                                      <p:cBhvr>
                                        <p:cTn id="28" dur="500" fill="hold"/>
                                        <p:tgtEl>
                                          <p:spTgt spid="119"/>
                                        </p:tgtEl>
                                        <p:attrNameLst>
                                          <p:attrName>ppt_x</p:attrName>
                                        </p:attrNameLst>
                                      </p:cBhvr>
                                      <p:tavLst>
                                        <p:tav tm="0">
                                          <p:val>
                                            <p:strVal val="#ppt_x"/>
                                          </p:val>
                                        </p:tav>
                                        <p:tav tm="100000">
                                          <p:val>
                                            <p:strVal val="#ppt_x"/>
                                          </p:val>
                                        </p:tav>
                                      </p:tavLst>
                                    </p:anim>
                                    <p:anim calcmode="lin" valueType="num">
                                      <p:cBhvr>
                                        <p:cTn id="29" dur="500" fill="hold"/>
                                        <p:tgtEl>
                                          <p:spTgt spid="1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116" grpId="0" animBg="1"/>
      <p:bldP spid="1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63"/>
        <p:cNvGrpSpPr/>
        <p:nvPr/>
      </p:nvGrpSpPr>
      <p:grpSpPr>
        <a:xfrm>
          <a:off x="0" y="0"/>
          <a:ext cx="0" cy="0"/>
          <a:chOff x="0" y="0"/>
          <a:chExt cx="0" cy="0"/>
        </a:xfrm>
      </p:grpSpPr>
      <p:sp>
        <p:nvSpPr>
          <p:cNvPr id="44" name="Google Shape;1795;p45"/>
          <p:cNvSpPr txBox="1">
            <a:spLocks noGrp="1"/>
          </p:cNvSpPr>
          <p:nvPr>
            <p:ph type="title"/>
          </p:nvPr>
        </p:nvSpPr>
        <p:spPr>
          <a:xfrm>
            <a:off x="858896" y="573015"/>
            <a:ext cx="7550700" cy="569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3600" b="1" dirty="0" smtClean="0">
                <a:solidFill>
                  <a:srgbClr val="C00000"/>
                </a:solidFill>
                <a:latin typeface="Arial" panose="020B0604020202020204" pitchFamily="34" charset="0"/>
                <a:cs typeface="Arial" panose="020B0604020202020204" pitchFamily="34" charset="0"/>
              </a:rPr>
              <a:t>KẾT LUẬN</a:t>
            </a:r>
            <a:endParaRPr sz="3600" b="1" dirty="0">
              <a:solidFill>
                <a:srgbClr val="C00000"/>
              </a:solidFill>
              <a:latin typeface="Arial" panose="020B0604020202020204" pitchFamily="34" charset="0"/>
              <a:cs typeface="Arial" panose="020B0604020202020204" pitchFamily="34" charset="0"/>
            </a:endParaRPr>
          </a:p>
        </p:txBody>
      </p:sp>
      <p:sp>
        <p:nvSpPr>
          <p:cNvPr id="3" name="Rectangle 2"/>
          <p:cNvSpPr/>
          <p:nvPr/>
        </p:nvSpPr>
        <p:spPr>
          <a:xfrm>
            <a:off x="655596" y="1308241"/>
            <a:ext cx="7957300" cy="3139321"/>
          </a:xfrm>
          <a:prstGeom prst="rect">
            <a:avLst/>
          </a:prstGeom>
        </p:spPr>
        <p:txBody>
          <a:bodyPr wrap="square">
            <a:spAutoFit/>
          </a:bodyPr>
          <a:lstStyle/>
          <a:p>
            <a:pPr algn="just">
              <a:lnSpc>
                <a:spcPct val="150000"/>
              </a:lnSpc>
              <a:spcBef>
                <a:spcPts val="600"/>
              </a:spcBef>
              <a:spcAft>
                <a:spcPts val="1000"/>
              </a:spcAft>
              <a:tabLst>
                <a:tab pos="90170" algn="l"/>
                <a:tab pos="180340" algn="l"/>
              </a:tabLst>
            </a:pPr>
            <a:r>
              <a:rPr lang="de-DE" sz="2200" dirty="0">
                <a:latin typeface="Arial" panose="020B0604020202020204" pitchFamily="34" charset="0"/>
                <a:ea typeface="Calibri" panose="020F0502020204030204" pitchFamily="34" charset="0"/>
                <a:cs typeface="Arial" panose="020B0604020202020204" pitchFamily="34" charset="0"/>
              </a:rPr>
              <a:t>Hoạt động thiện nguyện, nhân đạo là một hoạt động đẩy ý nghĩa, có ảnh hưởng tích cực đền cộng đồng và xã hội. Không những vậy, hoạt động thiện nguyện, nhân đạo còn mang lại những lợi ích cho bản thân như học hỏi được nhiều kĩ năng mới để trở thành “một phân của cộng đồng”, hoàn thiện bản thân vì có một tấm lòng cao cả và tâm hồn trong sáng.</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
        <p:nvSpPr>
          <p:cNvPr id="34" name="Google Shape;2748;p63"/>
          <p:cNvSpPr/>
          <p:nvPr/>
        </p:nvSpPr>
        <p:spPr>
          <a:xfrm rot="20915194" flipH="1">
            <a:off x="2443124" y="639478"/>
            <a:ext cx="726194" cy="545106"/>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 name="Google Shape;2807;p63"/>
          <p:cNvGrpSpPr/>
          <p:nvPr/>
        </p:nvGrpSpPr>
        <p:grpSpPr>
          <a:xfrm rot="20915194">
            <a:off x="2637205" y="700382"/>
            <a:ext cx="348100" cy="346906"/>
            <a:chOff x="4951025" y="1796200"/>
            <a:chExt cx="348100" cy="346906"/>
          </a:xfrm>
        </p:grpSpPr>
        <p:sp>
          <p:nvSpPr>
            <p:cNvPr id="36" name="Google Shape;2808;p63"/>
            <p:cNvSpPr/>
            <p:nvPr/>
          </p:nvSpPr>
          <p:spPr>
            <a:xfrm>
              <a:off x="4951025" y="2000436"/>
              <a:ext cx="63041" cy="142671"/>
            </a:xfrm>
            <a:custGeom>
              <a:avLst/>
              <a:gdLst/>
              <a:ahLst/>
              <a:cxnLst/>
              <a:rect l="l" t="t" r="r" b="b"/>
              <a:pathLst>
                <a:path w="2470" h="5590" extrusionOk="0">
                  <a:moveTo>
                    <a:pt x="354" y="0"/>
                  </a:moveTo>
                  <a:cubicBezTo>
                    <a:pt x="163" y="0"/>
                    <a:pt x="0" y="153"/>
                    <a:pt x="0" y="354"/>
                  </a:cubicBezTo>
                  <a:lnTo>
                    <a:pt x="0" y="5589"/>
                  </a:lnTo>
                  <a:lnTo>
                    <a:pt x="2469" y="5589"/>
                  </a:lnTo>
                  <a:lnTo>
                    <a:pt x="2469" y="354"/>
                  </a:lnTo>
                  <a:cubicBezTo>
                    <a:pt x="2460" y="153"/>
                    <a:pt x="2307" y="0"/>
                    <a:pt x="211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2809;p63"/>
            <p:cNvSpPr/>
            <p:nvPr/>
          </p:nvSpPr>
          <p:spPr>
            <a:xfrm>
              <a:off x="4951255" y="2000436"/>
              <a:ext cx="30091" cy="142671"/>
            </a:xfrm>
            <a:custGeom>
              <a:avLst/>
              <a:gdLst/>
              <a:ahLst/>
              <a:cxnLst/>
              <a:rect l="l" t="t" r="r" b="b"/>
              <a:pathLst>
                <a:path w="1179" h="5590" extrusionOk="0">
                  <a:moveTo>
                    <a:pt x="355" y="0"/>
                  </a:moveTo>
                  <a:cubicBezTo>
                    <a:pt x="154" y="0"/>
                    <a:pt x="1" y="153"/>
                    <a:pt x="1" y="354"/>
                  </a:cubicBezTo>
                  <a:lnTo>
                    <a:pt x="1" y="5589"/>
                  </a:lnTo>
                  <a:lnTo>
                    <a:pt x="814" y="5589"/>
                  </a:lnTo>
                  <a:lnTo>
                    <a:pt x="814" y="354"/>
                  </a:lnTo>
                  <a:cubicBezTo>
                    <a:pt x="814" y="153"/>
                    <a:pt x="977" y="0"/>
                    <a:pt x="1178" y="0"/>
                  </a:cubicBezTo>
                  <a:close/>
                </a:path>
              </a:pathLst>
            </a:custGeom>
            <a:solidFill>
              <a:srgbClr val="000000">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2810;p63"/>
            <p:cNvSpPr/>
            <p:nvPr/>
          </p:nvSpPr>
          <p:spPr>
            <a:xfrm>
              <a:off x="5046045" y="1965239"/>
              <a:ext cx="63041" cy="177866"/>
            </a:xfrm>
            <a:custGeom>
              <a:avLst/>
              <a:gdLst/>
              <a:ahLst/>
              <a:cxnLst/>
              <a:rect l="l" t="t" r="r" b="b"/>
              <a:pathLst>
                <a:path w="2470" h="6969" extrusionOk="0">
                  <a:moveTo>
                    <a:pt x="354" y="1"/>
                  </a:moveTo>
                  <a:cubicBezTo>
                    <a:pt x="163" y="1"/>
                    <a:pt x="10" y="154"/>
                    <a:pt x="0" y="345"/>
                  </a:cubicBezTo>
                  <a:lnTo>
                    <a:pt x="0" y="6968"/>
                  </a:lnTo>
                  <a:lnTo>
                    <a:pt x="2469" y="6968"/>
                  </a:lnTo>
                  <a:lnTo>
                    <a:pt x="2469" y="345"/>
                  </a:lnTo>
                  <a:cubicBezTo>
                    <a:pt x="2469" y="154"/>
                    <a:pt x="2307" y="1"/>
                    <a:pt x="21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2811;p63"/>
            <p:cNvSpPr/>
            <p:nvPr/>
          </p:nvSpPr>
          <p:spPr>
            <a:xfrm>
              <a:off x="5046045" y="1965239"/>
              <a:ext cx="30066" cy="177866"/>
            </a:xfrm>
            <a:custGeom>
              <a:avLst/>
              <a:gdLst/>
              <a:ahLst/>
              <a:cxnLst/>
              <a:rect l="l" t="t" r="r" b="b"/>
              <a:pathLst>
                <a:path w="1178" h="6969" extrusionOk="0">
                  <a:moveTo>
                    <a:pt x="354" y="1"/>
                  </a:moveTo>
                  <a:cubicBezTo>
                    <a:pt x="163" y="1"/>
                    <a:pt x="10" y="154"/>
                    <a:pt x="0" y="345"/>
                  </a:cubicBezTo>
                  <a:lnTo>
                    <a:pt x="0" y="6968"/>
                  </a:lnTo>
                  <a:lnTo>
                    <a:pt x="823" y="6968"/>
                  </a:lnTo>
                  <a:lnTo>
                    <a:pt x="823" y="345"/>
                  </a:lnTo>
                  <a:cubicBezTo>
                    <a:pt x="833" y="154"/>
                    <a:pt x="986" y="1"/>
                    <a:pt x="1177" y="1"/>
                  </a:cubicBezTo>
                  <a:close/>
                </a:path>
              </a:pathLst>
            </a:custGeom>
            <a:solidFill>
              <a:srgbClr val="000000">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2812;p63"/>
            <p:cNvSpPr/>
            <p:nvPr/>
          </p:nvSpPr>
          <p:spPr>
            <a:xfrm>
              <a:off x="5141294" y="1929839"/>
              <a:ext cx="62811" cy="213266"/>
            </a:xfrm>
            <a:custGeom>
              <a:avLst/>
              <a:gdLst/>
              <a:ahLst/>
              <a:cxnLst/>
              <a:rect l="l" t="t" r="r" b="b"/>
              <a:pathLst>
                <a:path w="2461" h="8356" extrusionOk="0">
                  <a:moveTo>
                    <a:pt x="345" y="0"/>
                  </a:moveTo>
                  <a:cubicBezTo>
                    <a:pt x="154" y="10"/>
                    <a:pt x="1" y="163"/>
                    <a:pt x="1" y="354"/>
                  </a:cubicBezTo>
                  <a:lnTo>
                    <a:pt x="1" y="8355"/>
                  </a:lnTo>
                  <a:lnTo>
                    <a:pt x="2460" y="8355"/>
                  </a:lnTo>
                  <a:lnTo>
                    <a:pt x="2460" y="354"/>
                  </a:lnTo>
                  <a:cubicBezTo>
                    <a:pt x="2460" y="163"/>
                    <a:pt x="2297" y="10"/>
                    <a:pt x="210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2813;p63"/>
            <p:cNvSpPr/>
            <p:nvPr/>
          </p:nvSpPr>
          <p:spPr>
            <a:xfrm>
              <a:off x="5141294" y="1929839"/>
              <a:ext cx="29836" cy="213266"/>
            </a:xfrm>
            <a:custGeom>
              <a:avLst/>
              <a:gdLst/>
              <a:ahLst/>
              <a:cxnLst/>
              <a:rect l="l" t="t" r="r" b="b"/>
              <a:pathLst>
                <a:path w="1169" h="8356" extrusionOk="0">
                  <a:moveTo>
                    <a:pt x="345" y="0"/>
                  </a:moveTo>
                  <a:cubicBezTo>
                    <a:pt x="154" y="10"/>
                    <a:pt x="1" y="163"/>
                    <a:pt x="1" y="354"/>
                  </a:cubicBezTo>
                  <a:lnTo>
                    <a:pt x="1" y="8355"/>
                  </a:lnTo>
                  <a:lnTo>
                    <a:pt x="824" y="8355"/>
                  </a:lnTo>
                  <a:lnTo>
                    <a:pt x="824" y="354"/>
                  </a:lnTo>
                  <a:cubicBezTo>
                    <a:pt x="824" y="163"/>
                    <a:pt x="977" y="10"/>
                    <a:pt x="1168" y="0"/>
                  </a:cubicBezTo>
                  <a:close/>
                </a:path>
              </a:pathLst>
            </a:custGeom>
            <a:solidFill>
              <a:srgbClr val="000000">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814;p63"/>
            <p:cNvSpPr/>
            <p:nvPr/>
          </p:nvSpPr>
          <p:spPr>
            <a:xfrm>
              <a:off x="5236314" y="1894668"/>
              <a:ext cx="62811" cy="248436"/>
            </a:xfrm>
            <a:custGeom>
              <a:avLst/>
              <a:gdLst/>
              <a:ahLst/>
              <a:cxnLst/>
              <a:rect l="l" t="t" r="r" b="b"/>
              <a:pathLst>
                <a:path w="2461" h="9734" extrusionOk="0">
                  <a:moveTo>
                    <a:pt x="355" y="0"/>
                  </a:moveTo>
                  <a:cubicBezTo>
                    <a:pt x="154" y="0"/>
                    <a:pt x="0" y="163"/>
                    <a:pt x="0" y="354"/>
                  </a:cubicBezTo>
                  <a:lnTo>
                    <a:pt x="0" y="9733"/>
                  </a:lnTo>
                  <a:lnTo>
                    <a:pt x="2460" y="9733"/>
                  </a:lnTo>
                  <a:lnTo>
                    <a:pt x="2460" y="354"/>
                  </a:lnTo>
                  <a:cubicBezTo>
                    <a:pt x="2460" y="163"/>
                    <a:pt x="2307" y="10"/>
                    <a:pt x="211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2815;p63"/>
            <p:cNvSpPr/>
            <p:nvPr/>
          </p:nvSpPr>
          <p:spPr>
            <a:xfrm>
              <a:off x="5236314" y="1894668"/>
              <a:ext cx="30066" cy="248436"/>
            </a:xfrm>
            <a:custGeom>
              <a:avLst/>
              <a:gdLst/>
              <a:ahLst/>
              <a:cxnLst/>
              <a:rect l="l" t="t" r="r" b="b"/>
              <a:pathLst>
                <a:path w="1178" h="9734" extrusionOk="0">
                  <a:moveTo>
                    <a:pt x="355" y="0"/>
                  </a:moveTo>
                  <a:cubicBezTo>
                    <a:pt x="154" y="0"/>
                    <a:pt x="0" y="163"/>
                    <a:pt x="0" y="354"/>
                  </a:cubicBezTo>
                  <a:lnTo>
                    <a:pt x="0" y="9733"/>
                  </a:lnTo>
                  <a:lnTo>
                    <a:pt x="824" y="9733"/>
                  </a:lnTo>
                  <a:lnTo>
                    <a:pt x="824" y="354"/>
                  </a:lnTo>
                  <a:cubicBezTo>
                    <a:pt x="824" y="163"/>
                    <a:pt x="977" y="0"/>
                    <a:pt x="1178" y="0"/>
                  </a:cubicBezTo>
                  <a:close/>
                </a:path>
              </a:pathLst>
            </a:custGeom>
            <a:solidFill>
              <a:srgbClr val="000000">
                <a:alpha val="12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816;p63"/>
            <p:cNvSpPr/>
            <p:nvPr/>
          </p:nvSpPr>
          <p:spPr>
            <a:xfrm>
              <a:off x="4966160" y="1796200"/>
              <a:ext cx="323421" cy="130471"/>
            </a:xfrm>
            <a:custGeom>
              <a:avLst/>
              <a:gdLst/>
              <a:ahLst/>
              <a:cxnLst/>
              <a:rect l="l" t="t" r="r" b="b"/>
              <a:pathLst>
                <a:path w="12672" h="5112" extrusionOk="0">
                  <a:moveTo>
                    <a:pt x="10172" y="1"/>
                  </a:moveTo>
                  <a:cubicBezTo>
                    <a:pt x="9997" y="1"/>
                    <a:pt x="9889" y="206"/>
                    <a:pt x="9992" y="355"/>
                  </a:cubicBezTo>
                  <a:lnTo>
                    <a:pt x="10356" y="872"/>
                  </a:lnTo>
                  <a:cubicBezTo>
                    <a:pt x="9150" y="1590"/>
                    <a:pt x="5274" y="3628"/>
                    <a:pt x="1" y="3628"/>
                  </a:cubicBezTo>
                  <a:lnTo>
                    <a:pt x="1" y="5112"/>
                  </a:lnTo>
                  <a:cubicBezTo>
                    <a:pt x="2872" y="5102"/>
                    <a:pt x="5714" y="4547"/>
                    <a:pt x="8375" y="3485"/>
                  </a:cubicBezTo>
                  <a:cubicBezTo>
                    <a:pt x="9360" y="3093"/>
                    <a:pt x="10298" y="2624"/>
                    <a:pt x="11208" y="2088"/>
                  </a:cubicBezTo>
                  <a:lnTo>
                    <a:pt x="11523" y="2547"/>
                  </a:lnTo>
                  <a:cubicBezTo>
                    <a:pt x="11568" y="2612"/>
                    <a:pt x="11636" y="2643"/>
                    <a:pt x="11703" y="2643"/>
                  </a:cubicBezTo>
                  <a:cubicBezTo>
                    <a:pt x="11793" y="2643"/>
                    <a:pt x="11883" y="2588"/>
                    <a:pt x="11916" y="2490"/>
                  </a:cubicBezTo>
                  <a:lnTo>
                    <a:pt x="12624" y="375"/>
                  </a:lnTo>
                  <a:cubicBezTo>
                    <a:pt x="12672" y="231"/>
                    <a:pt x="12567" y="78"/>
                    <a:pt x="12413" y="78"/>
                  </a:cubicBezTo>
                  <a:lnTo>
                    <a:pt x="10184" y="1"/>
                  </a:lnTo>
                  <a:cubicBezTo>
                    <a:pt x="10179" y="1"/>
                    <a:pt x="10176" y="1"/>
                    <a:pt x="101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spd="slow">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barn(inVertical)">
                                      <p:cBhvr>
                                        <p:cTn id="7" dur="500"/>
                                        <p:tgtEl>
                                          <p:spTgt spid="4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928"/>
        <p:cNvGrpSpPr/>
        <p:nvPr/>
      </p:nvGrpSpPr>
      <p:grpSpPr>
        <a:xfrm>
          <a:off x="0" y="0"/>
          <a:ext cx="0" cy="0"/>
          <a:chOff x="0" y="0"/>
          <a:chExt cx="0" cy="0"/>
        </a:xfrm>
      </p:grpSpPr>
      <p:sp>
        <p:nvSpPr>
          <p:cNvPr id="2933" name="Google Shape;2933;p65"/>
          <p:cNvSpPr/>
          <p:nvPr/>
        </p:nvSpPr>
        <p:spPr>
          <a:xfrm>
            <a:off x="7434796" y="5314784"/>
            <a:ext cx="137887" cy="68108"/>
          </a:xfrm>
          <a:custGeom>
            <a:avLst/>
            <a:gdLst/>
            <a:ahLst/>
            <a:cxnLst/>
            <a:rect l="l" t="t" r="r" b="b"/>
            <a:pathLst>
              <a:path w="990" h="489" extrusionOk="0">
                <a:moveTo>
                  <a:pt x="1" y="1"/>
                </a:moveTo>
                <a:lnTo>
                  <a:pt x="1" y="25"/>
                </a:lnTo>
                <a:cubicBezTo>
                  <a:pt x="239" y="310"/>
                  <a:pt x="596" y="477"/>
                  <a:pt x="965" y="489"/>
                </a:cubicBezTo>
                <a:cubicBezTo>
                  <a:pt x="989" y="489"/>
                  <a:pt x="989" y="477"/>
                  <a:pt x="989" y="465"/>
                </a:cubicBezTo>
                <a:cubicBezTo>
                  <a:pt x="989" y="453"/>
                  <a:pt x="977" y="453"/>
                  <a:pt x="965" y="453"/>
                </a:cubicBezTo>
                <a:cubicBezTo>
                  <a:pt x="608" y="429"/>
                  <a:pt x="263" y="275"/>
                  <a:pt x="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4" name="Google Shape;2934;p65"/>
          <p:cNvSpPr/>
          <p:nvPr/>
        </p:nvSpPr>
        <p:spPr>
          <a:xfrm>
            <a:off x="6672101" y="5309909"/>
            <a:ext cx="102928" cy="59751"/>
          </a:xfrm>
          <a:custGeom>
            <a:avLst/>
            <a:gdLst/>
            <a:ahLst/>
            <a:cxnLst/>
            <a:rect l="l" t="t" r="r" b="b"/>
            <a:pathLst>
              <a:path w="739" h="429" extrusionOk="0">
                <a:moveTo>
                  <a:pt x="726" y="0"/>
                </a:moveTo>
                <a:cubicBezTo>
                  <a:pt x="536" y="214"/>
                  <a:pt x="286" y="345"/>
                  <a:pt x="12" y="405"/>
                </a:cubicBezTo>
                <a:cubicBezTo>
                  <a:pt x="0" y="405"/>
                  <a:pt x="0" y="417"/>
                  <a:pt x="0" y="417"/>
                </a:cubicBezTo>
                <a:cubicBezTo>
                  <a:pt x="0" y="429"/>
                  <a:pt x="12" y="429"/>
                  <a:pt x="12" y="429"/>
                </a:cubicBezTo>
                <a:lnTo>
                  <a:pt x="24" y="429"/>
                </a:lnTo>
                <a:cubicBezTo>
                  <a:pt x="298" y="381"/>
                  <a:pt x="548" y="238"/>
                  <a:pt x="738" y="24"/>
                </a:cubicBezTo>
                <a:lnTo>
                  <a:pt x="73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35" name="Google Shape;2935;p65"/>
          <p:cNvGrpSpPr/>
          <p:nvPr/>
        </p:nvGrpSpPr>
        <p:grpSpPr>
          <a:xfrm>
            <a:off x="6899853" y="986052"/>
            <a:ext cx="1946992" cy="5412702"/>
            <a:chOff x="5953975" y="1121895"/>
            <a:chExt cx="1946992" cy="5412702"/>
          </a:xfrm>
        </p:grpSpPr>
        <p:sp>
          <p:nvSpPr>
            <p:cNvPr id="2936" name="Google Shape;2936;p65"/>
            <p:cNvSpPr/>
            <p:nvPr/>
          </p:nvSpPr>
          <p:spPr>
            <a:xfrm>
              <a:off x="6335462" y="1121895"/>
              <a:ext cx="1447816" cy="1439320"/>
            </a:xfrm>
            <a:custGeom>
              <a:avLst/>
              <a:gdLst/>
              <a:ahLst/>
              <a:cxnLst/>
              <a:rect l="l" t="t" r="r" b="b"/>
              <a:pathLst>
                <a:path w="10395" h="10334" extrusionOk="0">
                  <a:moveTo>
                    <a:pt x="5886" y="1"/>
                  </a:moveTo>
                  <a:cubicBezTo>
                    <a:pt x="5765" y="1"/>
                    <a:pt x="5656" y="40"/>
                    <a:pt x="5608" y="149"/>
                  </a:cubicBezTo>
                  <a:cubicBezTo>
                    <a:pt x="5584" y="220"/>
                    <a:pt x="5584" y="303"/>
                    <a:pt x="5608" y="387"/>
                  </a:cubicBezTo>
                  <a:cubicBezTo>
                    <a:pt x="5667" y="625"/>
                    <a:pt x="5810" y="839"/>
                    <a:pt x="6013" y="994"/>
                  </a:cubicBezTo>
                  <a:cubicBezTo>
                    <a:pt x="5216" y="765"/>
                    <a:pt x="4390" y="646"/>
                    <a:pt x="3561" y="646"/>
                  </a:cubicBezTo>
                  <a:cubicBezTo>
                    <a:pt x="3485" y="646"/>
                    <a:pt x="3410" y="647"/>
                    <a:pt x="3334" y="649"/>
                  </a:cubicBezTo>
                  <a:cubicBezTo>
                    <a:pt x="2858" y="673"/>
                    <a:pt x="2369" y="732"/>
                    <a:pt x="2012" y="1042"/>
                  </a:cubicBezTo>
                  <a:cubicBezTo>
                    <a:pt x="1929" y="1101"/>
                    <a:pt x="1869" y="1185"/>
                    <a:pt x="1834" y="1268"/>
                  </a:cubicBezTo>
                  <a:cubicBezTo>
                    <a:pt x="1774" y="1494"/>
                    <a:pt x="1953" y="1708"/>
                    <a:pt x="2155" y="1804"/>
                  </a:cubicBezTo>
                  <a:cubicBezTo>
                    <a:pt x="2369" y="1899"/>
                    <a:pt x="2596" y="1923"/>
                    <a:pt x="2798" y="2030"/>
                  </a:cubicBezTo>
                  <a:cubicBezTo>
                    <a:pt x="2310" y="2113"/>
                    <a:pt x="1834" y="2256"/>
                    <a:pt x="1369" y="2447"/>
                  </a:cubicBezTo>
                  <a:cubicBezTo>
                    <a:pt x="905" y="2649"/>
                    <a:pt x="512" y="2982"/>
                    <a:pt x="250" y="3399"/>
                  </a:cubicBezTo>
                  <a:cubicBezTo>
                    <a:pt x="83" y="3685"/>
                    <a:pt x="0" y="4054"/>
                    <a:pt x="167" y="4340"/>
                  </a:cubicBezTo>
                  <a:cubicBezTo>
                    <a:pt x="333" y="4625"/>
                    <a:pt x="703" y="4745"/>
                    <a:pt x="1048" y="4816"/>
                  </a:cubicBezTo>
                  <a:cubicBezTo>
                    <a:pt x="774" y="5280"/>
                    <a:pt x="488" y="5804"/>
                    <a:pt x="595" y="6328"/>
                  </a:cubicBezTo>
                  <a:cubicBezTo>
                    <a:pt x="691" y="6733"/>
                    <a:pt x="1000" y="7042"/>
                    <a:pt x="1346" y="7281"/>
                  </a:cubicBezTo>
                  <a:cubicBezTo>
                    <a:pt x="2465" y="8090"/>
                    <a:pt x="3905" y="8257"/>
                    <a:pt x="5275" y="8304"/>
                  </a:cubicBezTo>
                  <a:cubicBezTo>
                    <a:pt x="5620" y="8852"/>
                    <a:pt x="5322" y="9709"/>
                    <a:pt x="5810" y="10114"/>
                  </a:cubicBezTo>
                  <a:cubicBezTo>
                    <a:pt x="5965" y="10233"/>
                    <a:pt x="6132" y="10293"/>
                    <a:pt x="6322" y="10317"/>
                  </a:cubicBezTo>
                  <a:cubicBezTo>
                    <a:pt x="6407" y="10328"/>
                    <a:pt x="6491" y="10333"/>
                    <a:pt x="6575" y="10333"/>
                  </a:cubicBezTo>
                  <a:cubicBezTo>
                    <a:pt x="7285" y="10333"/>
                    <a:pt x="7972" y="9940"/>
                    <a:pt x="8430" y="9376"/>
                  </a:cubicBezTo>
                  <a:cubicBezTo>
                    <a:pt x="8930" y="8757"/>
                    <a:pt x="9168" y="7959"/>
                    <a:pt x="9251" y="7161"/>
                  </a:cubicBezTo>
                  <a:cubicBezTo>
                    <a:pt x="9263" y="7042"/>
                    <a:pt x="9275" y="6935"/>
                    <a:pt x="9311" y="6828"/>
                  </a:cubicBezTo>
                  <a:cubicBezTo>
                    <a:pt x="9370" y="6709"/>
                    <a:pt x="9430" y="6602"/>
                    <a:pt x="9513" y="6495"/>
                  </a:cubicBezTo>
                  <a:cubicBezTo>
                    <a:pt x="10097" y="5697"/>
                    <a:pt x="10394" y="4733"/>
                    <a:pt x="10359" y="3744"/>
                  </a:cubicBezTo>
                  <a:cubicBezTo>
                    <a:pt x="10359" y="3328"/>
                    <a:pt x="10251" y="2935"/>
                    <a:pt x="10025" y="2578"/>
                  </a:cubicBezTo>
                  <a:cubicBezTo>
                    <a:pt x="9666" y="2056"/>
                    <a:pt x="8979" y="1839"/>
                    <a:pt x="8338" y="1839"/>
                  </a:cubicBezTo>
                  <a:cubicBezTo>
                    <a:pt x="8321" y="1839"/>
                    <a:pt x="8304" y="1839"/>
                    <a:pt x="8287" y="1839"/>
                  </a:cubicBezTo>
                  <a:lnTo>
                    <a:pt x="8204" y="1839"/>
                  </a:lnTo>
                  <a:cubicBezTo>
                    <a:pt x="7763" y="1006"/>
                    <a:pt x="7037" y="375"/>
                    <a:pt x="6156" y="53"/>
                  </a:cubicBezTo>
                  <a:cubicBezTo>
                    <a:pt x="6074" y="23"/>
                    <a:pt x="5977" y="1"/>
                    <a:pt x="58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7" name="Google Shape;2937;p65"/>
            <p:cNvSpPr/>
            <p:nvPr/>
          </p:nvSpPr>
          <p:spPr>
            <a:xfrm>
              <a:off x="6565969" y="4036332"/>
              <a:ext cx="1157556" cy="2498265"/>
            </a:xfrm>
            <a:custGeom>
              <a:avLst/>
              <a:gdLst/>
              <a:ahLst/>
              <a:cxnLst/>
              <a:rect l="l" t="t" r="r" b="b"/>
              <a:pathLst>
                <a:path w="8311" h="17937" extrusionOk="0">
                  <a:moveTo>
                    <a:pt x="667" y="0"/>
                  </a:moveTo>
                  <a:cubicBezTo>
                    <a:pt x="667" y="0"/>
                    <a:pt x="274" y="4120"/>
                    <a:pt x="250" y="6203"/>
                  </a:cubicBezTo>
                  <a:cubicBezTo>
                    <a:pt x="238" y="8287"/>
                    <a:pt x="0" y="17466"/>
                    <a:pt x="0" y="17466"/>
                  </a:cubicBezTo>
                  <a:cubicBezTo>
                    <a:pt x="367" y="17726"/>
                    <a:pt x="800" y="17859"/>
                    <a:pt x="1236" y="17859"/>
                  </a:cubicBezTo>
                  <a:cubicBezTo>
                    <a:pt x="1579" y="17859"/>
                    <a:pt x="1924" y="17777"/>
                    <a:pt x="2238" y="17609"/>
                  </a:cubicBezTo>
                  <a:cubicBezTo>
                    <a:pt x="2548" y="15871"/>
                    <a:pt x="2715" y="9608"/>
                    <a:pt x="2715" y="9608"/>
                  </a:cubicBezTo>
                  <a:lnTo>
                    <a:pt x="3322" y="3179"/>
                  </a:lnTo>
                  <a:lnTo>
                    <a:pt x="3870" y="3203"/>
                  </a:lnTo>
                  <a:cubicBezTo>
                    <a:pt x="3870" y="3203"/>
                    <a:pt x="4941" y="8715"/>
                    <a:pt x="4846" y="9989"/>
                  </a:cubicBezTo>
                  <a:cubicBezTo>
                    <a:pt x="4715" y="11787"/>
                    <a:pt x="5858" y="17681"/>
                    <a:pt x="5858" y="17681"/>
                  </a:cubicBezTo>
                  <a:cubicBezTo>
                    <a:pt x="6216" y="17871"/>
                    <a:pt x="6590" y="17936"/>
                    <a:pt x="6935" y="17936"/>
                  </a:cubicBezTo>
                  <a:cubicBezTo>
                    <a:pt x="7692" y="17936"/>
                    <a:pt x="8311" y="17621"/>
                    <a:pt x="8311" y="17621"/>
                  </a:cubicBezTo>
                  <a:cubicBezTo>
                    <a:pt x="8311" y="17621"/>
                    <a:pt x="7811" y="12787"/>
                    <a:pt x="7537" y="7620"/>
                  </a:cubicBezTo>
                  <a:cubicBezTo>
                    <a:pt x="7239" y="2155"/>
                    <a:pt x="6941" y="48"/>
                    <a:pt x="6941" y="48"/>
                  </a:cubicBezTo>
                  <a:lnTo>
                    <a:pt x="66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8" name="Google Shape;2938;p65"/>
            <p:cNvSpPr/>
            <p:nvPr/>
          </p:nvSpPr>
          <p:spPr>
            <a:xfrm>
              <a:off x="6861103" y="4472418"/>
              <a:ext cx="245551" cy="10028"/>
            </a:xfrm>
            <a:custGeom>
              <a:avLst/>
              <a:gdLst/>
              <a:ahLst/>
              <a:cxnLst/>
              <a:rect l="l" t="t" r="r" b="b"/>
              <a:pathLst>
                <a:path w="1763" h="72" extrusionOk="0">
                  <a:moveTo>
                    <a:pt x="12" y="0"/>
                  </a:moveTo>
                  <a:cubicBezTo>
                    <a:pt x="0" y="0"/>
                    <a:pt x="0" y="12"/>
                    <a:pt x="0" y="12"/>
                  </a:cubicBezTo>
                  <a:cubicBezTo>
                    <a:pt x="0" y="24"/>
                    <a:pt x="0" y="36"/>
                    <a:pt x="12" y="36"/>
                  </a:cubicBezTo>
                  <a:lnTo>
                    <a:pt x="1751" y="72"/>
                  </a:lnTo>
                  <a:cubicBezTo>
                    <a:pt x="1751" y="72"/>
                    <a:pt x="1763" y="72"/>
                    <a:pt x="1763" y="60"/>
                  </a:cubicBezTo>
                  <a:cubicBezTo>
                    <a:pt x="1763" y="48"/>
                    <a:pt x="1751" y="48"/>
                    <a:pt x="1751" y="48"/>
                  </a:cubicBezTo>
                  <a:lnTo>
                    <a:pt x="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9" name="Google Shape;2939;p65"/>
            <p:cNvSpPr/>
            <p:nvPr/>
          </p:nvSpPr>
          <p:spPr>
            <a:xfrm>
              <a:off x="6942303" y="4112518"/>
              <a:ext cx="48330" cy="365053"/>
            </a:xfrm>
            <a:custGeom>
              <a:avLst/>
              <a:gdLst/>
              <a:ahLst/>
              <a:cxnLst/>
              <a:rect l="l" t="t" r="r" b="b"/>
              <a:pathLst>
                <a:path w="347" h="2621" extrusionOk="0">
                  <a:moveTo>
                    <a:pt x="84" y="1"/>
                  </a:moveTo>
                  <a:cubicBezTo>
                    <a:pt x="72" y="1"/>
                    <a:pt x="72" y="1"/>
                    <a:pt x="72" y="13"/>
                  </a:cubicBezTo>
                  <a:cubicBezTo>
                    <a:pt x="1" y="882"/>
                    <a:pt x="84" y="1763"/>
                    <a:pt x="310" y="2608"/>
                  </a:cubicBezTo>
                  <a:cubicBezTo>
                    <a:pt x="310" y="2620"/>
                    <a:pt x="322" y="2620"/>
                    <a:pt x="322" y="2620"/>
                  </a:cubicBezTo>
                  <a:lnTo>
                    <a:pt x="334" y="2620"/>
                  </a:lnTo>
                  <a:cubicBezTo>
                    <a:pt x="334" y="2620"/>
                    <a:pt x="346" y="2608"/>
                    <a:pt x="346" y="2596"/>
                  </a:cubicBezTo>
                  <a:cubicBezTo>
                    <a:pt x="108" y="1763"/>
                    <a:pt x="25" y="882"/>
                    <a:pt x="96" y="13"/>
                  </a:cubicBezTo>
                  <a:cubicBezTo>
                    <a:pt x="96" y="1"/>
                    <a:pt x="84" y="1"/>
                    <a:pt x="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0" name="Google Shape;2940;p65"/>
            <p:cNvSpPr/>
            <p:nvPr/>
          </p:nvSpPr>
          <p:spPr>
            <a:xfrm>
              <a:off x="7028517" y="4117532"/>
              <a:ext cx="48330" cy="364914"/>
            </a:xfrm>
            <a:custGeom>
              <a:avLst/>
              <a:gdLst/>
              <a:ahLst/>
              <a:cxnLst/>
              <a:rect l="l" t="t" r="r" b="b"/>
              <a:pathLst>
                <a:path w="347" h="2620" extrusionOk="0">
                  <a:moveTo>
                    <a:pt x="84" y="0"/>
                  </a:moveTo>
                  <a:cubicBezTo>
                    <a:pt x="72" y="0"/>
                    <a:pt x="72" y="0"/>
                    <a:pt x="72" y="12"/>
                  </a:cubicBezTo>
                  <a:cubicBezTo>
                    <a:pt x="1" y="882"/>
                    <a:pt x="84" y="1763"/>
                    <a:pt x="322" y="2608"/>
                  </a:cubicBezTo>
                  <a:cubicBezTo>
                    <a:pt x="322" y="2608"/>
                    <a:pt x="322" y="2620"/>
                    <a:pt x="334" y="2620"/>
                  </a:cubicBezTo>
                  <a:cubicBezTo>
                    <a:pt x="346" y="2608"/>
                    <a:pt x="346" y="2608"/>
                    <a:pt x="346" y="2596"/>
                  </a:cubicBezTo>
                  <a:cubicBezTo>
                    <a:pt x="108" y="1763"/>
                    <a:pt x="25" y="882"/>
                    <a:pt x="96" y="12"/>
                  </a:cubicBezTo>
                  <a:cubicBezTo>
                    <a:pt x="96" y="12"/>
                    <a:pt x="96" y="0"/>
                    <a:pt x="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1" name="Google Shape;2941;p65"/>
            <p:cNvSpPr/>
            <p:nvPr/>
          </p:nvSpPr>
          <p:spPr>
            <a:xfrm>
              <a:off x="6824612" y="4475760"/>
              <a:ext cx="155994" cy="2036552"/>
            </a:xfrm>
            <a:custGeom>
              <a:avLst/>
              <a:gdLst/>
              <a:ahLst/>
              <a:cxnLst/>
              <a:rect l="l" t="t" r="r" b="b"/>
              <a:pathLst>
                <a:path w="1120" h="14622" extrusionOk="0">
                  <a:moveTo>
                    <a:pt x="1108" y="0"/>
                  </a:moveTo>
                  <a:cubicBezTo>
                    <a:pt x="1096" y="0"/>
                    <a:pt x="1096" y="12"/>
                    <a:pt x="1096" y="12"/>
                  </a:cubicBezTo>
                  <a:cubicBezTo>
                    <a:pt x="739" y="2846"/>
                    <a:pt x="286" y="7049"/>
                    <a:pt x="0" y="14597"/>
                  </a:cubicBezTo>
                  <a:cubicBezTo>
                    <a:pt x="0" y="14609"/>
                    <a:pt x="0" y="14621"/>
                    <a:pt x="12" y="14621"/>
                  </a:cubicBezTo>
                  <a:cubicBezTo>
                    <a:pt x="24" y="14621"/>
                    <a:pt x="24" y="14609"/>
                    <a:pt x="24" y="14609"/>
                  </a:cubicBezTo>
                  <a:cubicBezTo>
                    <a:pt x="310" y="7049"/>
                    <a:pt x="762" y="2846"/>
                    <a:pt x="1120" y="24"/>
                  </a:cubicBezTo>
                  <a:cubicBezTo>
                    <a:pt x="1120" y="12"/>
                    <a:pt x="1120" y="0"/>
                    <a:pt x="1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2" name="Google Shape;2942;p65"/>
            <p:cNvSpPr/>
            <p:nvPr/>
          </p:nvSpPr>
          <p:spPr>
            <a:xfrm>
              <a:off x="7383402" y="4073102"/>
              <a:ext cx="172707" cy="162261"/>
            </a:xfrm>
            <a:custGeom>
              <a:avLst/>
              <a:gdLst/>
              <a:ahLst/>
              <a:cxnLst/>
              <a:rect l="l" t="t" r="r" b="b"/>
              <a:pathLst>
                <a:path w="1240" h="1165" extrusionOk="0">
                  <a:moveTo>
                    <a:pt x="13" y="1"/>
                  </a:moveTo>
                  <a:cubicBezTo>
                    <a:pt x="7" y="1"/>
                    <a:pt x="1" y="4"/>
                    <a:pt x="1" y="10"/>
                  </a:cubicBezTo>
                  <a:cubicBezTo>
                    <a:pt x="48" y="319"/>
                    <a:pt x="179" y="605"/>
                    <a:pt x="382" y="843"/>
                  </a:cubicBezTo>
                  <a:cubicBezTo>
                    <a:pt x="560" y="1034"/>
                    <a:pt x="810" y="1153"/>
                    <a:pt x="1072" y="1165"/>
                  </a:cubicBezTo>
                  <a:cubicBezTo>
                    <a:pt x="1120" y="1165"/>
                    <a:pt x="1168" y="1165"/>
                    <a:pt x="1227" y="1153"/>
                  </a:cubicBezTo>
                  <a:cubicBezTo>
                    <a:pt x="1239" y="1153"/>
                    <a:pt x="1239" y="1129"/>
                    <a:pt x="1227" y="1129"/>
                  </a:cubicBezTo>
                  <a:cubicBezTo>
                    <a:pt x="1182" y="1136"/>
                    <a:pt x="1136" y="1139"/>
                    <a:pt x="1091" y="1139"/>
                  </a:cubicBezTo>
                  <a:cubicBezTo>
                    <a:pt x="829" y="1139"/>
                    <a:pt x="578" y="1024"/>
                    <a:pt x="406" y="831"/>
                  </a:cubicBezTo>
                  <a:cubicBezTo>
                    <a:pt x="203" y="593"/>
                    <a:pt x="72" y="319"/>
                    <a:pt x="25" y="10"/>
                  </a:cubicBezTo>
                  <a:cubicBezTo>
                    <a:pt x="25" y="4"/>
                    <a:pt x="19" y="1"/>
                    <a:pt x="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3" name="Google Shape;2943;p65"/>
            <p:cNvSpPr/>
            <p:nvPr/>
          </p:nvSpPr>
          <p:spPr>
            <a:xfrm>
              <a:off x="5953975" y="4074355"/>
              <a:ext cx="464499" cy="508511"/>
            </a:xfrm>
            <a:custGeom>
              <a:avLst/>
              <a:gdLst/>
              <a:ahLst/>
              <a:cxnLst/>
              <a:rect l="l" t="t" r="r" b="b"/>
              <a:pathLst>
                <a:path w="3335" h="3651" extrusionOk="0">
                  <a:moveTo>
                    <a:pt x="2108" y="1"/>
                  </a:moveTo>
                  <a:cubicBezTo>
                    <a:pt x="2108" y="1"/>
                    <a:pt x="1239" y="680"/>
                    <a:pt x="882" y="1120"/>
                  </a:cubicBezTo>
                  <a:cubicBezTo>
                    <a:pt x="525" y="1573"/>
                    <a:pt x="1" y="2239"/>
                    <a:pt x="13" y="2525"/>
                  </a:cubicBezTo>
                  <a:cubicBezTo>
                    <a:pt x="15" y="2558"/>
                    <a:pt x="30" y="2573"/>
                    <a:pt x="54" y="2573"/>
                  </a:cubicBezTo>
                  <a:cubicBezTo>
                    <a:pt x="179" y="2573"/>
                    <a:pt x="552" y="2180"/>
                    <a:pt x="780" y="1926"/>
                  </a:cubicBezTo>
                  <a:lnTo>
                    <a:pt x="780" y="1926"/>
                  </a:lnTo>
                  <a:cubicBezTo>
                    <a:pt x="517" y="2238"/>
                    <a:pt x="69" y="2817"/>
                    <a:pt x="120" y="3097"/>
                  </a:cubicBezTo>
                  <a:cubicBezTo>
                    <a:pt x="126" y="3128"/>
                    <a:pt x="143" y="3142"/>
                    <a:pt x="168" y="3142"/>
                  </a:cubicBezTo>
                  <a:cubicBezTo>
                    <a:pt x="385" y="3142"/>
                    <a:pt x="1214" y="2121"/>
                    <a:pt x="1215" y="2120"/>
                  </a:cubicBezTo>
                  <a:lnTo>
                    <a:pt x="1215" y="2120"/>
                  </a:lnTo>
                  <a:cubicBezTo>
                    <a:pt x="1214" y="2121"/>
                    <a:pt x="489" y="3037"/>
                    <a:pt x="429" y="3418"/>
                  </a:cubicBezTo>
                  <a:cubicBezTo>
                    <a:pt x="422" y="3465"/>
                    <a:pt x="434" y="3485"/>
                    <a:pt x="460" y="3485"/>
                  </a:cubicBezTo>
                  <a:cubicBezTo>
                    <a:pt x="651" y="3485"/>
                    <a:pt x="1596" y="2430"/>
                    <a:pt x="1596" y="2430"/>
                  </a:cubicBezTo>
                  <a:lnTo>
                    <a:pt x="1596" y="2430"/>
                  </a:lnTo>
                  <a:cubicBezTo>
                    <a:pt x="1596" y="2430"/>
                    <a:pt x="989" y="3192"/>
                    <a:pt x="977" y="3585"/>
                  </a:cubicBezTo>
                  <a:cubicBezTo>
                    <a:pt x="974" y="3630"/>
                    <a:pt x="988" y="3650"/>
                    <a:pt x="1013" y="3650"/>
                  </a:cubicBezTo>
                  <a:cubicBezTo>
                    <a:pt x="1210" y="3650"/>
                    <a:pt x="2132" y="2478"/>
                    <a:pt x="2132" y="2477"/>
                  </a:cubicBezTo>
                  <a:lnTo>
                    <a:pt x="2132" y="2477"/>
                  </a:lnTo>
                  <a:cubicBezTo>
                    <a:pt x="2132" y="2478"/>
                    <a:pt x="2006" y="3264"/>
                    <a:pt x="2258" y="3264"/>
                  </a:cubicBezTo>
                  <a:cubicBezTo>
                    <a:pt x="2263" y="3264"/>
                    <a:pt x="2269" y="3264"/>
                    <a:pt x="2275" y="3263"/>
                  </a:cubicBezTo>
                  <a:cubicBezTo>
                    <a:pt x="2549" y="3227"/>
                    <a:pt x="3334" y="1227"/>
                    <a:pt x="3192" y="596"/>
                  </a:cubicBezTo>
                  <a:cubicBezTo>
                    <a:pt x="3192" y="596"/>
                    <a:pt x="2799" y="13"/>
                    <a:pt x="21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4" name="Google Shape;2944;p65"/>
            <p:cNvSpPr/>
            <p:nvPr/>
          </p:nvSpPr>
          <p:spPr>
            <a:xfrm>
              <a:off x="6247576" y="2688100"/>
              <a:ext cx="570491" cy="1505895"/>
            </a:xfrm>
            <a:custGeom>
              <a:avLst/>
              <a:gdLst/>
              <a:ahLst/>
              <a:cxnLst/>
              <a:rect l="l" t="t" r="r" b="b"/>
              <a:pathLst>
                <a:path w="4096" h="10812" extrusionOk="0">
                  <a:moveTo>
                    <a:pt x="3191" y="0"/>
                  </a:moveTo>
                  <a:cubicBezTo>
                    <a:pt x="2429" y="834"/>
                    <a:pt x="1846" y="3346"/>
                    <a:pt x="1369" y="4822"/>
                  </a:cubicBezTo>
                  <a:cubicBezTo>
                    <a:pt x="893" y="6311"/>
                    <a:pt x="0" y="9954"/>
                    <a:pt x="0" y="9954"/>
                  </a:cubicBezTo>
                  <a:cubicBezTo>
                    <a:pt x="72" y="10192"/>
                    <a:pt x="214" y="10406"/>
                    <a:pt x="417" y="10549"/>
                  </a:cubicBezTo>
                  <a:cubicBezTo>
                    <a:pt x="607" y="10716"/>
                    <a:pt x="845" y="10811"/>
                    <a:pt x="1095" y="10811"/>
                  </a:cubicBezTo>
                  <a:cubicBezTo>
                    <a:pt x="2429" y="7668"/>
                    <a:pt x="2881" y="6299"/>
                    <a:pt x="2881" y="6299"/>
                  </a:cubicBezTo>
                  <a:cubicBezTo>
                    <a:pt x="2881" y="6299"/>
                    <a:pt x="4096" y="2917"/>
                    <a:pt x="4060" y="2048"/>
                  </a:cubicBezTo>
                  <a:cubicBezTo>
                    <a:pt x="4024" y="1179"/>
                    <a:pt x="3191" y="0"/>
                    <a:pt x="319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5" name="Google Shape;2945;p65"/>
            <p:cNvSpPr/>
            <p:nvPr/>
          </p:nvSpPr>
          <p:spPr>
            <a:xfrm>
              <a:off x="6643827" y="2612192"/>
              <a:ext cx="1034990" cy="1533612"/>
            </a:xfrm>
            <a:custGeom>
              <a:avLst/>
              <a:gdLst/>
              <a:ahLst/>
              <a:cxnLst/>
              <a:rect l="l" t="t" r="r" b="b"/>
              <a:pathLst>
                <a:path w="7431" h="11011" extrusionOk="0">
                  <a:moveTo>
                    <a:pt x="2573" y="1"/>
                  </a:moveTo>
                  <a:cubicBezTo>
                    <a:pt x="1684" y="1"/>
                    <a:pt x="375" y="118"/>
                    <a:pt x="227" y="795"/>
                  </a:cubicBezTo>
                  <a:cubicBezTo>
                    <a:pt x="1" y="1831"/>
                    <a:pt x="775" y="5344"/>
                    <a:pt x="644" y="6201"/>
                  </a:cubicBezTo>
                  <a:cubicBezTo>
                    <a:pt x="322" y="8344"/>
                    <a:pt x="96" y="10225"/>
                    <a:pt x="96" y="10225"/>
                  </a:cubicBezTo>
                  <a:cubicBezTo>
                    <a:pt x="961" y="10815"/>
                    <a:pt x="1965" y="11010"/>
                    <a:pt x="2913" y="11010"/>
                  </a:cubicBezTo>
                  <a:cubicBezTo>
                    <a:pt x="4758" y="11010"/>
                    <a:pt x="6394" y="10273"/>
                    <a:pt x="6394" y="10273"/>
                  </a:cubicBezTo>
                  <a:cubicBezTo>
                    <a:pt x="6394" y="10273"/>
                    <a:pt x="6240" y="8725"/>
                    <a:pt x="5918" y="6915"/>
                  </a:cubicBezTo>
                  <a:cubicBezTo>
                    <a:pt x="5787" y="6189"/>
                    <a:pt x="7430" y="1141"/>
                    <a:pt x="6668" y="486"/>
                  </a:cubicBezTo>
                  <a:cubicBezTo>
                    <a:pt x="6190" y="81"/>
                    <a:pt x="5052" y="4"/>
                    <a:pt x="4253" y="4"/>
                  </a:cubicBezTo>
                  <a:cubicBezTo>
                    <a:pt x="3759" y="4"/>
                    <a:pt x="3394" y="33"/>
                    <a:pt x="3394" y="33"/>
                  </a:cubicBezTo>
                  <a:cubicBezTo>
                    <a:pt x="3394" y="33"/>
                    <a:pt x="3042" y="1"/>
                    <a:pt x="257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6" name="Google Shape;2946;p65"/>
            <p:cNvSpPr/>
            <p:nvPr/>
          </p:nvSpPr>
          <p:spPr>
            <a:xfrm>
              <a:off x="6681989" y="2976549"/>
              <a:ext cx="897242" cy="365192"/>
            </a:xfrm>
            <a:custGeom>
              <a:avLst/>
              <a:gdLst/>
              <a:ahLst/>
              <a:cxnLst/>
              <a:rect l="l" t="t" r="r" b="b"/>
              <a:pathLst>
                <a:path w="6442" h="2622" extrusionOk="0">
                  <a:moveTo>
                    <a:pt x="1" y="1"/>
                  </a:moveTo>
                  <a:cubicBezTo>
                    <a:pt x="96" y="787"/>
                    <a:pt x="227" y="1656"/>
                    <a:pt x="298" y="2358"/>
                  </a:cubicBezTo>
                  <a:cubicBezTo>
                    <a:pt x="1287" y="2535"/>
                    <a:pt x="2289" y="2621"/>
                    <a:pt x="3290" y="2621"/>
                  </a:cubicBezTo>
                  <a:cubicBezTo>
                    <a:pt x="4182" y="2621"/>
                    <a:pt x="5073" y="2553"/>
                    <a:pt x="5954" y="2418"/>
                  </a:cubicBezTo>
                  <a:cubicBezTo>
                    <a:pt x="6120" y="1680"/>
                    <a:pt x="6311" y="846"/>
                    <a:pt x="6442" y="84"/>
                  </a:cubicBezTo>
                  <a:lnTo>
                    <a:pt x="6442" y="84"/>
                  </a:lnTo>
                  <a:cubicBezTo>
                    <a:pt x="5446" y="262"/>
                    <a:pt x="4437" y="352"/>
                    <a:pt x="3428" y="352"/>
                  </a:cubicBezTo>
                  <a:cubicBezTo>
                    <a:pt x="2278" y="352"/>
                    <a:pt x="1129" y="236"/>
                    <a:pt x="1"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7" name="Google Shape;2947;p65"/>
            <p:cNvSpPr/>
            <p:nvPr/>
          </p:nvSpPr>
          <p:spPr>
            <a:xfrm>
              <a:off x="6816255" y="3769332"/>
              <a:ext cx="451267" cy="257111"/>
            </a:xfrm>
            <a:custGeom>
              <a:avLst/>
              <a:gdLst/>
              <a:ahLst/>
              <a:cxnLst/>
              <a:rect l="l" t="t" r="r" b="b"/>
              <a:pathLst>
                <a:path w="3240" h="1846" extrusionOk="0">
                  <a:moveTo>
                    <a:pt x="3216" y="0"/>
                  </a:moveTo>
                  <a:cubicBezTo>
                    <a:pt x="2894" y="548"/>
                    <a:pt x="2418" y="988"/>
                    <a:pt x="1834" y="1262"/>
                  </a:cubicBezTo>
                  <a:cubicBezTo>
                    <a:pt x="1263" y="1536"/>
                    <a:pt x="644" y="1715"/>
                    <a:pt x="25" y="1810"/>
                  </a:cubicBezTo>
                  <a:cubicBezTo>
                    <a:pt x="13" y="1810"/>
                    <a:pt x="1" y="1810"/>
                    <a:pt x="13" y="1822"/>
                  </a:cubicBezTo>
                  <a:cubicBezTo>
                    <a:pt x="13" y="1834"/>
                    <a:pt x="13" y="1834"/>
                    <a:pt x="25" y="1834"/>
                  </a:cubicBezTo>
                  <a:lnTo>
                    <a:pt x="13" y="1846"/>
                  </a:lnTo>
                  <a:cubicBezTo>
                    <a:pt x="656" y="1750"/>
                    <a:pt x="1263" y="1572"/>
                    <a:pt x="1846" y="1298"/>
                  </a:cubicBezTo>
                  <a:cubicBezTo>
                    <a:pt x="2430" y="1024"/>
                    <a:pt x="2906" y="572"/>
                    <a:pt x="3239" y="12"/>
                  </a:cubicBezTo>
                  <a:cubicBezTo>
                    <a:pt x="3239" y="12"/>
                    <a:pt x="3239" y="0"/>
                    <a:pt x="32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8" name="Google Shape;2948;p65"/>
            <p:cNvSpPr/>
            <p:nvPr/>
          </p:nvSpPr>
          <p:spPr>
            <a:xfrm>
              <a:off x="6982137" y="2377923"/>
              <a:ext cx="273824" cy="329258"/>
            </a:xfrm>
            <a:custGeom>
              <a:avLst/>
              <a:gdLst/>
              <a:ahLst/>
              <a:cxnLst/>
              <a:rect l="l" t="t" r="r" b="b"/>
              <a:pathLst>
                <a:path w="1966" h="2364" extrusionOk="0">
                  <a:moveTo>
                    <a:pt x="1965" y="1"/>
                  </a:moveTo>
                  <a:lnTo>
                    <a:pt x="84" y="346"/>
                  </a:lnTo>
                  <a:lnTo>
                    <a:pt x="1" y="1918"/>
                  </a:lnTo>
                  <a:cubicBezTo>
                    <a:pt x="1" y="1918"/>
                    <a:pt x="149" y="2363"/>
                    <a:pt x="826" y="2363"/>
                  </a:cubicBezTo>
                  <a:cubicBezTo>
                    <a:pt x="867" y="2363"/>
                    <a:pt x="909" y="2362"/>
                    <a:pt x="953" y="2358"/>
                  </a:cubicBezTo>
                  <a:cubicBezTo>
                    <a:pt x="1775" y="2299"/>
                    <a:pt x="1965" y="1727"/>
                    <a:pt x="1965" y="1727"/>
                  </a:cubicBezTo>
                  <a:lnTo>
                    <a:pt x="19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9" name="Google Shape;2949;p65"/>
            <p:cNvSpPr/>
            <p:nvPr/>
          </p:nvSpPr>
          <p:spPr>
            <a:xfrm>
              <a:off x="6983808" y="2377923"/>
              <a:ext cx="272153" cy="244019"/>
            </a:xfrm>
            <a:custGeom>
              <a:avLst/>
              <a:gdLst/>
              <a:ahLst/>
              <a:cxnLst/>
              <a:rect l="l" t="t" r="r" b="b"/>
              <a:pathLst>
                <a:path w="1954" h="1752" extrusionOk="0">
                  <a:moveTo>
                    <a:pt x="1953" y="1"/>
                  </a:moveTo>
                  <a:lnTo>
                    <a:pt x="72" y="358"/>
                  </a:lnTo>
                  <a:lnTo>
                    <a:pt x="0" y="1644"/>
                  </a:lnTo>
                  <a:cubicBezTo>
                    <a:pt x="179" y="1715"/>
                    <a:pt x="381" y="1751"/>
                    <a:pt x="584" y="1751"/>
                  </a:cubicBezTo>
                  <a:cubicBezTo>
                    <a:pt x="1120" y="1739"/>
                    <a:pt x="1632" y="1477"/>
                    <a:pt x="1953" y="1037"/>
                  </a:cubicBezTo>
                  <a:lnTo>
                    <a:pt x="1953" y="1"/>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0" name="Google Shape;2950;p65"/>
            <p:cNvSpPr/>
            <p:nvPr/>
          </p:nvSpPr>
          <p:spPr>
            <a:xfrm>
              <a:off x="6575858" y="1397948"/>
              <a:ext cx="1026633" cy="1159227"/>
            </a:xfrm>
            <a:custGeom>
              <a:avLst/>
              <a:gdLst/>
              <a:ahLst/>
              <a:cxnLst/>
              <a:rect l="l" t="t" r="r" b="b"/>
              <a:pathLst>
                <a:path w="7371" h="8323" extrusionOk="0">
                  <a:moveTo>
                    <a:pt x="3584" y="0"/>
                  </a:moveTo>
                  <a:cubicBezTo>
                    <a:pt x="1191" y="0"/>
                    <a:pt x="1" y="1500"/>
                    <a:pt x="1" y="3786"/>
                  </a:cubicBezTo>
                  <a:cubicBezTo>
                    <a:pt x="1" y="6084"/>
                    <a:pt x="929" y="8323"/>
                    <a:pt x="3322" y="8323"/>
                  </a:cubicBezTo>
                  <a:cubicBezTo>
                    <a:pt x="5716" y="8323"/>
                    <a:pt x="6966" y="6013"/>
                    <a:pt x="7168" y="3786"/>
                  </a:cubicBezTo>
                  <a:cubicBezTo>
                    <a:pt x="7370" y="1500"/>
                    <a:pt x="5977" y="0"/>
                    <a:pt x="35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1" name="Google Shape;2951;p65"/>
            <p:cNvSpPr/>
            <p:nvPr/>
          </p:nvSpPr>
          <p:spPr>
            <a:xfrm>
              <a:off x="7189445" y="2029908"/>
              <a:ext cx="200855" cy="172214"/>
            </a:xfrm>
            <a:custGeom>
              <a:avLst/>
              <a:gdLst/>
              <a:ahLst/>
              <a:cxnLst/>
              <a:rect l="l" t="t" r="r" b="b"/>
              <a:pathLst>
                <a:path w="1775" h="1522" extrusionOk="0">
                  <a:moveTo>
                    <a:pt x="1025" y="0"/>
                  </a:moveTo>
                  <a:cubicBezTo>
                    <a:pt x="346" y="0"/>
                    <a:pt x="1" y="822"/>
                    <a:pt x="477" y="1298"/>
                  </a:cubicBezTo>
                  <a:cubicBezTo>
                    <a:pt x="635" y="1452"/>
                    <a:pt x="827" y="1522"/>
                    <a:pt x="1015" y="1522"/>
                  </a:cubicBezTo>
                  <a:cubicBezTo>
                    <a:pt x="1405" y="1522"/>
                    <a:pt x="1775" y="1221"/>
                    <a:pt x="1775" y="762"/>
                  </a:cubicBezTo>
                  <a:cubicBezTo>
                    <a:pt x="1775" y="346"/>
                    <a:pt x="1442" y="0"/>
                    <a:pt x="102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2" name="Google Shape;2952;p65"/>
            <p:cNvSpPr/>
            <p:nvPr/>
          </p:nvSpPr>
          <p:spPr>
            <a:xfrm>
              <a:off x="6623141" y="2124306"/>
              <a:ext cx="200855" cy="171999"/>
            </a:xfrm>
            <a:custGeom>
              <a:avLst/>
              <a:gdLst/>
              <a:ahLst/>
              <a:cxnLst/>
              <a:rect l="l" t="t" r="r" b="b"/>
              <a:pathLst>
                <a:path w="1775" h="1520" extrusionOk="0">
                  <a:moveTo>
                    <a:pt x="1024" y="0"/>
                  </a:moveTo>
                  <a:cubicBezTo>
                    <a:pt x="346" y="0"/>
                    <a:pt x="0" y="810"/>
                    <a:pt x="477" y="1298"/>
                  </a:cubicBezTo>
                  <a:cubicBezTo>
                    <a:pt x="633" y="1451"/>
                    <a:pt x="823" y="1519"/>
                    <a:pt x="1009" y="1519"/>
                  </a:cubicBezTo>
                  <a:cubicBezTo>
                    <a:pt x="1401" y="1519"/>
                    <a:pt x="1774" y="1215"/>
                    <a:pt x="1774" y="762"/>
                  </a:cubicBezTo>
                  <a:cubicBezTo>
                    <a:pt x="1774" y="346"/>
                    <a:pt x="1441" y="0"/>
                    <a:pt x="10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3" name="Google Shape;2953;p65"/>
            <p:cNvSpPr/>
            <p:nvPr/>
          </p:nvSpPr>
          <p:spPr>
            <a:xfrm>
              <a:off x="6837843" y="2212180"/>
              <a:ext cx="383299" cy="151119"/>
            </a:xfrm>
            <a:custGeom>
              <a:avLst/>
              <a:gdLst/>
              <a:ahLst/>
              <a:cxnLst/>
              <a:rect l="l" t="t" r="r" b="b"/>
              <a:pathLst>
                <a:path w="2752" h="1085" extrusionOk="0">
                  <a:moveTo>
                    <a:pt x="2751" y="0"/>
                  </a:moveTo>
                  <a:cubicBezTo>
                    <a:pt x="2275" y="0"/>
                    <a:pt x="1787" y="36"/>
                    <a:pt x="1310" y="107"/>
                  </a:cubicBezTo>
                  <a:cubicBezTo>
                    <a:pt x="870" y="167"/>
                    <a:pt x="429" y="274"/>
                    <a:pt x="1" y="405"/>
                  </a:cubicBezTo>
                  <a:cubicBezTo>
                    <a:pt x="1" y="405"/>
                    <a:pt x="363" y="1085"/>
                    <a:pt x="1299" y="1085"/>
                  </a:cubicBezTo>
                  <a:cubicBezTo>
                    <a:pt x="1322" y="1085"/>
                    <a:pt x="1346" y="1085"/>
                    <a:pt x="1370" y="1084"/>
                  </a:cubicBezTo>
                  <a:cubicBezTo>
                    <a:pt x="2358" y="1048"/>
                    <a:pt x="2751" y="0"/>
                    <a:pt x="27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4" name="Google Shape;2954;p65"/>
            <p:cNvSpPr/>
            <p:nvPr/>
          </p:nvSpPr>
          <p:spPr>
            <a:xfrm>
              <a:off x="6992026" y="2373048"/>
              <a:ext cx="112956" cy="27856"/>
            </a:xfrm>
            <a:custGeom>
              <a:avLst/>
              <a:gdLst/>
              <a:ahLst/>
              <a:cxnLst/>
              <a:rect l="l" t="t" r="r" b="b"/>
              <a:pathLst>
                <a:path w="811" h="200" extrusionOk="0">
                  <a:moveTo>
                    <a:pt x="811" y="0"/>
                  </a:moveTo>
                  <a:lnTo>
                    <a:pt x="811" y="0"/>
                  </a:lnTo>
                  <a:cubicBezTo>
                    <a:pt x="739" y="24"/>
                    <a:pt x="680" y="48"/>
                    <a:pt x="608" y="72"/>
                  </a:cubicBezTo>
                  <a:cubicBezTo>
                    <a:pt x="549" y="83"/>
                    <a:pt x="477" y="107"/>
                    <a:pt x="418" y="119"/>
                  </a:cubicBezTo>
                  <a:cubicBezTo>
                    <a:pt x="346" y="119"/>
                    <a:pt x="275" y="131"/>
                    <a:pt x="215" y="131"/>
                  </a:cubicBezTo>
                  <a:cubicBezTo>
                    <a:pt x="144" y="131"/>
                    <a:pt x="72" y="131"/>
                    <a:pt x="1" y="119"/>
                  </a:cubicBezTo>
                  <a:lnTo>
                    <a:pt x="1" y="119"/>
                  </a:lnTo>
                  <a:cubicBezTo>
                    <a:pt x="61" y="155"/>
                    <a:pt x="132" y="179"/>
                    <a:pt x="203" y="191"/>
                  </a:cubicBezTo>
                  <a:cubicBezTo>
                    <a:pt x="239" y="197"/>
                    <a:pt x="275" y="200"/>
                    <a:pt x="311" y="200"/>
                  </a:cubicBezTo>
                  <a:cubicBezTo>
                    <a:pt x="346" y="200"/>
                    <a:pt x="382" y="197"/>
                    <a:pt x="418" y="191"/>
                  </a:cubicBezTo>
                  <a:cubicBezTo>
                    <a:pt x="489" y="179"/>
                    <a:pt x="561" y="155"/>
                    <a:pt x="632" y="131"/>
                  </a:cubicBezTo>
                  <a:cubicBezTo>
                    <a:pt x="692" y="95"/>
                    <a:pt x="751" y="60"/>
                    <a:pt x="8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5" name="Google Shape;2955;p65"/>
            <p:cNvSpPr/>
            <p:nvPr/>
          </p:nvSpPr>
          <p:spPr>
            <a:xfrm>
              <a:off x="7028517" y="1789743"/>
              <a:ext cx="225773" cy="64347"/>
            </a:xfrm>
            <a:custGeom>
              <a:avLst/>
              <a:gdLst/>
              <a:ahLst/>
              <a:cxnLst/>
              <a:rect l="l" t="t" r="r" b="b"/>
              <a:pathLst>
                <a:path w="1621" h="462" extrusionOk="0">
                  <a:moveTo>
                    <a:pt x="901" y="0"/>
                  </a:moveTo>
                  <a:cubicBezTo>
                    <a:pt x="861" y="0"/>
                    <a:pt x="822" y="3"/>
                    <a:pt x="787" y="9"/>
                  </a:cubicBezTo>
                  <a:cubicBezTo>
                    <a:pt x="620" y="21"/>
                    <a:pt x="477" y="69"/>
                    <a:pt x="334" y="152"/>
                  </a:cubicBezTo>
                  <a:cubicBezTo>
                    <a:pt x="203" y="235"/>
                    <a:pt x="84" y="342"/>
                    <a:pt x="1" y="461"/>
                  </a:cubicBezTo>
                  <a:cubicBezTo>
                    <a:pt x="120" y="366"/>
                    <a:pt x="239" y="295"/>
                    <a:pt x="382" y="235"/>
                  </a:cubicBezTo>
                  <a:cubicBezTo>
                    <a:pt x="453" y="200"/>
                    <a:pt x="513" y="176"/>
                    <a:pt x="584" y="152"/>
                  </a:cubicBezTo>
                  <a:cubicBezTo>
                    <a:pt x="656" y="128"/>
                    <a:pt x="727" y="116"/>
                    <a:pt x="799" y="116"/>
                  </a:cubicBezTo>
                  <a:cubicBezTo>
                    <a:pt x="834" y="110"/>
                    <a:pt x="870" y="107"/>
                    <a:pt x="906" y="107"/>
                  </a:cubicBezTo>
                  <a:cubicBezTo>
                    <a:pt x="942" y="107"/>
                    <a:pt x="977" y="110"/>
                    <a:pt x="1013" y="116"/>
                  </a:cubicBezTo>
                  <a:cubicBezTo>
                    <a:pt x="1084" y="116"/>
                    <a:pt x="1156" y="128"/>
                    <a:pt x="1215" y="152"/>
                  </a:cubicBezTo>
                  <a:cubicBezTo>
                    <a:pt x="1358" y="200"/>
                    <a:pt x="1501" y="259"/>
                    <a:pt x="1620" y="342"/>
                  </a:cubicBezTo>
                  <a:cubicBezTo>
                    <a:pt x="1513" y="223"/>
                    <a:pt x="1394" y="128"/>
                    <a:pt x="1251" y="69"/>
                  </a:cubicBezTo>
                  <a:cubicBezTo>
                    <a:pt x="1180" y="45"/>
                    <a:pt x="1096" y="21"/>
                    <a:pt x="1025" y="9"/>
                  </a:cubicBezTo>
                  <a:cubicBezTo>
                    <a:pt x="983" y="3"/>
                    <a:pt x="942" y="0"/>
                    <a:pt x="9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6" name="Google Shape;2956;p65"/>
            <p:cNvSpPr/>
            <p:nvPr/>
          </p:nvSpPr>
          <p:spPr>
            <a:xfrm>
              <a:off x="6640484" y="1819131"/>
              <a:ext cx="225773" cy="61422"/>
            </a:xfrm>
            <a:custGeom>
              <a:avLst/>
              <a:gdLst/>
              <a:ahLst/>
              <a:cxnLst/>
              <a:rect l="l" t="t" r="r" b="b"/>
              <a:pathLst>
                <a:path w="1621" h="441" extrusionOk="0">
                  <a:moveTo>
                    <a:pt x="775" y="0"/>
                  </a:moveTo>
                  <a:cubicBezTo>
                    <a:pt x="620" y="12"/>
                    <a:pt x="465" y="48"/>
                    <a:pt x="334" y="131"/>
                  </a:cubicBezTo>
                  <a:cubicBezTo>
                    <a:pt x="203" y="203"/>
                    <a:pt x="84" y="310"/>
                    <a:pt x="1" y="441"/>
                  </a:cubicBezTo>
                  <a:cubicBezTo>
                    <a:pt x="108" y="346"/>
                    <a:pt x="239" y="274"/>
                    <a:pt x="370" y="203"/>
                  </a:cubicBezTo>
                  <a:cubicBezTo>
                    <a:pt x="501" y="155"/>
                    <a:pt x="644" y="120"/>
                    <a:pt x="787" y="120"/>
                  </a:cubicBezTo>
                  <a:cubicBezTo>
                    <a:pt x="808" y="116"/>
                    <a:pt x="829" y="115"/>
                    <a:pt x="849" y="115"/>
                  </a:cubicBezTo>
                  <a:cubicBezTo>
                    <a:pt x="900" y="115"/>
                    <a:pt x="950" y="123"/>
                    <a:pt x="1001" y="131"/>
                  </a:cubicBezTo>
                  <a:cubicBezTo>
                    <a:pt x="1072" y="143"/>
                    <a:pt x="1144" y="155"/>
                    <a:pt x="1215" y="179"/>
                  </a:cubicBezTo>
                  <a:cubicBezTo>
                    <a:pt x="1358" y="227"/>
                    <a:pt x="1489" y="286"/>
                    <a:pt x="1620" y="370"/>
                  </a:cubicBezTo>
                  <a:cubicBezTo>
                    <a:pt x="1513" y="250"/>
                    <a:pt x="1382" y="155"/>
                    <a:pt x="1239" y="96"/>
                  </a:cubicBezTo>
                  <a:cubicBezTo>
                    <a:pt x="1096" y="36"/>
                    <a:pt x="941" y="0"/>
                    <a:pt x="7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7" name="Google Shape;2957;p65"/>
            <p:cNvSpPr/>
            <p:nvPr/>
          </p:nvSpPr>
          <p:spPr>
            <a:xfrm>
              <a:off x="7431592" y="1851305"/>
              <a:ext cx="328422" cy="422297"/>
            </a:xfrm>
            <a:custGeom>
              <a:avLst/>
              <a:gdLst/>
              <a:ahLst/>
              <a:cxnLst/>
              <a:rect l="l" t="t" r="r" b="b"/>
              <a:pathLst>
                <a:path w="2358" h="3032" extrusionOk="0">
                  <a:moveTo>
                    <a:pt x="1226" y="1"/>
                  </a:moveTo>
                  <a:cubicBezTo>
                    <a:pt x="839" y="1"/>
                    <a:pt x="428" y="218"/>
                    <a:pt x="131" y="579"/>
                  </a:cubicBezTo>
                  <a:cubicBezTo>
                    <a:pt x="0" y="734"/>
                    <a:pt x="322" y="2972"/>
                    <a:pt x="322" y="2972"/>
                  </a:cubicBezTo>
                  <a:cubicBezTo>
                    <a:pt x="431" y="3012"/>
                    <a:pt x="544" y="3031"/>
                    <a:pt x="657" y="3031"/>
                  </a:cubicBezTo>
                  <a:cubicBezTo>
                    <a:pt x="1185" y="3031"/>
                    <a:pt x="1728" y="2615"/>
                    <a:pt x="2012" y="1948"/>
                  </a:cubicBezTo>
                  <a:cubicBezTo>
                    <a:pt x="2358" y="1151"/>
                    <a:pt x="2167" y="270"/>
                    <a:pt x="1548" y="55"/>
                  </a:cubicBezTo>
                  <a:cubicBezTo>
                    <a:pt x="1445" y="18"/>
                    <a:pt x="1337" y="1"/>
                    <a:pt x="12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8" name="Google Shape;2958;p65"/>
            <p:cNvSpPr/>
            <p:nvPr/>
          </p:nvSpPr>
          <p:spPr>
            <a:xfrm>
              <a:off x="7479644" y="1974707"/>
              <a:ext cx="200842" cy="148055"/>
            </a:xfrm>
            <a:custGeom>
              <a:avLst/>
              <a:gdLst/>
              <a:ahLst/>
              <a:cxnLst/>
              <a:rect l="l" t="t" r="r" b="b"/>
              <a:pathLst>
                <a:path w="1442" h="1063" extrusionOk="0">
                  <a:moveTo>
                    <a:pt x="1210" y="1"/>
                  </a:moveTo>
                  <a:cubicBezTo>
                    <a:pt x="1122" y="1"/>
                    <a:pt x="1036" y="13"/>
                    <a:pt x="953" y="38"/>
                  </a:cubicBezTo>
                  <a:cubicBezTo>
                    <a:pt x="798" y="86"/>
                    <a:pt x="655" y="169"/>
                    <a:pt x="536" y="265"/>
                  </a:cubicBezTo>
                  <a:lnTo>
                    <a:pt x="441" y="348"/>
                  </a:lnTo>
                  <a:cubicBezTo>
                    <a:pt x="405" y="372"/>
                    <a:pt x="381" y="407"/>
                    <a:pt x="358" y="443"/>
                  </a:cubicBezTo>
                  <a:lnTo>
                    <a:pt x="322" y="479"/>
                  </a:lnTo>
                  <a:cubicBezTo>
                    <a:pt x="310" y="503"/>
                    <a:pt x="298" y="515"/>
                    <a:pt x="286" y="527"/>
                  </a:cubicBezTo>
                  <a:lnTo>
                    <a:pt x="215" y="634"/>
                  </a:lnTo>
                  <a:cubicBezTo>
                    <a:pt x="167" y="693"/>
                    <a:pt x="119" y="765"/>
                    <a:pt x="96" y="836"/>
                  </a:cubicBezTo>
                  <a:cubicBezTo>
                    <a:pt x="60" y="908"/>
                    <a:pt x="36" y="991"/>
                    <a:pt x="0" y="1062"/>
                  </a:cubicBezTo>
                  <a:cubicBezTo>
                    <a:pt x="48" y="991"/>
                    <a:pt x="84" y="919"/>
                    <a:pt x="131" y="860"/>
                  </a:cubicBezTo>
                  <a:lnTo>
                    <a:pt x="191" y="765"/>
                  </a:lnTo>
                  <a:cubicBezTo>
                    <a:pt x="215" y="729"/>
                    <a:pt x="239" y="693"/>
                    <a:pt x="262" y="657"/>
                  </a:cubicBezTo>
                  <a:cubicBezTo>
                    <a:pt x="286" y="634"/>
                    <a:pt x="310" y="598"/>
                    <a:pt x="334" y="574"/>
                  </a:cubicBezTo>
                  <a:cubicBezTo>
                    <a:pt x="346" y="562"/>
                    <a:pt x="358" y="538"/>
                    <a:pt x="370" y="527"/>
                  </a:cubicBezTo>
                  <a:lnTo>
                    <a:pt x="417" y="491"/>
                  </a:lnTo>
                  <a:cubicBezTo>
                    <a:pt x="441" y="455"/>
                    <a:pt x="465" y="431"/>
                    <a:pt x="489" y="407"/>
                  </a:cubicBezTo>
                  <a:lnTo>
                    <a:pt x="584" y="324"/>
                  </a:lnTo>
                  <a:cubicBezTo>
                    <a:pt x="703" y="229"/>
                    <a:pt x="834" y="146"/>
                    <a:pt x="977" y="98"/>
                  </a:cubicBezTo>
                  <a:cubicBezTo>
                    <a:pt x="1096" y="48"/>
                    <a:pt x="1223" y="23"/>
                    <a:pt x="1359" y="23"/>
                  </a:cubicBezTo>
                  <a:cubicBezTo>
                    <a:pt x="1386" y="23"/>
                    <a:pt x="1413" y="24"/>
                    <a:pt x="1441" y="26"/>
                  </a:cubicBezTo>
                  <a:cubicBezTo>
                    <a:pt x="1364" y="10"/>
                    <a:pt x="1286" y="1"/>
                    <a:pt x="12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9" name="Google Shape;2959;p65"/>
            <p:cNvSpPr/>
            <p:nvPr/>
          </p:nvSpPr>
          <p:spPr>
            <a:xfrm>
              <a:off x="6881020" y="1930277"/>
              <a:ext cx="77997" cy="273824"/>
            </a:xfrm>
            <a:custGeom>
              <a:avLst/>
              <a:gdLst/>
              <a:ahLst/>
              <a:cxnLst/>
              <a:rect l="l" t="t" r="r" b="b"/>
              <a:pathLst>
                <a:path w="560" h="1966" extrusionOk="0">
                  <a:moveTo>
                    <a:pt x="322" y="0"/>
                  </a:moveTo>
                  <a:cubicBezTo>
                    <a:pt x="310" y="191"/>
                    <a:pt x="286" y="393"/>
                    <a:pt x="262" y="584"/>
                  </a:cubicBezTo>
                  <a:cubicBezTo>
                    <a:pt x="226" y="786"/>
                    <a:pt x="179" y="976"/>
                    <a:pt x="131" y="1155"/>
                  </a:cubicBezTo>
                  <a:cubicBezTo>
                    <a:pt x="96" y="1250"/>
                    <a:pt x="72" y="1346"/>
                    <a:pt x="48" y="1441"/>
                  </a:cubicBezTo>
                  <a:cubicBezTo>
                    <a:pt x="36" y="1500"/>
                    <a:pt x="24" y="1548"/>
                    <a:pt x="12" y="1596"/>
                  </a:cubicBezTo>
                  <a:cubicBezTo>
                    <a:pt x="0" y="1643"/>
                    <a:pt x="0" y="1703"/>
                    <a:pt x="12" y="1762"/>
                  </a:cubicBezTo>
                  <a:cubicBezTo>
                    <a:pt x="36" y="1810"/>
                    <a:pt x="72" y="1858"/>
                    <a:pt x="119" y="1881"/>
                  </a:cubicBezTo>
                  <a:cubicBezTo>
                    <a:pt x="167" y="1905"/>
                    <a:pt x="215" y="1929"/>
                    <a:pt x="262" y="1941"/>
                  </a:cubicBezTo>
                  <a:cubicBezTo>
                    <a:pt x="328" y="1956"/>
                    <a:pt x="390" y="1966"/>
                    <a:pt x="450" y="1966"/>
                  </a:cubicBezTo>
                  <a:cubicBezTo>
                    <a:pt x="487" y="1966"/>
                    <a:pt x="523" y="1962"/>
                    <a:pt x="560" y="1953"/>
                  </a:cubicBezTo>
                  <a:cubicBezTo>
                    <a:pt x="465" y="1953"/>
                    <a:pt x="369" y="1941"/>
                    <a:pt x="274" y="1905"/>
                  </a:cubicBezTo>
                  <a:cubicBezTo>
                    <a:pt x="226" y="1893"/>
                    <a:pt x="191" y="1869"/>
                    <a:pt x="155" y="1846"/>
                  </a:cubicBezTo>
                  <a:cubicBezTo>
                    <a:pt x="107" y="1822"/>
                    <a:pt x="84" y="1786"/>
                    <a:pt x="72" y="1738"/>
                  </a:cubicBezTo>
                  <a:cubicBezTo>
                    <a:pt x="72" y="1643"/>
                    <a:pt x="84" y="1548"/>
                    <a:pt x="119" y="1465"/>
                  </a:cubicBezTo>
                  <a:cubicBezTo>
                    <a:pt x="143" y="1369"/>
                    <a:pt x="179" y="1274"/>
                    <a:pt x="203" y="1179"/>
                  </a:cubicBezTo>
                  <a:cubicBezTo>
                    <a:pt x="262" y="988"/>
                    <a:pt x="298" y="798"/>
                    <a:pt x="322" y="595"/>
                  </a:cubicBezTo>
                  <a:cubicBezTo>
                    <a:pt x="346" y="393"/>
                    <a:pt x="346" y="203"/>
                    <a:pt x="3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0" name="Google Shape;2960;p65"/>
            <p:cNvSpPr/>
            <p:nvPr/>
          </p:nvSpPr>
          <p:spPr>
            <a:xfrm>
              <a:off x="7068351" y="1914538"/>
              <a:ext cx="73122" cy="35795"/>
            </a:xfrm>
            <a:custGeom>
              <a:avLst/>
              <a:gdLst/>
              <a:ahLst/>
              <a:cxnLst/>
              <a:rect l="l" t="t" r="r" b="b"/>
              <a:pathLst>
                <a:path w="525" h="257" extrusionOk="0">
                  <a:moveTo>
                    <a:pt x="306" y="0"/>
                  </a:moveTo>
                  <a:cubicBezTo>
                    <a:pt x="277" y="0"/>
                    <a:pt x="251" y="6"/>
                    <a:pt x="227" y="18"/>
                  </a:cubicBezTo>
                  <a:cubicBezTo>
                    <a:pt x="167" y="30"/>
                    <a:pt x="120" y="66"/>
                    <a:pt x="84" y="113"/>
                  </a:cubicBezTo>
                  <a:cubicBezTo>
                    <a:pt x="48" y="149"/>
                    <a:pt x="24" y="197"/>
                    <a:pt x="1" y="256"/>
                  </a:cubicBezTo>
                  <a:cubicBezTo>
                    <a:pt x="36" y="220"/>
                    <a:pt x="72" y="185"/>
                    <a:pt x="120" y="149"/>
                  </a:cubicBezTo>
                  <a:cubicBezTo>
                    <a:pt x="155" y="125"/>
                    <a:pt x="191" y="101"/>
                    <a:pt x="239" y="89"/>
                  </a:cubicBezTo>
                  <a:cubicBezTo>
                    <a:pt x="263" y="77"/>
                    <a:pt x="275" y="77"/>
                    <a:pt x="298" y="77"/>
                  </a:cubicBezTo>
                  <a:lnTo>
                    <a:pt x="370" y="77"/>
                  </a:lnTo>
                  <a:cubicBezTo>
                    <a:pt x="417" y="89"/>
                    <a:pt x="465" y="101"/>
                    <a:pt x="525" y="113"/>
                  </a:cubicBezTo>
                  <a:cubicBezTo>
                    <a:pt x="489" y="77"/>
                    <a:pt x="441" y="42"/>
                    <a:pt x="394" y="18"/>
                  </a:cubicBezTo>
                  <a:cubicBezTo>
                    <a:pt x="364" y="6"/>
                    <a:pt x="334" y="0"/>
                    <a:pt x="3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1" name="Google Shape;2961;p65"/>
            <p:cNvSpPr/>
            <p:nvPr/>
          </p:nvSpPr>
          <p:spPr>
            <a:xfrm>
              <a:off x="7080051" y="1961754"/>
              <a:ext cx="68108" cy="109613"/>
            </a:xfrm>
            <a:custGeom>
              <a:avLst/>
              <a:gdLst/>
              <a:ahLst/>
              <a:cxnLst/>
              <a:rect l="l" t="t" r="r" b="b"/>
              <a:pathLst>
                <a:path w="489" h="787" extrusionOk="0">
                  <a:moveTo>
                    <a:pt x="250" y="0"/>
                  </a:moveTo>
                  <a:cubicBezTo>
                    <a:pt x="107" y="0"/>
                    <a:pt x="0" y="179"/>
                    <a:pt x="0" y="393"/>
                  </a:cubicBezTo>
                  <a:cubicBezTo>
                    <a:pt x="0" y="608"/>
                    <a:pt x="107" y="786"/>
                    <a:pt x="250" y="786"/>
                  </a:cubicBezTo>
                  <a:cubicBezTo>
                    <a:pt x="381" y="786"/>
                    <a:pt x="488" y="608"/>
                    <a:pt x="488" y="393"/>
                  </a:cubicBezTo>
                  <a:cubicBezTo>
                    <a:pt x="488" y="179"/>
                    <a:pt x="381" y="0"/>
                    <a:pt x="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2" name="Google Shape;2962;p65"/>
            <p:cNvSpPr/>
            <p:nvPr/>
          </p:nvSpPr>
          <p:spPr>
            <a:xfrm>
              <a:off x="6763189" y="1933480"/>
              <a:ext cx="74793" cy="30084"/>
            </a:xfrm>
            <a:custGeom>
              <a:avLst/>
              <a:gdLst/>
              <a:ahLst/>
              <a:cxnLst/>
              <a:rect l="l" t="t" r="r" b="b"/>
              <a:pathLst>
                <a:path w="537" h="216" extrusionOk="0">
                  <a:moveTo>
                    <a:pt x="227" y="1"/>
                  </a:moveTo>
                  <a:cubicBezTo>
                    <a:pt x="180" y="13"/>
                    <a:pt x="120" y="37"/>
                    <a:pt x="84" y="72"/>
                  </a:cubicBezTo>
                  <a:cubicBezTo>
                    <a:pt x="37" y="108"/>
                    <a:pt x="13" y="156"/>
                    <a:pt x="1" y="215"/>
                  </a:cubicBezTo>
                  <a:cubicBezTo>
                    <a:pt x="37" y="180"/>
                    <a:pt x="72" y="144"/>
                    <a:pt x="120" y="120"/>
                  </a:cubicBezTo>
                  <a:cubicBezTo>
                    <a:pt x="132" y="108"/>
                    <a:pt x="156" y="96"/>
                    <a:pt x="180" y="96"/>
                  </a:cubicBezTo>
                  <a:cubicBezTo>
                    <a:pt x="203" y="84"/>
                    <a:pt x="227" y="84"/>
                    <a:pt x="251" y="84"/>
                  </a:cubicBezTo>
                  <a:cubicBezTo>
                    <a:pt x="261" y="81"/>
                    <a:pt x="273" y="79"/>
                    <a:pt x="285" y="79"/>
                  </a:cubicBezTo>
                  <a:cubicBezTo>
                    <a:pt x="315" y="79"/>
                    <a:pt x="348" y="88"/>
                    <a:pt x="382" y="96"/>
                  </a:cubicBezTo>
                  <a:cubicBezTo>
                    <a:pt x="430" y="108"/>
                    <a:pt x="477" y="120"/>
                    <a:pt x="537" y="144"/>
                  </a:cubicBezTo>
                  <a:cubicBezTo>
                    <a:pt x="489" y="96"/>
                    <a:pt x="453" y="61"/>
                    <a:pt x="394" y="37"/>
                  </a:cubicBezTo>
                  <a:cubicBezTo>
                    <a:pt x="346" y="13"/>
                    <a:pt x="287" y="1"/>
                    <a:pt x="2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3" name="Google Shape;2963;p65"/>
            <p:cNvSpPr/>
            <p:nvPr/>
          </p:nvSpPr>
          <p:spPr>
            <a:xfrm>
              <a:off x="6773218" y="1988217"/>
              <a:ext cx="73122" cy="111424"/>
            </a:xfrm>
            <a:custGeom>
              <a:avLst/>
              <a:gdLst/>
              <a:ahLst/>
              <a:cxnLst/>
              <a:rect l="l" t="t" r="r" b="b"/>
              <a:pathLst>
                <a:path w="525" h="800" extrusionOk="0">
                  <a:moveTo>
                    <a:pt x="227" y="1"/>
                  </a:moveTo>
                  <a:cubicBezTo>
                    <a:pt x="96" y="13"/>
                    <a:pt x="0" y="203"/>
                    <a:pt x="12" y="418"/>
                  </a:cubicBezTo>
                  <a:cubicBezTo>
                    <a:pt x="35" y="625"/>
                    <a:pt x="148" y="799"/>
                    <a:pt x="285" y="799"/>
                  </a:cubicBezTo>
                  <a:cubicBezTo>
                    <a:pt x="289" y="799"/>
                    <a:pt x="293" y="799"/>
                    <a:pt x="298" y="799"/>
                  </a:cubicBezTo>
                  <a:cubicBezTo>
                    <a:pt x="429" y="787"/>
                    <a:pt x="524" y="596"/>
                    <a:pt x="512" y="382"/>
                  </a:cubicBezTo>
                  <a:cubicBezTo>
                    <a:pt x="489" y="168"/>
                    <a:pt x="369" y="1"/>
                    <a:pt x="2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4" name="Google Shape;2964;p65"/>
            <p:cNvSpPr/>
            <p:nvPr/>
          </p:nvSpPr>
          <p:spPr>
            <a:xfrm>
              <a:off x="6534353" y="1371345"/>
              <a:ext cx="1088055" cy="559070"/>
            </a:xfrm>
            <a:custGeom>
              <a:avLst/>
              <a:gdLst/>
              <a:ahLst/>
              <a:cxnLst/>
              <a:rect l="l" t="t" r="r" b="b"/>
              <a:pathLst>
                <a:path w="7812" h="4014" extrusionOk="0">
                  <a:moveTo>
                    <a:pt x="3906" y="1"/>
                  </a:moveTo>
                  <a:cubicBezTo>
                    <a:pt x="1" y="1"/>
                    <a:pt x="322" y="3442"/>
                    <a:pt x="322" y="3442"/>
                  </a:cubicBezTo>
                  <a:cubicBezTo>
                    <a:pt x="322" y="3442"/>
                    <a:pt x="1442" y="2977"/>
                    <a:pt x="2108" y="2203"/>
                  </a:cubicBezTo>
                  <a:lnTo>
                    <a:pt x="2108" y="2203"/>
                  </a:lnTo>
                  <a:cubicBezTo>
                    <a:pt x="2108" y="2204"/>
                    <a:pt x="1733" y="2989"/>
                    <a:pt x="2449" y="2989"/>
                  </a:cubicBezTo>
                  <a:cubicBezTo>
                    <a:pt x="2455" y="2989"/>
                    <a:pt x="2460" y="2989"/>
                    <a:pt x="2465" y="2989"/>
                  </a:cubicBezTo>
                  <a:cubicBezTo>
                    <a:pt x="3204" y="2977"/>
                    <a:pt x="3954" y="1418"/>
                    <a:pt x="3954" y="1418"/>
                  </a:cubicBezTo>
                  <a:cubicBezTo>
                    <a:pt x="3954" y="1418"/>
                    <a:pt x="4097" y="2370"/>
                    <a:pt x="4501" y="2382"/>
                  </a:cubicBezTo>
                  <a:cubicBezTo>
                    <a:pt x="4504" y="2382"/>
                    <a:pt x="4506" y="2382"/>
                    <a:pt x="4508" y="2382"/>
                  </a:cubicBezTo>
                  <a:cubicBezTo>
                    <a:pt x="4899" y="2382"/>
                    <a:pt x="5335" y="1346"/>
                    <a:pt x="5335" y="1346"/>
                  </a:cubicBezTo>
                  <a:cubicBezTo>
                    <a:pt x="5644" y="3561"/>
                    <a:pt x="6656" y="4013"/>
                    <a:pt x="6656" y="4013"/>
                  </a:cubicBezTo>
                  <a:cubicBezTo>
                    <a:pt x="6883" y="3704"/>
                    <a:pt x="7204" y="3501"/>
                    <a:pt x="7585" y="3454"/>
                  </a:cubicBezTo>
                  <a:cubicBezTo>
                    <a:pt x="7585" y="3454"/>
                    <a:pt x="7811" y="1"/>
                    <a:pt x="39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5" name="Google Shape;2965;p65"/>
            <p:cNvSpPr/>
            <p:nvPr/>
          </p:nvSpPr>
          <p:spPr>
            <a:xfrm>
              <a:off x="7410004" y="1640017"/>
              <a:ext cx="136077" cy="223962"/>
            </a:xfrm>
            <a:custGeom>
              <a:avLst/>
              <a:gdLst/>
              <a:ahLst/>
              <a:cxnLst/>
              <a:rect l="l" t="t" r="r" b="b"/>
              <a:pathLst>
                <a:path w="977" h="1608" extrusionOk="0">
                  <a:moveTo>
                    <a:pt x="12" y="1"/>
                  </a:moveTo>
                  <a:cubicBezTo>
                    <a:pt x="12" y="12"/>
                    <a:pt x="0" y="12"/>
                    <a:pt x="0" y="24"/>
                  </a:cubicBezTo>
                  <a:cubicBezTo>
                    <a:pt x="72" y="334"/>
                    <a:pt x="167" y="632"/>
                    <a:pt x="310" y="917"/>
                  </a:cubicBezTo>
                  <a:cubicBezTo>
                    <a:pt x="453" y="1203"/>
                    <a:pt x="679" y="1441"/>
                    <a:pt x="953" y="1608"/>
                  </a:cubicBezTo>
                  <a:lnTo>
                    <a:pt x="965" y="1608"/>
                  </a:lnTo>
                  <a:cubicBezTo>
                    <a:pt x="977" y="1596"/>
                    <a:pt x="977" y="1584"/>
                    <a:pt x="965" y="1584"/>
                  </a:cubicBezTo>
                  <a:cubicBezTo>
                    <a:pt x="703" y="1429"/>
                    <a:pt x="477" y="1191"/>
                    <a:pt x="334" y="905"/>
                  </a:cubicBezTo>
                  <a:cubicBezTo>
                    <a:pt x="203" y="620"/>
                    <a:pt x="96" y="322"/>
                    <a:pt x="36" y="12"/>
                  </a:cubicBezTo>
                  <a:cubicBezTo>
                    <a:pt x="24" y="12"/>
                    <a:pt x="24" y="1"/>
                    <a:pt x="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6" name="Google Shape;2966;p65"/>
            <p:cNvSpPr/>
            <p:nvPr/>
          </p:nvSpPr>
          <p:spPr>
            <a:xfrm>
              <a:off x="6738119" y="2870696"/>
              <a:ext cx="479680" cy="490823"/>
            </a:xfrm>
            <a:custGeom>
              <a:avLst/>
              <a:gdLst/>
              <a:ahLst/>
              <a:cxnLst/>
              <a:rect l="l" t="t" r="r" b="b"/>
              <a:pathLst>
                <a:path w="3444" h="3524" extrusionOk="0">
                  <a:moveTo>
                    <a:pt x="885" y="0"/>
                  </a:moveTo>
                  <a:cubicBezTo>
                    <a:pt x="854" y="0"/>
                    <a:pt x="840" y="22"/>
                    <a:pt x="848" y="70"/>
                  </a:cubicBezTo>
                  <a:cubicBezTo>
                    <a:pt x="907" y="463"/>
                    <a:pt x="1586" y="1154"/>
                    <a:pt x="1586" y="1154"/>
                  </a:cubicBezTo>
                  <a:cubicBezTo>
                    <a:pt x="1586" y="1154"/>
                    <a:pt x="566" y="224"/>
                    <a:pt x="356" y="224"/>
                  </a:cubicBezTo>
                  <a:cubicBezTo>
                    <a:pt x="324" y="224"/>
                    <a:pt x="311" y="246"/>
                    <a:pt x="324" y="297"/>
                  </a:cubicBezTo>
                  <a:cubicBezTo>
                    <a:pt x="419" y="666"/>
                    <a:pt x="1241" y="1511"/>
                    <a:pt x="1241" y="1511"/>
                  </a:cubicBezTo>
                  <a:cubicBezTo>
                    <a:pt x="1241" y="1511"/>
                    <a:pt x="332" y="593"/>
                    <a:pt x="102" y="593"/>
                  </a:cubicBezTo>
                  <a:cubicBezTo>
                    <a:pt x="72" y="593"/>
                    <a:pt x="54" y="608"/>
                    <a:pt x="50" y="642"/>
                  </a:cubicBezTo>
                  <a:cubicBezTo>
                    <a:pt x="26" y="918"/>
                    <a:pt x="489" y="1422"/>
                    <a:pt x="786" y="1714"/>
                  </a:cubicBezTo>
                  <a:lnTo>
                    <a:pt x="786" y="1714"/>
                  </a:lnTo>
                  <a:cubicBezTo>
                    <a:pt x="538" y="1487"/>
                    <a:pt x="169" y="1171"/>
                    <a:pt x="45" y="1171"/>
                  </a:cubicBezTo>
                  <a:cubicBezTo>
                    <a:pt x="16" y="1171"/>
                    <a:pt x="1" y="1187"/>
                    <a:pt x="2" y="1225"/>
                  </a:cubicBezTo>
                  <a:cubicBezTo>
                    <a:pt x="14" y="1511"/>
                    <a:pt x="610" y="2118"/>
                    <a:pt x="1014" y="2523"/>
                  </a:cubicBezTo>
                  <a:cubicBezTo>
                    <a:pt x="1407" y="2928"/>
                    <a:pt x="2348" y="3523"/>
                    <a:pt x="2348" y="3523"/>
                  </a:cubicBezTo>
                  <a:cubicBezTo>
                    <a:pt x="3020" y="3441"/>
                    <a:pt x="3354" y="2821"/>
                    <a:pt x="3348" y="2821"/>
                  </a:cubicBezTo>
                  <a:lnTo>
                    <a:pt x="3348" y="2821"/>
                  </a:lnTo>
                  <a:cubicBezTo>
                    <a:pt x="3348" y="2821"/>
                    <a:pt x="3348" y="2821"/>
                    <a:pt x="3348" y="2821"/>
                  </a:cubicBezTo>
                  <a:cubicBezTo>
                    <a:pt x="3443" y="2166"/>
                    <a:pt x="2455" y="273"/>
                    <a:pt x="2169" y="261"/>
                  </a:cubicBezTo>
                  <a:cubicBezTo>
                    <a:pt x="2167" y="261"/>
                    <a:pt x="2165" y="261"/>
                    <a:pt x="2163" y="261"/>
                  </a:cubicBezTo>
                  <a:cubicBezTo>
                    <a:pt x="1899" y="261"/>
                    <a:pt x="2122" y="1059"/>
                    <a:pt x="2122" y="1059"/>
                  </a:cubicBezTo>
                  <a:cubicBezTo>
                    <a:pt x="2122" y="1059"/>
                    <a:pt x="1100" y="0"/>
                    <a:pt x="88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7" name="Google Shape;2967;p65"/>
            <p:cNvSpPr/>
            <p:nvPr/>
          </p:nvSpPr>
          <p:spPr>
            <a:xfrm>
              <a:off x="7065008" y="2664840"/>
              <a:ext cx="835959" cy="1015908"/>
            </a:xfrm>
            <a:custGeom>
              <a:avLst/>
              <a:gdLst/>
              <a:ahLst/>
              <a:cxnLst/>
              <a:rect l="l" t="t" r="r" b="b"/>
              <a:pathLst>
                <a:path w="6002" h="7294" extrusionOk="0">
                  <a:moveTo>
                    <a:pt x="3370" y="0"/>
                  </a:moveTo>
                  <a:cubicBezTo>
                    <a:pt x="2805" y="0"/>
                    <a:pt x="2595" y="1655"/>
                    <a:pt x="2668" y="2406"/>
                  </a:cubicBezTo>
                  <a:cubicBezTo>
                    <a:pt x="2751" y="3275"/>
                    <a:pt x="3501" y="4989"/>
                    <a:pt x="3501" y="4989"/>
                  </a:cubicBezTo>
                  <a:cubicBezTo>
                    <a:pt x="2692" y="4632"/>
                    <a:pt x="1858" y="4311"/>
                    <a:pt x="1001" y="4049"/>
                  </a:cubicBezTo>
                  <a:cubicBezTo>
                    <a:pt x="989" y="4048"/>
                    <a:pt x="977" y="4048"/>
                    <a:pt x="965" y="4048"/>
                  </a:cubicBezTo>
                  <a:cubicBezTo>
                    <a:pt x="739" y="4048"/>
                    <a:pt x="517" y="4154"/>
                    <a:pt x="370" y="4334"/>
                  </a:cubicBezTo>
                  <a:cubicBezTo>
                    <a:pt x="179" y="4513"/>
                    <a:pt x="48" y="4739"/>
                    <a:pt x="1" y="4989"/>
                  </a:cubicBezTo>
                  <a:cubicBezTo>
                    <a:pt x="1" y="4989"/>
                    <a:pt x="3244" y="7293"/>
                    <a:pt x="4612" y="7293"/>
                  </a:cubicBezTo>
                  <a:cubicBezTo>
                    <a:pt x="4729" y="7293"/>
                    <a:pt x="4832" y="7276"/>
                    <a:pt x="4918" y="7240"/>
                  </a:cubicBezTo>
                  <a:cubicBezTo>
                    <a:pt x="6002" y="6775"/>
                    <a:pt x="4942" y="1120"/>
                    <a:pt x="3632" y="108"/>
                  </a:cubicBezTo>
                  <a:cubicBezTo>
                    <a:pt x="3538" y="34"/>
                    <a:pt x="3450" y="0"/>
                    <a:pt x="33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8" name="Google Shape;2968;p65"/>
            <p:cNvSpPr/>
            <p:nvPr/>
          </p:nvSpPr>
          <p:spPr>
            <a:xfrm>
              <a:off x="7564187" y="3374612"/>
              <a:ext cx="83011" cy="121174"/>
            </a:xfrm>
            <a:custGeom>
              <a:avLst/>
              <a:gdLst/>
              <a:ahLst/>
              <a:cxnLst/>
              <a:rect l="l" t="t" r="r" b="b"/>
              <a:pathLst>
                <a:path w="596" h="870" extrusionOk="0">
                  <a:moveTo>
                    <a:pt x="1" y="0"/>
                  </a:moveTo>
                  <a:cubicBezTo>
                    <a:pt x="1" y="12"/>
                    <a:pt x="1" y="12"/>
                    <a:pt x="1" y="24"/>
                  </a:cubicBezTo>
                  <a:cubicBezTo>
                    <a:pt x="239" y="262"/>
                    <a:pt x="429" y="548"/>
                    <a:pt x="572" y="858"/>
                  </a:cubicBezTo>
                  <a:cubicBezTo>
                    <a:pt x="572" y="858"/>
                    <a:pt x="572" y="870"/>
                    <a:pt x="584" y="870"/>
                  </a:cubicBezTo>
                  <a:lnTo>
                    <a:pt x="596" y="870"/>
                  </a:lnTo>
                  <a:cubicBezTo>
                    <a:pt x="596" y="858"/>
                    <a:pt x="596" y="846"/>
                    <a:pt x="596" y="846"/>
                  </a:cubicBezTo>
                  <a:cubicBezTo>
                    <a:pt x="441" y="536"/>
                    <a:pt x="251" y="251"/>
                    <a:pt x="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TextBox 3"/>
          <p:cNvSpPr txBox="1"/>
          <p:nvPr/>
        </p:nvSpPr>
        <p:spPr>
          <a:xfrm>
            <a:off x="2873161" y="512355"/>
            <a:ext cx="3145844" cy="584775"/>
          </a:xfrm>
          <a:prstGeom prst="rect">
            <a:avLst/>
          </a:prstGeom>
          <a:noFill/>
        </p:spPr>
        <p:txBody>
          <a:bodyPr wrap="square" rtlCol="0">
            <a:spAutoFit/>
          </a:bodyPr>
          <a:lstStyle/>
          <a:p>
            <a:pPr algn="ctr"/>
            <a:r>
              <a:rPr lang="en-US" sz="3200" b="1" dirty="0" smtClean="0">
                <a:solidFill>
                  <a:schemeClr val="accent3">
                    <a:lumMod val="75000"/>
                  </a:schemeClr>
                </a:solidFill>
              </a:rPr>
              <a:t>LUYỆN TẬP</a:t>
            </a:r>
            <a:endParaRPr lang="en-US" sz="3200" b="1" dirty="0">
              <a:solidFill>
                <a:schemeClr val="accent3">
                  <a:lumMod val="75000"/>
                </a:schemeClr>
              </a:solidFill>
            </a:endParaRPr>
          </a:p>
        </p:txBody>
      </p:sp>
      <p:sp>
        <p:nvSpPr>
          <p:cNvPr id="48" name="Rectangle 47"/>
          <p:cNvSpPr/>
          <p:nvPr/>
        </p:nvSpPr>
        <p:spPr>
          <a:xfrm>
            <a:off x="1144706" y="1097130"/>
            <a:ext cx="6322115" cy="496996"/>
          </a:xfrm>
          <a:prstGeom prst="rect">
            <a:avLst/>
          </a:prstGeom>
        </p:spPr>
        <p:txBody>
          <a:bodyPr wrap="square">
            <a:spAutoFit/>
          </a:bodyPr>
          <a:lstStyle/>
          <a:p>
            <a:pPr algn="ctr">
              <a:lnSpc>
                <a:spcPct val="150000"/>
              </a:lnSpc>
            </a:pPr>
            <a:r>
              <a:rPr lang="en-US" sz="2000" b="1" dirty="0">
                <a:solidFill>
                  <a:srgbClr val="002060"/>
                </a:solidFill>
              </a:rPr>
              <a:t>2</a:t>
            </a:r>
            <a:r>
              <a:rPr lang="en-US" sz="2000" b="1" dirty="0" smtClean="0">
                <a:solidFill>
                  <a:srgbClr val="002060"/>
                </a:solidFill>
              </a:rPr>
              <a:t>. </a:t>
            </a:r>
            <a:r>
              <a:rPr lang="en-US" sz="2000" b="1" dirty="0" err="1" smtClean="0">
                <a:solidFill>
                  <a:srgbClr val="002060"/>
                </a:solidFill>
              </a:rPr>
              <a:t>Tham</a:t>
            </a:r>
            <a:r>
              <a:rPr lang="en-US" sz="2000" b="1" dirty="0" smtClean="0">
                <a:solidFill>
                  <a:srgbClr val="002060"/>
                </a:solidFill>
              </a:rPr>
              <a:t> </a:t>
            </a:r>
            <a:r>
              <a:rPr lang="en-US" sz="2000" b="1" dirty="0" err="1" smtClean="0">
                <a:solidFill>
                  <a:srgbClr val="002060"/>
                </a:solidFill>
              </a:rPr>
              <a:t>gia</a:t>
            </a:r>
            <a:r>
              <a:rPr lang="en-US" sz="2000" b="1" dirty="0" smtClean="0">
                <a:solidFill>
                  <a:srgbClr val="002060"/>
                </a:solidFill>
              </a:rPr>
              <a:t> </a:t>
            </a:r>
            <a:r>
              <a:rPr lang="vi-VN" sz="2000" b="1" dirty="0" smtClean="0">
                <a:solidFill>
                  <a:srgbClr val="002060"/>
                </a:solidFill>
              </a:rPr>
              <a:t>hoạt động thiện nguyện, nhân đạo</a:t>
            </a:r>
            <a:endParaRPr lang="en-US" sz="2000" b="1" dirty="0">
              <a:solidFill>
                <a:srgbClr val="002060"/>
              </a:solidFill>
            </a:endParaRPr>
          </a:p>
        </p:txBody>
      </p:sp>
      <p:sp>
        <p:nvSpPr>
          <p:cNvPr id="51" name="Google Shape;2074;p49"/>
          <p:cNvSpPr/>
          <p:nvPr/>
        </p:nvSpPr>
        <p:spPr>
          <a:xfrm flipH="1" flipV="1">
            <a:off x="749282" y="1812679"/>
            <a:ext cx="5836576" cy="2990641"/>
          </a:xfrm>
          <a:custGeom>
            <a:avLst/>
            <a:gdLst/>
            <a:ahLst/>
            <a:cxnLst/>
            <a:rect l="l" t="t" r="r" b="b"/>
            <a:pathLst>
              <a:path w="9181" h="6892" extrusionOk="0">
                <a:moveTo>
                  <a:pt x="4507" y="1"/>
                </a:moveTo>
                <a:cubicBezTo>
                  <a:pt x="2797" y="1"/>
                  <a:pt x="1115" y="180"/>
                  <a:pt x="751" y="544"/>
                </a:cubicBezTo>
                <a:cubicBezTo>
                  <a:pt x="0" y="1282"/>
                  <a:pt x="239" y="5176"/>
                  <a:pt x="846" y="5700"/>
                </a:cubicBezTo>
                <a:cubicBezTo>
                  <a:pt x="977" y="5819"/>
                  <a:pt x="1382" y="5914"/>
                  <a:pt x="1941" y="5985"/>
                </a:cubicBezTo>
                <a:cubicBezTo>
                  <a:pt x="1751" y="6343"/>
                  <a:pt x="1441" y="6616"/>
                  <a:pt x="1072" y="6771"/>
                </a:cubicBezTo>
                <a:cubicBezTo>
                  <a:pt x="1397" y="6856"/>
                  <a:pt x="1691" y="6891"/>
                  <a:pt x="1956" y="6891"/>
                </a:cubicBezTo>
                <a:cubicBezTo>
                  <a:pt x="2924" y="6891"/>
                  <a:pt x="3504" y="6418"/>
                  <a:pt x="3775" y="6128"/>
                </a:cubicBezTo>
                <a:cubicBezTo>
                  <a:pt x="4174" y="6143"/>
                  <a:pt x="4586" y="6151"/>
                  <a:pt x="4990" y="6151"/>
                </a:cubicBezTo>
                <a:cubicBezTo>
                  <a:pt x="6500" y="6151"/>
                  <a:pt x="7911" y="6044"/>
                  <a:pt x="8240" y="5819"/>
                </a:cubicBezTo>
                <a:cubicBezTo>
                  <a:pt x="8966" y="5307"/>
                  <a:pt x="9180" y="1342"/>
                  <a:pt x="8501" y="592"/>
                </a:cubicBezTo>
                <a:cubicBezTo>
                  <a:pt x="8153" y="200"/>
                  <a:pt x="6314" y="1"/>
                  <a:pt x="4507" y="1"/>
                </a:cubicBezTo>
                <a:close/>
              </a:path>
            </a:pathLst>
          </a:custGeom>
          <a:solidFill>
            <a:schemeClr val="accent4">
              <a:lumMod val="40000"/>
              <a:lumOff val="60000"/>
            </a:schemeClr>
          </a:solidFill>
          <a:ln>
            <a:noFill/>
          </a:ln>
          <a:effectLst>
            <a:outerShdw blurRad="50800" dist="38100" dir="8100000" algn="tr"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Rectangle 6"/>
          <p:cNvSpPr/>
          <p:nvPr/>
        </p:nvSpPr>
        <p:spPr>
          <a:xfrm>
            <a:off x="1262445" y="2344576"/>
            <a:ext cx="4816381" cy="2400657"/>
          </a:xfrm>
          <a:prstGeom prst="rect">
            <a:avLst/>
          </a:prstGeom>
        </p:spPr>
        <p:txBody>
          <a:bodyPr wrap="square">
            <a:spAutoFit/>
          </a:bodyPr>
          <a:lstStyle/>
          <a:p>
            <a:pPr algn="just">
              <a:lnSpc>
                <a:spcPct val="150000"/>
              </a:lnSpc>
            </a:pPr>
            <a:r>
              <a:rPr lang="en-US" sz="2000" i="1" dirty="0" smtClean="0"/>
              <a:t>Chia </a:t>
            </a:r>
            <a:r>
              <a:rPr lang="vi-VN" sz="2000" i="1" dirty="0" smtClean="0"/>
              <a:t>học </a:t>
            </a:r>
            <a:r>
              <a:rPr lang="vi-VN" sz="2000" i="1" dirty="0"/>
              <a:t>sinh</a:t>
            </a:r>
            <a:r>
              <a:rPr lang="en-US" sz="2000" i="1" dirty="0" smtClean="0"/>
              <a:t> </a:t>
            </a:r>
            <a:r>
              <a:rPr lang="en-US" sz="2000" i="1" dirty="0" err="1"/>
              <a:t>thành</a:t>
            </a:r>
            <a:r>
              <a:rPr lang="en-US" sz="2000" i="1" dirty="0"/>
              <a:t> </a:t>
            </a:r>
            <a:r>
              <a:rPr lang="vi-VN" sz="2000" i="1" dirty="0" smtClean="0"/>
              <a:t>4</a:t>
            </a:r>
            <a:r>
              <a:rPr lang="en-US" sz="2000" i="1" dirty="0" smtClean="0"/>
              <a:t> </a:t>
            </a:r>
            <a:r>
              <a:rPr lang="en-US" sz="2000" i="1" dirty="0" err="1" smtClean="0"/>
              <a:t>nhóm</a:t>
            </a:r>
            <a:r>
              <a:rPr lang="en-US" sz="2000" i="1" dirty="0" smtClean="0"/>
              <a:t>, </a:t>
            </a:r>
            <a:r>
              <a:rPr lang="en-US" sz="2000" i="1" dirty="0" err="1" smtClean="0"/>
              <a:t>thảo</a:t>
            </a:r>
            <a:r>
              <a:rPr lang="en-US" sz="2000" i="1" dirty="0" smtClean="0"/>
              <a:t> </a:t>
            </a:r>
            <a:r>
              <a:rPr lang="en-US" sz="2000" i="1" dirty="0" err="1" smtClean="0"/>
              <a:t>luận</a:t>
            </a:r>
            <a:r>
              <a:rPr lang="en-US" sz="2000" i="1" dirty="0" smtClean="0"/>
              <a:t> </a:t>
            </a:r>
            <a:r>
              <a:rPr lang="en-US" sz="2000" i="1" dirty="0" err="1" smtClean="0"/>
              <a:t>và</a:t>
            </a:r>
            <a:r>
              <a:rPr lang="en-US" sz="2000" i="1" dirty="0" smtClean="0"/>
              <a:t> </a:t>
            </a:r>
            <a:r>
              <a:rPr lang="vi-VN" sz="2000" i="1" dirty="0" smtClean="0"/>
              <a:t>trao đổi về những việc đã làm để hưởng ứng phong trào “Thiện nguyện, nhân đạo – một hành động văn hóa, nghĩa tình” do Đoàn trường phát động.</a:t>
            </a:r>
            <a:endParaRPr lang="en-US" sz="2000" dirty="0"/>
          </a:p>
        </p:txBody>
      </p:sp>
    </p:spTree>
  </p:cSld>
  <p:clrMapOvr>
    <a:masterClrMapping/>
  </p:clrMapOvr>
  <mc:AlternateContent xmlns:mc="http://schemas.openxmlformats.org/markup-compatibility/2006" xmlns:p14="http://schemas.microsoft.com/office/powerpoint/2010/main">
    <mc:Choice Requires="p14">
      <p:transition spd="slow" p14:dur="125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fade">
                                      <p:cBhvr>
                                        <p:cTn id="7" dur="500"/>
                                        <p:tgtEl>
                                          <p:spTgt spid="48"/>
                                        </p:tgtEl>
                                      </p:cBhvr>
                                    </p:animEffect>
                                    <p:anim calcmode="lin" valueType="num">
                                      <p:cBhvr>
                                        <p:cTn id="8" dur="500" fill="hold"/>
                                        <p:tgtEl>
                                          <p:spTgt spid="48"/>
                                        </p:tgtEl>
                                        <p:attrNameLst>
                                          <p:attrName>ppt_x</p:attrName>
                                        </p:attrNameLst>
                                      </p:cBhvr>
                                      <p:tavLst>
                                        <p:tav tm="0">
                                          <p:val>
                                            <p:strVal val="#ppt_x"/>
                                          </p:val>
                                        </p:tav>
                                        <p:tav tm="100000">
                                          <p:val>
                                            <p:strVal val="#ppt_x"/>
                                          </p:val>
                                        </p:tav>
                                      </p:tavLst>
                                    </p:anim>
                                    <p:anim calcmode="lin" valueType="num">
                                      <p:cBhvr>
                                        <p:cTn id="9" dur="500" fill="hold"/>
                                        <p:tgtEl>
                                          <p:spTgt spid="48"/>
                                        </p:tgtEl>
                                        <p:attrNameLst>
                                          <p:attrName>ppt_y</p:attrName>
                                        </p:attrNameLst>
                                      </p:cBhvr>
                                      <p:tavLst>
                                        <p:tav tm="0">
                                          <p:val>
                                            <p:strVal val="#ppt_y-.1"/>
                                          </p:val>
                                        </p:tav>
                                        <p:tav tm="100000">
                                          <p:val>
                                            <p:strVal val="#ppt_y"/>
                                          </p:val>
                                        </p:tav>
                                      </p:tavLst>
                                    </p:anim>
                                  </p:childTnLst>
                                </p:cTn>
                              </p:par>
                              <p:par>
                                <p:cTn id="10" presetID="10" presetClass="entr" presetSubtype="0" fill="hold" nodeType="withEffect">
                                  <p:stCondLst>
                                    <p:cond delay="0"/>
                                  </p:stCondLst>
                                  <p:childTnLst>
                                    <p:set>
                                      <p:cBhvr>
                                        <p:cTn id="11" dur="1" fill="hold">
                                          <p:stCondLst>
                                            <p:cond delay="0"/>
                                          </p:stCondLst>
                                        </p:cTn>
                                        <p:tgtEl>
                                          <p:spTgt spid="2935"/>
                                        </p:tgtEl>
                                        <p:attrNameLst>
                                          <p:attrName>style.visibility</p:attrName>
                                        </p:attrNameLst>
                                      </p:cBhvr>
                                      <p:to>
                                        <p:strVal val="visible"/>
                                      </p:to>
                                    </p:set>
                                    <p:animEffect transition="in" filter="fade">
                                      <p:cBhvr>
                                        <p:cTn id="12" dur="500"/>
                                        <p:tgtEl>
                                          <p:spTgt spid="293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1"/>
                                        </p:tgtEl>
                                        <p:attrNameLst>
                                          <p:attrName>style.visibility</p:attrName>
                                        </p:attrNameLst>
                                      </p:cBhvr>
                                      <p:to>
                                        <p:strVal val="visible"/>
                                      </p:to>
                                    </p:set>
                                    <p:animEffect transition="in" filter="strips(downLeft)">
                                      <p:cBhvr>
                                        <p:cTn id="17" dur="500"/>
                                        <p:tgtEl>
                                          <p:spTgt spid="51"/>
                                        </p:tgtEl>
                                      </p:cBhvr>
                                    </p:animEffect>
                                  </p:childTnLst>
                                </p:cTn>
                              </p:par>
                              <p:par>
                                <p:cTn id="18" presetID="18" presetClass="entr" presetSubtype="12"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strips(downLeft)">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51" grpId="0" animBg="1"/>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61"/>
        <p:cNvGrpSpPr/>
        <p:nvPr/>
      </p:nvGrpSpPr>
      <p:grpSpPr>
        <a:xfrm>
          <a:off x="0" y="0"/>
          <a:ext cx="0" cy="0"/>
          <a:chOff x="0" y="0"/>
          <a:chExt cx="0" cy="0"/>
        </a:xfrm>
      </p:grpSpPr>
      <p:grpSp>
        <p:nvGrpSpPr>
          <p:cNvPr id="1966" name="Google Shape;1966;p48"/>
          <p:cNvGrpSpPr/>
          <p:nvPr/>
        </p:nvGrpSpPr>
        <p:grpSpPr>
          <a:xfrm>
            <a:off x="3776745" y="1703950"/>
            <a:ext cx="2484270" cy="3779238"/>
            <a:chOff x="3731311" y="1014485"/>
            <a:chExt cx="2484270" cy="3779238"/>
          </a:xfrm>
        </p:grpSpPr>
        <p:sp>
          <p:nvSpPr>
            <p:cNvPr id="1967" name="Google Shape;1967;p48"/>
            <p:cNvSpPr/>
            <p:nvPr/>
          </p:nvSpPr>
          <p:spPr>
            <a:xfrm>
              <a:off x="4791430" y="4468259"/>
              <a:ext cx="1424151" cy="325464"/>
            </a:xfrm>
            <a:custGeom>
              <a:avLst/>
              <a:gdLst/>
              <a:ahLst/>
              <a:cxnLst/>
              <a:rect l="l" t="t" r="r" b="b"/>
              <a:pathLst>
                <a:path w="17980" h="4109" extrusionOk="0">
                  <a:moveTo>
                    <a:pt x="8990" y="1"/>
                  </a:moveTo>
                  <a:cubicBezTo>
                    <a:pt x="4025" y="1"/>
                    <a:pt x="1" y="917"/>
                    <a:pt x="1" y="2060"/>
                  </a:cubicBezTo>
                  <a:cubicBezTo>
                    <a:pt x="1" y="3192"/>
                    <a:pt x="4025" y="4108"/>
                    <a:pt x="8990" y="4108"/>
                  </a:cubicBezTo>
                  <a:cubicBezTo>
                    <a:pt x="13955" y="4108"/>
                    <a:pt x="17979" y="3192"/>
                    <a:pt x="17979" y="2060"/>
                  </a:cubicBezTo>
                  <a:cubicBezTo>
                    <a:pt x="17979" y="917"/>
                    <a:pt x="13955" y="1"/>
                    <a:pt x="8990"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48"/>
            <p:cNvSpPr/>
            <p:nvPr/>
          </p:nvSpPr>
          <p:spPr>
            <a:xfrm>
              <a:off x="5050834" y="1409495"/>
              <a:ext cx="823362" cy="818530"/>
            </a:xfrm>
            <a:custGeom>
              <a:avLst/>
              <a:gdLst/>
              <a:ahLst/>
              <a:cxnLst/>
              <a:rect l="l" t="t" r="r" b="b"/>
              <a:pathLst>
                <a:path w="10395" h="10334" extrusionOk="0">
                  <a:moveTo>
                    <a:pt x="5886" y="1"/>
                  </a:moveTo>
                  <a:cubicBezTo>
                    <a:pt x="5765" y="1"/>
                    <a:pt x="5656" y="40"/>
                    <a:pt x="5608" y="149"/>
                  </a:cubicBezTo>
                  <a:cubicBezTo>
                    <a:pt x="5584" y="220"/>
                    <a:pt x="5584" y="303"/>
                    <a:pt x="5608" y="387"/>
                  </a:cubicBezTo>
                  <a:cubicBezTo>
                    <a:pt x="5667" y="625"/>
                    <a:pt x="5810" y="839"/>
                    <a:pt x="6013" y="994"/>
                  </a:cubicBezTo>
                  <a:cubicBezTo>
                    <a:pt x="5216" y="765"/>
                    <a:pt x="4390" y="646"/>
                    <a:pt x="3561" y="646"/>
                  </a:cubicBezTo>
                  <a:cubicBezTo>
                    <a:pt x="3485" y="646"/>
                    <a:pt x="3410" y="647"/>
                    <a:pt x="3334" y="649"/>
                  </a:cubicBezTo>
                  <a:cubicBezTo>
                    <a:pt x="2858" y="673"/>
                    <a:pt x="2369" y="732"/>
                    <a:pt x="2012" y="1042"/>
                  </a:cubicBezTo>
                  <a:cubicBezTo>
                    <a:pt x="1929" y="1101"/>
                    <a:pt x="1869" y="1185"/>
                    <a:pt x="1834" y="1268"/>
                  </a:cubicBezTo>
                  <a:cubicBezTo>
                    <a:pt x="1774" y="1494"/>
                    <a:pt x="1953" y="1708"/>
                    <a:pt x="2155" y="1804"/>
                  </a:cubicBezTo>
                  <a:cubicBezTo>
                    <a:pt x="2369" y="1899"/>
                    <a:pt x="2596" y="1923"/>
                    <a:pt x="2798" y="2030"/>
                  </a:cubicBezTo>
                  <a:cubicBezTo>
                    <a:pt x="2310" y="2113"/>
                    <a:pt x="1834" y="2256"/>
                    <a:pt x="1369" y="2447"/>
                  </a:cubicBezTo>
                  <a:cubicBezTo>
                    <a:pt x="905" y="2649"/>
                    <a:pt x="512" y="2982"/>
                    <a:pt x="250" y="3399"/>
                  </a:cubicBezTo>
                  <a:cubicBezTo>
                    <a:pt x="83" y="3685"/>
                    <a:pt x="0" y="4054"/>
                    <a:pt x="167" y="4340"/>
                  </a:cubicBezTo>
                  <a:cubicBezTo>
                    <a:pt x="333" y="4625"/>
                    <a:pt x="703" y="4745"/>
                    <a:pt x="1048" y="4816"/>
                  </a:cubicBezTo>
                  <a:cubicBezTo>
                    <a:pt x="774" y="5280"/>
                    <a:pt x="488" y="5804"/>
                    <a:pt x="595" y="6328"/>
                  </a:cubicBezTo>
                  <a:cubicBezTo>
                    <a:pt x="691" y="6733"/>
                    <a:pt x="1000" y="7042"/>
                    <a:pt x="1346" y="7281"/>
                  </a:cubicBezTo>
                  <a:cubicBezTo>
                    <a:pt x="2465" y="8090"/>
                    <a:pt x="3905" y="8257"/>
                    <a:pt x="5275" y="8304"/>
                  </a:cubicBezTo>
                  <a:cubicBezTo>
                    <a:pt x="5620" y="8852"/>
                    <a:pt x="5322" y="9709"/>
                    <a:pt x="5810" y="10114"/>
                  </a:cubicBezTo>
                  <a:cubicBezTo>
                    <a:pt x="5965" y="10233"/>
                    <a:pt x="6132" y="10293"/>
                    <a:pt x="6322" y="10317"/>
                  </a:cubicBezTo>
                  <a:cubicBezTo>
                    <a:pt x="6407" y="10328"/>
                    <a:pt x="6491" y="10333"/>
                    <a:pt x="6575" y="10333"/>
                  </a:cubicBezTo>
                  <a:cubicBezTo>
                    <a:pt x="7285" y="10333"/>
                    <a:pt x="7972" y="9940"/>
                    <a:pt x="8430" y="9376"/>
                  </a:cubicBezTo>
                  <a:cubicBezTo>
                    <a:pt x="8930" y="8757"/>
                    <a:pt x="9168" y="7959"/>
                    <a:pt x="9251" y="7161"/>
                  </a:cubicBezTo>
                  <a:cubicBezTo>
                    <a:pt x="9263" y="7042"/>
                    <a:pt x="9275" y="6935"/>
                    <a:pt x="9311" y="6828"/>
                  </a:cubicBezTo>
                  <a:cubicBezTo>
                    <a:pt x="9370" y="6709"/>
                    <a:pt x="9430" y="6602"/>
                    <a:pt x="9513" y="6495"/>
                  </a:cubicBezTo>
                  <a:cubicBezTo>
                    <a:pt x="10097" y="5697"/>
                    <a:pt x="10394" y="4733"/>
                    <a:pt x="10359" y="3744"/>
                  </a:cubicBezTo>
                  <a:cubicBezTo>
                    <a:pt x="10359" y="3328"/>
                    <a:pt x="10251" y="2935"/>
                    <a:pt x="10025" y="2578"/>
                  </a:cubicBezTo>
                  <a:cubicBezTo>
                    <a:pt x="9666" y="2056"/>
                    <a:pt x="8979" y="1839"/>
                    <a:pt x="8338" y="1839"/>
                  </a:cubicBezTo>
                  <a:cubicBezTo>
                    <a:pt x="8321" y="1839"/>
                    <a:pt x="8304" y="1839"/>
                    <a:pt x="8287" y="1839"/>
                  </a:cubicBezTo>
                  <a:lnTo>
                    <a:pt x="8204" y="1839"/>
                  </a:lnTo>
                  <a:cubicBezTo>
                    <a:pt x="7763" y="1006"/>
                    <a:pt x="7037" y="375"/>
                    <a:pt x="6156" y="53"/>
                  </a:cubicBezTo>
                  <a:cubicBezTo>
                    <a:pt x="6074" y="23"/>
                    <a:pt x="5977" y="1"/>
                    <a:pt x="58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48"/>
            <p:cNvSpPr/>
            <p:nvPr/>
          </p:nvSpPr>
          <p:spPr>
            <a:xfrm>
              <a:off x="5644968" y="4462636"/>
              <a:ext cx="433819" cy="221781"/>
            </a:xfrm>
            <a:custGeom>
              <a:avLst/>
              <a:gdLst/>
              <a:ahLst/>
              <a:cxnLst/>
              <a:rect l="l" t="t" r="r" b="b"/>
              <a:pathLst>
                <a:path w="5477" h="2800" extrusionOk="0">
                  <a:moveTo>
                    <a:pt x="2453" y="0"/>
                  </a:moveTo>
                  <a:lnTo>
                    <a:pt x="0" y="60"/>
                  </a:lnTo>
                  <a:cubicBezTo>
                    <a:pt x="0" y="60"/>
                    <a:pt x="95" y="893"/>
                    <a:pt x="322" y="1191"/>
                  </a:cubicBezTo>
                  <a:cubicBezTo>
                    <a:pt x="752" y="1772"/>
                    <a:pt x="3398" y="2799"/>
                    <a:pt x="4462" y="2799"/>
                  </a:cubicBezTo>
                  <a:cubicBezTo>
                    <a:pt x="4663" y="2799"/>
                    <a:pt x="4807" y="2762"/>
                    <a:pt x="4870" y="2679"/>
                  </a:cubicBezTo>
                  <a:cubicBezTo>
                    <a:pt x="5477" y="1870"/>
                    <a:pt x="2453" y="0"/>
                    <a:pt x="24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48"/>
            <p:cNvSpPr/>
            <p:nvPr/>
          </p:nvSpPr>
          <p:spPr>
            <a:xfrm>
              <a:off x="5657166" y="4526715"/>
              <a:ext cx="380196" cy="156672"/>
            </a:xfrm>
            <a:custGeom>
              <a:avLst/>
              <a:gdLst/>
              <a:ahLst/>
              <a:cxnLst/>
              <a:rect l="l" t="t" r="r" b="b"/>
              <a:pathLst>
                <a:path w="4800" h="1978" extrusionOk="0">
                  <a:moveTo>
                    <a:pt x="1" y="1"/>
                  </a:moveTo>
                  <a:cubicBezTo>
                    <a:pt x="37" y="132"/>
                    <a:pt x="96" y="263"/>
                    <a:pt x="168" y="370"/>
                  </a:cubicBezTo>
                  <a:cubicBezTo>
                    <a:pt x="599" y="942"/>
                    <a:pt x="3250" y="1977"/>
                    <a:pt x="4312" y="1977"/>
                  </a:cubicBezTo>
                  <a:cubicBezTo>
                    <a:pt x="4511" y="1977"/>
                    <a:pt x="4654" y="1941"/>
                    <a:pt x="4716" y="1858"/>
                  </a:cubicBezTo>
                  <a:cubicBezTo>
                    <a:pt x="4775" y="1787"/>
                    <a:pt x="4799" y="1703"/>
                    <a:pt x="4799" y="1608"/>
                  </a:cubicBezTo>
                  <a:lnTo>
                    <a:pt x="4799" y="1608"/>
                  </a:lnTo>
                  <a:cubicBezTo>
                    <a:pt x="4665" y="1633"/>
                    <a:pt x="4531" y="1645"/>
                    <a:pt x="4398" y="1645"/>
                  </a:cubicBezTo>
                  <a:cubicBezTo>
                    <a:pt x="4212" y="1645"/>
                    <a:pt x="4027" y="1621"/>
                    <a:pt x="3847" y="1573"/>
                  </a:cubicBezTo>
                  <a:cubicBezTo>
                    <a:pt x="2477" y="1299"/>
                    <a:pt x="1168" y="763"/>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48"/>
            <p:cNvSpPr/>
            <p:nvPr/>
          </p:nvSpPr>
          <p:spPr>
            <a:xfrm>
              <a:off x="4918796" y="4451309"/>
              <a:ext cx="439522" cy="209979"/>
            </a:xfrm>
            <a:custGeom>
              <a:avLst/>
              <a:gdLst/>
              <a:ahLst/>
              <a:cxnLst/>
              <a:rect l="l" t="t" r="r" b="b"/>
              <a:pathLst>
                <a:path w="5549" h="2651" extrusionOk="0">
                  <a:moveTo>
                    <a:pt x="3310" y="0"/>
                  </a:moveTo>
                  <a:cubicBezTo>
                    <a:pt x="3310" y="0"/>
                    <a:pt x="0" y="1679"/>
                    <a:pt x="584" y="2513"/>
                  </a:cubicBezTo>
                  <a:cubicBezTo>
                    <a:pt x="650" y="2609"/>
                    <a:pt x="823" y="2650"/>
                    <a:pt x="1065" y="2650"/>
                  </a:cubicBezTo>
                  <a:cubicBezTo>
                    <a:pt x="2175" y="2650"/>
                    <a:pt x="4742" y="1776"/>
                    <a:pt x="5191" y="1239"/>
                  </a:cubicBezTo>
                  <a:cubicBezTo>
                    <a:pt x="5429" y="953"/>
                    <a:pt x="5549" y="131"/>
                    <a:pt x="5549" y="131"/>
                  </a:cubicBezTo>
                  <a:lnTo>
                    <a:pt x="331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48"/>
            <p:cNvSpPr/>
            <p:nvPr/>
          </p:nvSpPr>
          <p:spPr>
            <a:xfrm>
              <a:off x="4958399" y="4522992"/>
              <a:ext cx="385741" cy="138296"/>
            </a:xfrm>
            <a:custGeom>
              <a:avLst/>
              <a:gdLst/>
              <a:ahLst/>
              <a:cxnLst/>
              <a:rect l="l" t="t" r="r" b="b"/>
              <a:pathLst>
                <a:path w="4870" h="1746" extrusionOk="0">
                  <a:moveTo>
                    <a:pt x="4870" y="0"/>
                  </a:moveTo>
                  <a:cubicBezTo>
                    <a:pt x="3715" y="691"/>
                    <a:pt x="2441" y="1155"/>
                    <a:pt x="1119" y="1381"/>
                  </a:cubicBezTo>
                  <a:cubicBezTo>
                    <a:pt x="940" y="1410"/>
                    <a:pt x="753" y="1434"/>
                    <a:pt x="571" y="1434"/>
                  </a:cubicBezTo>
                  <a:cubicBezTo>
                    <a:pt x="377" y="1434"/>
                    <a:pt x="190" y="1407"/>
                    <a:pt x="24" y="1334"/>
                  </a:cubicBezTo>
                  <a:lnTo>
                    <a:pt x="24" y="1334"/>
                  </a:lnTo>
                  <a:cubicBezTo>
                    <a:pt x="0" y="1429"/>
                    <a:pt x="24" y="1524"/>
                    <a:pt x="84" y="1608"/>
                  </a:cubicBezTo>
                  <a:cubicBezTo>
                    <a:pt x="150" y="1704"/>
                    <a:pt x="323" y="1745"/>
                    <a:pt x="566" y="1745"/>
                  </a:cubicBezTo>
                  <a:cubicBezTo>
                    <a:pt x="1679" y="1745"/>
                    <a:pt x="4252" y="871"/>
                    <a:pt x="4691" y="334"/>
                  </a:cubicBezTo>
                  <a:cubicBezTo>
                    <a:pt x="4775" y="226"/>
                    <a:pt x="4822" y="119"/>
                    <a:pt x="487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48"/>
            <p:cNvSpPr/>
            <p:nvPr/>
          </p:nvSpPr>
          <p:spPr>
            <a:xfrm>
              <a:off x="5181922" y="3066917"/>
              <a:ext cx="658294" cy="1420745"/>
            </a:xfrm>
            <a:custGeom>
              <a:avLst/>
              <a:gdLst/>
              <a:ahLst/>
              <a:cxnLst/>
              <a:rect l="l" t="t" r="r" b="b"/>
              <a:pathLst>
                <a:path w="8311" h="17937" extrusionOk="0">
                  <a:moveTo>
                    <a:pt x="667" y="0"/>
                  </a:moveTo>
                  <a:cubicBezTo>
                    <a:pt x="667" y="0"/>
                    <a:pt x="274" y="4120"/>
                    <a:pt x="250" y="6203"/>
                  </a:cubicBezTo>
                  <a:cubicBezTo>
                    <a:pt x="238" y="8287"/>
                    <a:pt x="0" y="17466"/>
                    <a:pt x="0" y="17466"/>
                  </a:cubicBezTo>
                  <a:cubicBezTo>
                    <a:pt x="367" y="17726"/>
                    <a:pt x="800" y="17859"/>
                    <a:pt x="1236" y="17859"/>
                  </a:cubicBezTo>
                  <a:cubicBezTo>
                    <a:pt x="1579" y="17859"/>
                    <a:pt x="1924" y="17777"/>
                    <a:pt x="2238" y="17609"/>
                  </a:cubicBezTo>
                  <a:cubicBezTo>
                    <a:pt x="2548" y="15871"/>
                    <a:pt x="2715" y="9608"/>
                    <a:pt x="2715" y="9608"/>
                  </a:cubicBezTo>
                  <a:lnTo>
                    <a:pt x="3322" y="3179"/>
                  </a:lnTo>
                  <a:lnTo>
                    <a:pt x="3870" y="3203"/>
                  </a:lnTo>
                  <a:cubicBezTo>
                    <a:pt x="3870" y="3203"/>
                    <a:pt x="4941" y="8715"/>
                    <a:pt x="4846" y="9989"/>
                  </a:cubicBezTo>
                  <a:cubicBezTo>
                    <a:pt x="4715" y="11787"/>
                    <a:pt x="5858" y="17681"/>
                    <a:pt x="5858" y="17681"/>
                  </a:cubicBezTo>
                  <a:cubicBezTo>
                    <a:pt x="6216" y="17871"/>
                    <a:pt x="6590" y="17936"/>
                    <a:pt x="6935" y="17936"/>
                  </a:cubicBezTo>
                  <a:cubicBezTo>
                    <a:pt x="7692" y="17936"/>
                    <a:pt x="8311" y="17621"/>
                    <a:pt x="8311" y="17621"/>
                  </a:cubicBezTo>
                  <a:cubicBezTo>
                    <a:pt x="8311" y="17621"/>
                    <a:pt x="7811" y="12787"/>
                    <a:pt x="7537" y="7620"/>
                  </a:cubicBezTo>
                  <a:cubicBezTo>
                    <a:pt x="7239" y="2155"/>
                    <a:pt x="6941" y="48"/>
                    <a:pt x="6941" y="48"/>
                  </a:cubicBezTo>
                  <a:lnTo>
                    <a:pt x="66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48"/>
            <p:cNvSpPr/>
            <p:nvPr/>
          </p:nvSpPr>
          <p:spPr>
            <a:xfrm>
              <a:off x="5349762" y="3314916"/>
              <a:ext cx="139643" cy="5703"/>
            </a:xfrm>
            <a:custGeom>
              <a:avLst/>
              <a:gdLst/>
              <a:ahLst/>
              <a:cxnLst/>
              <a:rect l="l" t="t" r="r" b="b"/>
              <a:pathLst>
                <a:path w="1763" h="72" extrusionOk="0">
                  <a:moveTo>
                    <a:pt x="12" y="0"/>
                  </a:moveTo>
                  <a:cubicBezTo>
                    <a:pt x="0" y="0"/>
                    <a:pt x="0" y="12"/>
                    <a:pt x="0" y="12"/>
                  </a:cubicBezTo>
                  <a:cubicBezTo>
                    <a:pt x="0" y="24"/>
                    <a:pt x="0" y="36"/>
                    <a:pt x="12" y="36"/>
                  </a:cubicBezTo>
                  <a:lnTo>
                    <a:pt x="1751" y="72"/>
                  </a:lnTo>
                  <a:cubicBezTo>
                    <a:pt x="1751" y="72"/>
                    <a:pt x="1763" y="72"/>
                    <a:pt x="1763" y="60"/>
                  </a:cubicBezTo>
                  <a:cubicBezTo>
                    <a:pt x="1763" y="48"/>
                    <a:pt x="1751" y="48"/>
                    <a:pt x="1751" y="48"/>
                  </a:cubicBezTo>
                  <a:lnTo>
                    <a:pt x="1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48"/>
            <p:cNvSpPr/>
            <p:nvPr/>
          </p:nvSpPr>
          <p:spPr>
            <a:xfrm>
              <a:off x="5395940" y="3110243"/>
              <a:ext cx="27485" cy="207603"/>
            </a:xfrm>
            <a:custGeom>
              <a:avLst/>
              <a:gdLst/>
              <a:ahLst/>
              <a:cxnLst/>
              <a:rect l="l" t="t" r="r" b="b"/>
              <a:pathLst>
                <a:path w="347" h="2621" extrusionOk="0">
                  <a:moveTo>
                    <a:pt x="84" y="1"/>
                  </a:moveTo>
                  <a:cubicBezTo>
                    <a:pt x="72" y="1"/>
                    <a:pt x="72" y="1"/>
                    <a:pt x="72" y="13"/>
                  </a:cubicBezTo>
                  <a:cubicBezTo>
                    <a:pt x="1" y="882"/>
                    <a:pt x="84" y="1763"/>
                    <a:pt x="310" y="2608"/>
                  </a:cubicBezTo>
                  <a:cubicBezTo>
                    <a:pt x="310" y="2620"/>
                    <a:pt x="322" y="2620"/>
                    <a:pt x="322" y="2620"/>
                  </a:cubicBezTo>
                  <a:lnTo>
                    <a:pt x="334" y="2620"/>
                  </a:lnTo>
                  <a:cubicBezTo>
                    <a:pt x="334" y="2620"/>
                    <a:pt x="346" y="2608"/>
                    <a:pt x="346" y="2596"/>
                  </a:cubicBezTo>
                  <a:cubicBezTo>
                    <a:pt x="108" y="1763"/>
                    <a:pt x="25" y="882"/>
                    <a:pt x="96" y="13"/>
                  </a:cubicBezTo>
                  <a:cubicBezTo>
                    <a:pt x="96" y="1"/>
                    <a:pt x="84" y="1"/>
                    <a:pt x="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48"/>
            <p:cNvSpPr/>
            <p:nvPr/>
          </p:nvSpPr>
          <p:spPr>
            <a:xfrm>
              <a:off x="5444970" y="3113095"/>
              <a:ext cx="27485" cy="207524"/>
            </a:xfrm>
            <a:custGeom>
              <a:avLst/>
              <a:gdLst/>
              <a:ahLst/>
              <a:cxnLst/>
              <a:rect l="l" t="t" r="r" b="b"/>
              <a:pathLst>
                <a:path w="347" h="2620" extrusionOk="0">
                  <a:moveTo>
                    <a:pt x="84" y="0"/>
                  </a:moveTo>
                  <a:cubicBezTo>
                    <a:pt x="72" y="0"/>
                    <a:pt x="72" y="0"/>
                    <a:pt x="72" y="12"/>
                  </a:cubicBezTo>
                  <a:cubicBezTo>
                    <a:pt x="1" y="882"/>
                    <a:pt x="84" y="1763"/>
                    <a:pt x="322" y="2608"/>
                  </a:cubicBezTo>
                  <a:cubicBezTo>
                    <a:pt x="322" y="2608"/>
                    <a:pt x="322" y="2620"/>
                    <a:pt x="334" y="2620"/>
                  </a:cubicBezTo>
                  <a:cubicBezTo>
                    <a:pt x="346" y="2608"/>
                    <a:pt x="346" y="2608"/>
                    <a:pt x="346" y="2596"/>
                  </a:cubicBezTo>
                  <a:cubicBezTo>
                    <a:pt x="108" y="1763"/>
                    <a:pt x="25" y="882"/>
                    <a:pt x="96" y="12"/>
                  </a:cubicBezTo>
                  <a:cubicBezTo>
                    <a:pt x="96" y="12"/>
                    <a:pt x="96" y="0"/>
                    <a:pt x="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48"/>
            <p:cNvSpPr/>
            <p:nvPr/>
          </p:nvSpPr>
          <p:spPr>
            <a:xfrm>
              <a:off x="5329010" y="3316817"/>
              <a:ext cx="88712" cy="1158172"/>
            </a:xfrm>
            <a:custGeom>
              <a:avLst/>
              <a:gdLst/>
              <a:ahLst/>
              <a:cxnLst/>
              <a:rect l="l" t="t" r="r" b="b"/>
              <a:pathLst>
                <a:path w="1120" h="14622" extrusionOk="0">
                  <a:moveTo>
                    <a:pt x="1108" y="0"/>
                  </a:moveTo>
                  <a:cubicBezTo>
                    <a:pt x="1096" y="0"/>
                    <a:pt x="1096" y="12"/>
                    <a:pt x="1096" y="12"/>
                  </a:cubicBezTo>
                  <a:cubicBezTo>
                    <a:pt x="739" y="2846"/>
                    <a:pt x="286" y="7049"/>
                    <a:pt x="0" y="14597"/>
                  </a:cubicBezTo>
                  <a:cubicBezTo>
                    <a:pt x="0" y="14609"/>
                    <a:pt x="0" y="14621"/>
                    <a:pt x="12" y="14621"/>
                  </a:cubicBezTo>
                  <a:cubicBezTo>
                    <a:pt x="24" y="14621"/>
                    <a:pt x="24" y="14609"/>
                    <a:pt x="24" y="14609"/>
                  </a:cubicBezTo>
                  <a:cubicBezTo>
                    <a:pt x="310" y="7049"/>
                    <a:pt x="762" y="2846"/>
                    <a:pt x="1120" y="24"/>
                  </a:cubicBezTo>
                  <a:cubicBezTo>
                    <a:pt x="1120" y="12"/>
                    <a:pt x="1120" y="0"/>
                    <a:pt x="1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48"/>
            <p:cNvSpPr/>
            <p:nvPr/>
          </p:nvSpPr>
          <p:spPr>
            <a:xfrm>
              <a:off x="5646790" y="3087827"/>
              <a:ext cx="98217" cy="92277"/>
            </a:xfrm>
            <a:custGeom>
              <a:avLst/>
              <a:gdLst/>
              <a:ahLst/>
              <a:cxnLst/>
              <a:rect l="l" t="t" r="r" b="b"/>
              <a:pathLst>
                <a:path w="1240" h="1165" extrusionOk="0">
                  <a:moveTo>
                    <a:pt x="13" y="1"/>
                  </a:moveTo>
                  <a:cubicBezTo>
                    <a:pt x="7" y="1"/>
                    <a:pt x="1" y="4"/>
                    <a:pt x="1" y="10"/>
                  </a:cubicBezTo>
                  <a:cubicBezTo>
                    <a:pt x="48" y="319"/>
                    <a:pt x="179" y="605"/>
                    <a:pt x="382" y="843"/>
                  </a:cubicBezTo>
                  <a:cubicBezTo>
                    <a:pt x="560" y="1034"/>
                    <a:pt x="810" y="1153"/>
                    <a:pt x="1072" y="1165"/>
                  </a:cubicBezTo>
                  <a:cubicBezTo>
                    <a:pt x="1120" y="1165"/>
                    <a:pt x="1168" y="1165"/>
                    <a:pt x="1227" y="1153"/>
                  </a:cubicBezTo>
                  <a:cubicBezTo>
                    <a:pt x="1239" y="1153"/>
                    <a:pt x="1239" y="1129"/>
                    <a:pt x="1227" y="1129"/>
                  </a:cubicBezTo>
                  <a:cubicBezTo>
                    <a:pt x="1182" y="1136"/>
                    <a:pt x="1136" y="1139"/>
                    <a:pt x="1091" y="1139"/>
                  </a:cubicBezTo>
                  <a:cubicBezTo>
                    <a:pt x="829" y="1139"/>
                    <a:pt x="578" y="1024"/>
                    <a:pt x="406" y="831"/>
                  </a:cubicBezTo>
                  <a:cubicBezTo>
                    <a:pt x="203" y="593"/>
                    <a:pt x="72" y="319"/>
                    <a:pt x="25" y="10"/>
                  </a:cubicBezTo>
                  <a:cubicBezTo>
                    <a:pt x="25" y="4"/>
                    <a:pt x="19" y="1"/>
                    <a:pt x="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48"/>
            <p:cNvSpPr/>
            <p:nvPr/>
          </p:nvSpPr>
          <p:spPr>
            <a:xfrm>
              <a:off x="5676017" y="3793964"/>
              <a:ext cx="78415" cy="38732"/>
            </a:xfrm>
            <a:custGeom>
              <a:avLst/>
              <a:gdLst/>
              <a:ahLst/>
              <a:cxnLst/>
              <a:rect l="l" t="t" r="r" b="b"/>
              <a:pathLst>
                <a:path w="990" h="489" extrusionOk="0">
                  <a:moveTo>
                    <a:pt x="1" y="1"/>
                  </a:moveTo>
                  <a:lnTo>
                    <a:pt x="1" y="25"/>
                  </a:lnTo>
                  <a:cubicBezTo>
                    <a:pt x="239" y="310"/>
                    <a:pt x="596" y="477"/>
                    <a:pt x="965" y="489"/>
                  </a:cubicBezTo>
                  <a:cubicBezTo>
                    <a:pt x="989" y="489"/>
                    <a:pt x="989" y="477"/>
                    <a:pt x="989" y="465"/>
                  </a:cubicBezTo>
                  <a:cubicBezTo>
                    <a:pt x="989" y="453"/>
                    <a:pt x="977" y="453"/>
                    <a:pt x="965" y="453"/>
                  </a:cubicBezTo>
                  <a:cubicBezTo>
                    <a:pt x="608" y="429"/>
                    <a:pt x="263" y="275"/>
                    <a:pt x="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48"/>
            <p:cNvSpPr/>
            <p:nvPr/>
          </p:nvSpPr>
          <p:spPr>
            <a:xfrm>
              <a:off x="5242278" y="3791192"/>
              <a:ext cx="58534" cy="33980"/>
            </a:xfrm>
            <a:custGeom>
              <a:avLst/>
              <a:gdLst/>
              <a:ahLst/>
              <a:cxnLst/>
              <a:rect l="l" t="t" r="r" b="b"/>
              <a:pathLst>
                <a:path w="739" h="429" extrusionOk="0">
                  <a:moveTo>
                    <a:pt x="726" y="0"/>
                  </a:moveTo>
                  <a:cubicBezTo>
                    <a:pt x="536" y="214"/>
                    <a:pt x="286" y="345"/>
                    <a:pt x="12" y="405"/>
                  </a:cubicBezTo>
                  <a:cubicBezTo>
                    <a:pt x="0" y="405"/>
                    <a:pt x="0" y="417"/>
                    <a:pt x="0" y="417"/>
                  </a:cubicBezTo>
                  <a:cubicBezTo>
                    <a:pt x="0" y="429"/>
                    <a:pt x="12" y="429"/>
                    <a:pt x="12" y="429"/>
                  </a:cubicBezTo>
                  <a:lnTo>
                    <a:pt x="24" y="429"/>
                  </a:lnTo>
                  <a:cubicBezTo>
                    <a:pt x="298" y="381"/>
                    <a:pt x="548" y="238"/>
                    <a:pt x="738" y="24"/>
                  </a:cubicBezTo>
                  <a:lnTo>
                    <a:pt x="738"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48"/>
            <p:cNvSpPr/>
            <p:nvPr/>
          </p:nvSpPr>
          <p:spPr>
            <a:xfrm>
              <a:off x="4833885" y="3088540"/>
              <a:ext cx="264157" cy="289187"/>
            </a:xfrm>
            <a:custGeom>
              <a:avLst/>
              <a:gdLst/>
              <a:ahLst/>
              <a:cxnLst/>
              <a:rect l="l" t="t" r="r" b="b"/>
              <a:pathLst>
                <a:path w="3335" h="3651" extrusionOk="0">
                  <a:moveTo>
                    <a:pt x="2108" y="1"/>
                  </a:moveTo>
                  <a:cubicBezTo>
                    <a:pt x="2108" y="1"/>
                    <a:pt x="1239" y="680"/>
                    <a:pt x="882" y="1120"/>
                  </a:cubicBezTo>
                  <a:cubicBezTo>
                    <a:pt x="525" y="1573"/>
                    <a:pt x="1" y="2239"/>
                    <a:pt x="13" y="2525"/>
                  </a:cubicBezTo>
                  <a:cubicBezTo>
                    <a:pt x="15" y="2558"/>
                    <a:pt x="30" y="2573"/>
                    <a:pt x="54" y="2573"/>
                  </a:cubicBezTo>
                  <a:cubicBezTo>
                    <a:pt x="179" y="2573"/>
                    <a:pt x="552" y="2180"/>
                    <a:pt x="780" y="1926"/>
                  </a:cubicBezTo>
                  <a:lnTo>
                    <a:pt x="780" y="1926"/>
                  </a:lnTo>
                  <a:cubicBezTo>
                    <a:pt x="517" y="2238"/>
                    <a:pt x="69" y="2817"/>
                    <a:pt x="120" y="3097"/>
                  </a:cubicBezTo>
                  <a:cubicBezTo>
                    <a:pt x="126" y="3128"/>
                    <a:pt x="143" y="3142"/>
                    <a:pt x="168" y="3142"/>
                  </a:cubicBezTo>
                  <a:cubicBezTo>
                    <a:pt x="385" y="3142"/>
                    <a:pt x="1214" y="2121"/>
                    <a:pt x="1215" y="2120"/>
                  </a:cubicBezTo>
                  <a:lnTo>
                    <a:pt x="1215" y="2120"/>
                  </a:lnTo>
                  <a:cubicBezTo>
                    <a:pt x="1214" y="2121"/>
                    <a:pt x="489" y="3037"/>
                    <a:pt x="429" y="3418"/>
                  </a:cubicBezTo>
                  <a:cubicBezTo>
                    <a:pt x="422" y="3465"/>
                    <a:pt x="434" y="3485"/>
                    <a:pt x="460" y="3485"/>
                  </a:cubicBezTo>
                  <a:cubicBezTo>
                    <a:pt x="651" y="3485"/>
                    <a:pt x="1596" y="2430"/>
                    <a:pt x="1596" y="2430"/>
                  </a:cubicBezTo>
                  <a:lnTo>
                    <a:pt x="1596" y="2430"/>
                  </a:lnTo>
                  <a:cubicBezTo>
                    <a:pt x="1596" y="2430"/>
                    <a:pt x="989" y="3192"/>
                    <a:pt x="977" y="3585"/>
                  </a:cubicBezTo>
                  <a:cubicBezTo>
                    <a:pt x="974" y="3630"/>
                    <a:pt x="988" y="3650"/>
                    <a:pt x="1013" y="3650"/>
                  </a:cubicBezTo>
                  <a:cubicBezTo>
                    <a:pt x="1210" y="3650"/>
                    <a:pt x="2132" y="2478"/>
                    <a:pt x="2132" y="2477"/>
                  </a:cubicBezTo>
                  <a:lnTo>
                    <a:pt x="2132" y="2477"/>
                  </a:lnTo>
                  <a:cubicBezTo>
                    <a:pt x="2132" y="2478"/>
                    <a:pt x="2006" y="3264"/>
                    <a:pt x="2258" y="3264"/>
                  </a:cubicBezTo>
                  <a:cubicBezTo>
                    <a:pt x="2263" y="3264"/>
                    <a:pt x="2269" y="3264"/>
                    <a:pt x="2275" y="3263"/>
                  </a:cubicBezTo>
                  <a:cubicBezTo>
                    <a:pt x="2549" y="3227"/>
                    <a:pt x="3334" y="1227"/>
                    <a:pt x="3192" y="596"/>
                  </a:cubicBezTo>
                  <a:cubicBezTo>
                    <a:pt x="3192" y="596"/>
                    <a:pt x="2799" y="13"/>
                    <a:pt x="210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48"/>
            <p:cNvSpPr/>
            <p:nvPr/>
          </p:nvSpPr>
          <p:spPr>
            <a:xfrm>
              <a:off x="5000854" y="2300186"/>
              <a:ext cx="324434" cy="856391"/>
            </a:xfrm>
            <a:custGeom>
              <a:avLst/>
              <a:gdLst/>
              <a:ahLst/>
              <a:cxnLst/>
              <a:rect l="l" t="t" r="r" b="b"/>
              <a:pathLst>
                <a:path w="4096" h="10812" extrusionOk="0">
                  <a:moveTo>
                    <a:pt x="3191" y="0"/>
                  </a:moveTo>
                  <a:cubicBezTo>
                    <a:pt x="2429" y="834"/>
                    <a:pt x="1846" y="3346"/>
                    <a:pt x="1369" y="4822"/>
                  </a:cubicBezTo>
                  <a:cubicBezTo>
                    <a:pt x="893" y="6311"/>
                    <a:pt x="0" y="9954"/>
                    <a:pt x="0" y="9954"/>
                  </a:cubicBezTo>
                  <a:cubicBezTo>
                    <a:pt x="72" y="10192"/>
                    <a:pt x="214" y="10406"/>
                    <a:pt x="417" y="10549"/>
                  </a:cubicBezTo>
                  <a:cubicBezTo>
                    <a:pt x="607" y="10716"/>
                    <a:pt x="845" y="10811"/>
                    <a:pt x="1095" y="10811"/>
                  </a:cubicBezTo>
                  <a:cubicBezTo>
                    <a:pt x="2429" y="7668"/>
                    <a:pt x="2881" y="6299"/>
                    <a:pt x="2881" y="6299"/>
                  </a:cubicBezTo>
                  <a:cubicBezTo>
                    <a:pt x="2881" y="6299"/>
                    <a:pt x="4096" y="2917"/>
                    <a:pt x="4060" y="2048"/>
                  </a:cubicBezTo>
                  <a:cubicBezTo>
                    <a:pt x="4024" y="1179"/>
                    <a:pt x="3191" y="0"/>
                    <a:pt x="319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48"/>
            <p:cNvSpPr/>
            <p:nvPr/>
          </p:nvSpPr>
          <p:spPr>
            <a:xfrm>
              <a:off x="5226199" y="2257018"/>
              <a:ext cx="588591" cy="872154"/>
            </a:xfrm>
            <a:custGeom>
              <a:avLst/>
              <a:gdLst/>
              <a:ahLst/>
              <a:cxnLst/>
              <a:rect l="l" t="t" r="r" b="b"/>
              <a:pathLst>
                <a:path w="7431" h="11011" extrusionOk="0">
                  <a:moveTo>
                    <a:pt x="2573" y="1"/>
                  </a:moveTo>
                  <a:cubicBezTo>
                    <a:pt x="1684" y="1"/>
                    <a:pt x="375" y="118"/>
                    <a:pt x="227" y="795"/>
                  </a:cubicBezTo>
                  <a:cubicBezTo>
                    <a:pt x="1" y="1831"/>
                    <a:pt x="775" y="5344"/>
                    <a:pt x="644" y="6201"/>
                  </a:cubicBezTo>
                  <a:cubicBezTo>
                    <a:pt x="322" y="8344"/>
                    <a:pt x="96" y="10225"/>
                    <a:pt x="96" y="10225"/>
                  </a:cubicBezTo>
                  <a:cubicBezTo>
                    <a:pt x="961" y="10815"/>
                    <a:pt x="1965" y="11010"/>
                    <a:pt x="2913" y="11010"/>
                  </a:cubicBezTo>
                  <a:cubicBezTo>
                    <a:pt x="4758" y="11010"/>
                    <a:pt x="6394" y="10273"/>
                    <a:pt x="6394" y="10273"/>
                  </a:cubicBezTo>
                  <a:cubicBezTo>
                    <a:pt x="6394" y="10273"/>
                    <a:pt x="6240" y="8725"/>
                    <a:pt x="5918" y="6915"/>
                  </a:cubicBezTo>
                  <a:cubicBezTo>
                    <a:pt x="5787" y="6189"/>
                    <a:pt x="7430" y="1141"/>
                    <a:pt x="6668" y="486"/>
                  </a:cubicBezTo>
                  <a:cubicBezTo>
                    <a:pt x="6190" y="81"/>
                    <a:pt x="5052" y="4"/>
                    <a:pt x="4253" y="4"/>
                  </a:cubicBezTo>
                  <a:cubicBezTo>
                    <a:pt x="3759" y="4"/>
                    <a:pt x="3394" y="33"/>
                    <a:pt x="3394" y="33"/>
                  </a:cubicBezTo>
                  <a:cubicBezTo>
                    <a:pt x="3394" y="33"/>
                    <a:pt x="3042" y="1"/>
                    <a:pt x="257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48"/>
            <p:cNvSpPr/>
            <p:nvPr/>
          </p:nvSpPr>
          <p:spPr>
            <a:xfrm>
              <a:off x="5247902" y="2464225"/>
              <a:ext cx="510255" cy="207682"/>
            </a:xfrm>
            <a:custGeom>
              <a:avLst/>
              <a:gdLst/>
              <a:ahLst/>
              <a:cxnLst/>
              <a:rect l="l" t="t" r="r" b="b"/>
              <a:pathLst>
                <a:path w="6442" h="2622" extrusionOk="0">
                  <a:moveTo>
                    <a:pt x="1" y="1"/>
                  </a:moveTo>
                  <a:cubicBezTo>
                    <a:pt x="96" y="787"/>
                    <a:pt x="227" y="1656"/>
                    <a:pt x="298" y="2358"/>
                  </a:cubicBezTo>
                  <a:cubicBezTo>
                    <a:pt x="1287" y="2535"/>
                    <a:pt x="2289" y="2621"/>
                    <a:pt x="3290" y="2621"/>
                  </a:cubicBezTo>
                  <a:cubicBezTo>
                    <a:pt x="4182" y="2621"/>
                    <a:pt x="5073" y="2553"/>
                    <a:pt x="5954" y="2418"/>
                  </a:cubicBezTo>
                  <a:cubicBezTo>
                    <a:pt x="6120" y="1680"/>
                    <a:pt x="6311" y="846"/>
                    <a:pt x="6442" y="84"/>
                  </a:cubicBezTo>
                  <a:lnTo>
                    <a:pt x="6442" y="84"/>
                  </a:lnTo>
                  <a:cubicBezTo>
                    <a:pt x="5446" y="262"/>
                    <a:pt x="4437" y="352"/>
                    <a:pt x="3428" y="352"/>
                  </a:cubicBezTo>
                  <a:cubicBezTo>
                    <a:pt x="2278" y="352"/>
                    <a:pt x="1129" y="236"/>
                    <a:pt x="1"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48"/>
            <p:cNvSpPr/>
            <p:nvPr/>
          </p:nvSpPr>
          <p:spPr>
            <a:xfrm>
              <a:off x="5324258" y="2915075"/>
              <a:ext cx="256632" cy="146217"/>
            </a:xfrm>
            <a:custGeom>
              <a:avLst/>
              <a:gdLst/>
              <a:ahLst/>
              <a:cxnLst/>
              <a:rect l="l" t="t" r="r" b="b"/>
              <a:pathLst>
                <a:path w="3240" h="1846" extrusionOk="0">
                  <a:moveTo>
                    <a:pt x="3216" y="0"/>
                  </a:moveTo>
                  <a:cubicBezTo>
                    <a:pt x="2894" y="548"/>
                    <a:pt x="2418" y="988"/>
                    <a:pt x="1834" y="1262"/>
                  </a:cubicBezTo>
                  <a:cubicBezTo>
                    <a:pt x="1263" y="1536"/>
                    <a:pt x="644" y="1715"/>
                    <a:pt x="25" y="1810"/>
                  </a:cubicBezTo>
                  <a:cubicBezTo>
                    <a:pt x="13" y="1810"/>
                    <a:pt x="1" y="1810"/>
                    <a:pt x="13" y="1822"/>
                  </a:cubicBezTo>
                  <a:cubicBezTo>
                    <a:pt x="13" y="1834"/>
                    <a:pt x="13" y="1834"/>
                    <a:pt x="25" y="1834"/>
                  </a:cubicBezTo>
                  <a:lnTo>
                    <a:pt x="13" y="1846"/>
                  </a:lnTo>
                  <a:cubicBezTo>
                    <a:pt x="656" y="1750"/>
                    <a:pt x="1263" y="1572"/>
                    <a:pt x="1846" y="1298"/>
                  </a:cubicBezTo>
                  <a:cubicBezTo>
                    <a:pt x="2430" y="1024"/>
                    <a:pt x="2906" y="572"/>
                    <a:pt x="3239" y="12"/>
                  </a:cubicBezTo>
                  <a:cubicBezTo>
                    <a:pt x="3239" y="12"/>
                    <a:pt x="3239" y="0"/>
                    <a:pt x="32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48"/>
            <p:cNvSpPr/>
            <p:nvPr/>
          </p:nvSpPr>
          <p:spPr>
            <a:xfrm>
              <a:off x="5418594" y="2123790"/>
              <a:ext cx="155722" cy="187247"/>
            </a:xfrm>
            <a:custGeom>
              <a:avLst/>
              <a:gdLst/>
              <a:ahLst/>
              <a:cxnLst/>
              <a:rect l="l" t="t" r="r" b="b"/>
              <a:pathLst>
                <a:path w="1966" h="2364" extrusionOk="0">
                  <a:moveTo>
                    <a:pt x="1965" y="1"/>
                  </a:moveTo>
                  <a:lnTo>
                    <a:pt x="84" y="346"/>
                  </a:lnTo>
                  <a:lnTo>
                    <a:pt x="1" y="1918"/>
                  </a:lnTo>
                  <a:cubicBezTo>
                    <a:pt x="1" y="1918"/>
                    <a:pt x="149" y="2363"/>
                    <a:pt x="826" y="2363"/>
                  </a:cubicBezTo>
                  <a:cubicBezTo>
                    <a:pt x="867" y="2363"/>
                    <a:pt x="909" y="2362"/>
                    <a:pt x="953" y="2358"/>
                  </a:cubicBezTo>
                  <a:cubicBezTo>
                    <a:pt x="1775" y="2299"/>
                    <a:pt x="1965" y="1727"/>
                    <a:pt x="1965" y="1727"/>
                  </a:cubicBezTo>
                  <a:lnTo>
                    <a:pt x="196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48"/>
            <p:cNvSpPr/>
            <p:nvPr/>
          </p:nvSpPr>
          <p:spPr>
            <a:xfrm>
              <a:off x="5419544" y="2123790"/>
              <a:ext cx="154771" cy="138772"/>
            </a:xfrm>
            <a:custGeom>
              <a:avLst/>
              <a:gdLst/>
              <a:ahLst/>
              <a:cxnLst/>
              <a:rect l="l" t="t" r="r" b="b"/>
              <a:pathLst>
                <a:path w="1954" h="1752" extrusionOk="0">
                  <a:moveTo>
                    <a:pt x="1953" y="1"/>
                  </a:moveTo>
                  <a:lnTo>
                    <a:pt x="72" y="358"/>
                  </a:lnTo>
                  <a:lnTo>
                    <a:pt x="0" y="1644"/>
                  </a:lnTo>
                  <a:cubicBezTo>
                    <a:pt x="179" y="1715"/>
                    <a:pt x="381" y="1751"/>
                    <a:pt x="584" y="1751"/>
                  </a:cubicBezTo>
                  <a:cubicBezTo>
                    <a:pt x="1120" y="1739"/>
                    <a:pt x="1632" y="1477"/>
                    <a:pt x="1953" y="1037"/>
                  </a:cubicBezTo>
                  <a:lnTo>
                    <a:pt x="1953" y="1"/>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48"/>
            <p:cNvSpPr/>
            <p:nvPr/>
          </p:nvSpPr>
          <p:spPr>
            <a:xfrm>
              <a:off x="5187546" y="1566485"/>
              <a:ext cx="583838" cy="659244"/>
            </a:xfrm>
            <a:custGeom>
              <a:avLst/>
              <a:gdLst/>
              <a:ahLst/>
              <a:cxnLst/>
              <a:rect l="l" t="t" r="r" b="b"/>
              <a:pathLst>
                <a:path w="7371" h="8323" extrusionOk="0">
                  <a:moveTo>
                    <a:pt x="3584" y="0"/>
                  </a:moveTo>
                  <a:cubicBezTo>
                    <a:pt x="1191" y="0"/>
                    <a:pt x="1" y="1500"/>
                    <a:pt x="1" y="3786"/>
                  </a:cubicBezTo>
                  <a:cubicBezTo>
                    <a:pt x="1" y="6084"/>
                    <a:pt x="929" y="8323"/>
                    <a:pt x="3322" y="8323"/>
                  </a:cubicBezTo>
                  <a:cubicBezTo>
                    <a:pt x="5716" y="8323"/>
                    <a:pt x="6966" y="6013"/>
                    <a:pt x="7168" y="3786"/>
                  </a:cubicBezTo>
                  <a:cubicBezTo>
                    <a:pt x="7370" y="1500"/>
                    <a:pt x="5977" y="0"/>
                    <a:pt x="35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48"/>
            <p:cNvSpPr/>
            <p:nvPr/>
          </p:nvSpPr>
          <p:spPr>
            <a:xfrm>
              <a:off x="5536488" y="1925876"/>
              <a:ext cx="114226" cy="97937"/>
            </a:xfrm>
            <a:custGeom>
              <a:avLst/>
              <a:gdLst/>
              <a:ahLst/>
              <a:cxnLst/>
              <a:rect l="l" t="t" r="r" b="b"/>
              <a:pathLst>
                <a:path w="1775" h="1522" extrusionOk="0">
                  <a:moveTo>
                    <a:pt x="1025" y="0"/>
                  </a:moveTo>
                  <a:cubicBezTo>
                    <a:pt x="346" y="0"/>
                    <a:pt x="1" y="822"/>
                    <a:pt x="477" y="1298"/>
                  </a:cubicBezTo>
                  <a:cubicBezTo>
                    <a:pt x="635" y="1452"/>
                    <a:pt x="827" y="1522"/>
                    <a:pt x="1015" y="1522"/>
                  </a:cubicBezTo>
                  <a:cubicBezTo>
                    <a:pt x="1405" y="1522"/>
                    <a:pt x="1775" y="1221"/>
                    <a:pt x="1775" y="762"/>
                  </a:cubicBezTo>
                  <a:cubicBezTo>
                    <a:pt x="1775" y="346"/>
                    <a:pt x="1442" y="0"/>
                    <a:pt x="102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48"/>
            <p:cNvSpPr/>
            <p:nvPr/>
          </p:nvSpPr>
          <p:spPr>
            <a:xfrm>
              <a:off x="5214435" y="1979560"/>
              <a:ext cx="114226" cy="97816"/>
            </a:xfrm>
            <a:custGeom>
              <a:avLst/>
              <a:gdLst/>
              <a:ahLst/>
              <a:cxnLst/>
              <a:rect l="l" t="t" r="r" b="b"/>
              <a:pathLst>
                <a:path w="1775" h="1520" extrusionOk="0">
                  <a:moveTo>
                    <a:pt x="1024" y="0"/>
                  </a:moveTo>
                  <a:cubicBezTo>
                    <a:pt x="346" y="0"/>
                    <a:pt x="0" y="810"/>
                    <a:pt x="477" y="1298"/>
                  </a:cubicBezTo>
                  <a:cubicBezTo>
                    <a:pt x="633" y="1451"/>
                    <a:pt x="823" y="1519"/>
                    <a:pt x="1009" y="1519"/>
                  </a:cubicBezTo>
                  <a:cubicBezTo>
                    <a:pt x="1401" y="1519"/>
                    <a:pt x="1774" y="1215"/>
                    <a:pt x="1774" y="762"/>
                  </a:cubicBezTo>
                  <a:cubicBezTo>
                    <a:pt x="1774" y="346"/>
                    <a:pt x="1441" y="0"/>
                    <a:pt x="102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48"/>
            <p:cNvSpPr/>
            <p:nvPr/>
          </p:nvSpPr>
          <p:spPr>
            <a:xfrm>
              <a:off x="5336535" y="2029533"/>
              <a:ext cx="217979" cy="85940"/>
            </a:xfrm>
            <a:custGeom>
              <a:avLst/>
              <a:gdLst/>
              <a:ahLst/>
              <a:cxnLst/>
              <a:rect l="l" t="t" r="r" b="b"/>
              <a:pathLst>
                <a:path w="2752" h="1085" extrusionOk="0">
                  <a:moveTo>
                    <a:pt x="2751" y="0"/>
                  </a:moveTo>
                  <a:cubicBezTo>
                    <a:pt x="2275" y="0"/>
                    <a:pt x="1787" y="36"/>
                    <a:pt x="1310" y="107"/>
                  </a:cubicBezTo>
                  <a:cubicBezTo>
                    <a:pt x="870" y="167"/>
                    <a:pt x="429" y="274"/>
                    <a:pt x="1" y="405"/>
                  </a:cubicBezTo>
                  <a:cubicBezTo>
                    <a:pt x="1" y="405"/>
                    <a:pt x="363" y="1085"/>
                    <a:pt x="1299" y="1085"/>
                  </a:cubicBezTo>
                  <a:cubicBezTo>
                    <a:pt x="1322" y="1085"/>
                    <a:pt x="1346" y="1085"/>
                    <a:pt x="1370" y="1084"/>
                  </a:cubicBezTo>
                  <a:cubicBezTo>
                    <a:pt x="2358" y="1048"/>
                    <a:pt x="2751" y="0"/>
                    <a:pt x="275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48"/>
            <p:cNvSpPr/>
            <p:nvPr/>
          </p:nvSpPr>
          <p:spPr>
            <a:xfrm>
              <a:off x="5424217" y="2121018"/>
              <a:ext cx="64237" cy="15842"/>
            </a:xfrm>
            <a:custGeom>
              <a:avLst/>
              <a:gdLst/>
              <a:ahLst/>
              <a:cxnLst/>
              <a:rect l="l" t="t" r="r" b="b"/>
              <a:pathLst>
                <a:path w="811" h="200" extrusionOk="0">
                  <a:moveTo>
                    <a:pt x="811" y="0"/>
                  </a:moveTo>
                  <a:lnTo>
                    <a:pt x="811" y="0"/>
                  </a:lnTo>
                  <a:cubicBezTo>
                    <a:pt x="739" y="24"/>
                    <a:pt x="680" y="48"/>
                    <a:pt x="608" y="72"/>
                  </a:cubicBezTo>
                  <a:cubicBezTo>
                    <a:pt x="549" y="83"/>
                    <a:pt x="477" y="107"/>
                    <a:pt x="418" y="119"/>
                  </a:cubicBezTo>
                  <a:cubicBezTo>
                    <a:pt x="346" y="119"/>
                    <a:pt x="275" y="131"/>
                    <a:pt x="215" y="131"/>
                  </a:cubicBezTo>
                  <a:cubicBezTo>
                    <a:pt x="144" y="131"/>
                    <a:pt x="72" y="131"/>
                    <a:pt x="1" y="119"/>
                  </a:cubicBezTo>
                  <a:lnTo>
                    <a:pt x="1" y="119"/>
                  </a:lnTo>
                  <a:cubicBezTo>
                    <a:pt x="61" y="155"/>
                    <a:pt x="132" y="179"/>
                    <a:pt x="203" y="191"/>
                  </a:cubicBezTo>
                  <a:cubicBezTo>
                    <a:pt x="239" y="197"/>
                    <a:pt x="275" y="200"/>
                    <a:pt x="311" y="200"/>
                  </a:cubicBezTo>
                  <a:cubicBezTo>
                    <a:pt x="346" y="200"/>
                    <a:pt x="382" y="197"/>
                    <a:pt x="418" y="191"/>
                  </a:cubicBezTo>
                  <a:cubicBezTo>
                    <a:pt x="489" y="179"/>
                    <a:pt x="561" y="155"/>
                    <a:pt x="632" y="131"/>
                  </a:cubicBezTo>
                  <a:cubicBezTo>
                    <a:pt x="692" y="95"/>
                    <a:pt x="751" y="60"/>
                    <a:pt x="8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48"/>
            <p:cNvSpPr/>
            <p:nvPr/>
          </p:nvSpPr>
          <p:spPr>
            <a:xfrm>
              <a:off x="5444970" y="1789296"/>
              <a:ext cx="128395" cy="36594"/>
            </a:xfrm>
            <a:custGeom>
              <a:avLst/>
              <a:gdLst/>
              <a:ahLst/>
              <a:cxnLst/>
              <a:rect l="l" t="t" r="r" b="b"/>
              <a:pathLst>
                <a:path w="1621" h="462" extrusionOk="0">
                  <a:moveTo>
                    <a:pt x="901" y="0"/>
                  </a:moveTo>
                  <a:cubicBezTo>
                    <a:pt x="861" y="0"/>
                    <a:pt x="822" y="3"/>
                    <a:pt x="787" y="9"/>
                  </a:cubicBezTo>
                  <a:cubicBezTo>
                    <a:pt x="620" y="21"/>
                    <a:pt x="477" y="69"/>
                    <a:pt x="334" y="152"/>
                  </a:cubicBezTo>
                  <a:cubicBezTo>
                    <a:pt x="203" y="235"/>
                    <a:pt x="84" y="342"/>
                    <a:pt x="1" y="461"/>
                  </a:cubicBezTo>
                  <a:cubicBezTo>
                    <a:pt x="120" y="366"/>
                    <a:pt x="239" y="295"/>
                    <a:pt x="382" y="235"/>
                  </a:cubicBezTo>
                  <a:cubicBezTo>
                    <a:pt x="453" y="200"/>
                    <a:pt x="513" y="176"/>
                    <a:pt x="584" y="152"/>
                  </a:cubicBezTo>
                  <a:cubicBezTo>
                    <a:pt x="656" y="128"/>
                    <a:pt x="727" y="116"/>
                    <a:pt x="799" y="116"/>
                  </a:cubicBezTo>
                  <a:cubicBezTo>
                    <a:pt x="834" y="110"/>
                    <a:pt x="870" y="107"/>
                    <a:pt x="906" y="107"/>
                  </a:cubicBezTo>
                  <a:cubicBezTo>
                    <a:pt x="942" y="107"/>
                    <a:pt x="977" y="110"/>
                    <a:pt x="1013" y="116"/>
                  </a:cubicBezTo>
                  <a:cubicBezTo>
                    <a:pt x="1084" y="116"/>
                    <a:pt x="1156" y="128"/>
                    <a:pt x="1215" y="152"/>
                  </a:cubicBezTo>
                  <a:cubicBezTo>
                    <a:pt x="1358" y="200"/>
                    <a:pt x="1501" y="259"/>
                    <a:pt x="1620" y="342"/>
                  </a:cubicBezTo>
                  <a:cubicBezTo>
                    <a:pt x="1513" y="223"/>
                    <a:pt x="1394" y="128"/>
                    <a:pt x="1251" y="69"/>
                  </a:cubicBezTo>
                  <a:cubicBezTo>
                    <a:pt x="1180" y="45"/>
                    <a:pt x="1096" y="21"/>
                    <a:pt x="1025" y="9"/>
                  </a:cubicBezTo>
                  <a:cubicBezTo>
                    <a:pt x="983" y="3"/>
                    <a:pt x="942" y="0"/>
                    <a:pt x="9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48"/>
            <p:cNvSpPr/>
            <p:nvPr/>
          </p:nvSpPr>
          <p:spPr>
            <a:xfrm>
              <a:off x="5224298" y="1806009"/>
              <a:ext cx="128395" cy="34931"/>
            </a:xfrm>
            <a:custGeom>
              <a:avLst/>
              <a:gdLst/>
              <a:ahLst/>
              <a:cxnLst/>
              <a:rect l="l" t="t" r="r" b="b"/>
              <a:pathLst>
                <a:path w="1621" h="441" extrusionOk="0">
                  <a:moveTo>
                    <a:pt x="775" y="0"/>
                  </a:moveTo>
                  <a:cubicBezTo>
                    <a:pt x="620" y="12"/>
                    <a:pt x="465" y="48"/>
                    <a:pt x="334" y="131"/>
                  </a:cubicBezTo>
                  <a:cubicBezTo>
                    <a:pt x="203" y="203"/>
                    <a:pt x="84" y="310"/>
                    <a:pt x="1" y="441"/>
                  </a:cubicBezTo>
                  <a:cubicBezTo>
                    <a:pt x="108" y="346"/>
                    <a:pt x="239" y="274"/>
                    <a:pt x="370" y="203"/>
                  </a:cubicBezTo>
                  <a:cubicBezTo>
                    <a:pt x="501" y="155"/>
                    <a:pt x="644" y="120"/>
                    <a:pt x="787" y="120"/>
                  </a:cubicBezTo>
                  <a:cubicBezTo>
                    <a:pt x="808" y="116"/>
                    <a:pt x="829" y="115"/>
                    <a:pt x="849" y="115"/>
                  </a:cubicBezTo>
                  <a:cubicBezTo>
                    <a:pt x="900" y="115"/>
                    <a:pt x="950" y="123"/>
                    <a:pt x="1001" y="131"/>
                  </a:cubicBezTo>
                  <a:cubicBezTo>
                    <a:pt x="1072" y="143"/>
                    <a:pt x="1144" y="155"/>
                    <a:pt x="1215" y="179"/>
                  </a:cubicBezTo>
                  <a:cubicBezTo>
                    <a:pt x="1358" y="227"/>
                    <a:pt x="1489" y="286"/>
                    <a:pt x="1620" y="370"/>
                  </a:cubicBezTo>
                  <a:cubicBezTo>
                    <a:pt x="1513" y="250"/>
                    <a:pt x="1382" y="155"/>
                    <a:pt x="1239" y="96"/>
                  </a:cubicBezTo>
                  <a:cubicBezTo>
                    <a:pt x="1096" y="36"/>
                    <a:pt x="941" y="0"/>
                    <a:pt x="7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48"/>
            <p:cNvSpPr/>
            <p:nvPr/>
          </p:nvSpPr>
          <p:spPr>
            <a:xfrm>
              <a:off x="5674196" y="1824306"/>
              <a:ext cx="186771" cy="240157"/>
            </a:xfrm>
            <a:custGeom>
              <a:avLst/>
              <a:gdLst/>
              <a:ahLst/>
              <a:cxnLst/>
              <a:rect l="l" t="t" r="r" b="b"/>
              <a:pathLst>
                <a:path w="2358" h="3032" extrusionOk="0">
                  <a:moveTo>
                    <a:pt x="1226" y="1"/>
                  </a:moveTo>
                  <a:cubicBezTo>
                    <a:pt x="839" y="1"/>
                    <a:pt x="428" y="218"/>
                    <a:pt x="131" y="579"/>
                  </a:cubicBezTo>
                  <a:cubicBezTo>
                    <a:pt x="0" y="734"/>
                    <a:pt x="322" y="2972"/>
                    <a:pt x="322" y="2972"/>
                  </a:cubicBezTo>
                  <a:cubicBezTo>
                    <a:pt x="431" y="3012"/>
                    <a:pt x="544" y="3031"/>
                    <a:pt x="657" y="3031"/>
                  </a:cubicBezTo>
                  <a:cubicBezTo>
                    <a:pt x="1185" y="3031"/>
                    <a:pt x="1728" y="2615"/>
                    <a:pt x="2012" y="1948"/>
                  </a:cubicBezTo>
                  <a:cubicBezTo>
                    <a:pt x="2358" y="1151"/>
                    <a:pt x="2167" y="270"/>
                    <a:pt x="1548" y="55"/>
                  </a:cubicBezTo>
                  <a:cubicBezTo>
                    <a:pt x="1445" y="18"/>
                    <a:pt x="1337" y="1"/>
                    <a:pt x="122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48"/>
            <p:cNvSpPr/>
            <p:nvPr/>
          </p:nvSpPr>
          <p:spPr>
            <a:xfrm>
              <a:off x="5701522" y="1894484"/>
              <a:ext cx="114217" cy="84198"/>
            </a:xfrm>
            <a:custGeom>
              <a:avLst/>
              <a:gdLst/>
              <a:ahLst/>
              <a:cxnLst/>
              <a:rect l="l" t="t" r="r" b="b"/>
              <a:pathLst>
                <a:path w="1442" h="1063" extrusionOk="0">
                  <a:moveTo>
                    <a:pt x="1210" y="1"/>
                  </a:moveTo>
                  <a:cubicBezTo>
                    <a:pt x="1122" y="1"/>
                    <a:pt x="1036" y="13"/>
                    <a:pt x="953" y="38"/>
                  </a:cubicBezTo>
                  <a:cubicBezTo>
                    <a:pt x="798" y="86"/>
                    <a:pt x="655" y="169"/>
                    <a:pt x="536" y="265"/>
                  </a:cubicBezTo>
                  <a:lnTo>
                    <a:pt x="441" y="348"/>
                  </a:lnTo>
                  <a:cubicBezTo>
                    <a:pt x="405" y="372"/>
                    <a:pt x="381" y="407"/>
                    <a:pt x="358" y="443"/>
                  </a:cubicBezTo>
                  <a:lnTo>
                    <a:pt x="322" y="479"/>
                  </a:lnTo>
                  <a:cubicBezTo>
                    <a:pt x="310" y="503"/>
                    <a:pt x="298" y="515"/>
                    <a:pt x="286" y="527"/>
                  </a:cubicBezTo>
                  <a:lnTo>
                    <a:pt x="215" y="634"/>
                  </a:lnTo>
                  <a:cubicBezTo>
                    <a:pt x="167" y="693"/>
                    <a:pt x="119" y="765"/>
                    <a:pt x="96" y="836"/>
                  </a:cubicBezTo>
                  <a:cubicBezTo>
                    <a:pt x="60" y="908"/>
                    <a:pt x="36" y="991"/>
                    <a:pt x="0" y="1062"/>
                  </a:cubicBezTo>
                  <a:cubicBezTo>
                    <a:pt x="48" y="991"/>
                    <a:pt x="84" y="919"/>
                    <a:pt x="131" y="860"/>
                  </a:cubicBezTo>
                  <a:lnTo>
                    <a:pt x="191" y="765"/>
                  </a:lnTo>
                  <a:cubicBezTo>
                    <a:pt x="215" y="729"/>
                    <a:pt x="239" y="693"/>
                    <a:pt x="262" y="657"/>
                  </a:cubicBezTo>
                  <a:cubicBezTo>
                    <a:pt x="286" y="634"/>
                    <a:pt x="310" y="598"/>
                    <a:pt x="334" y="574"/>
                  </a:cubicBezTo>
                  <a:cubicBezTo>
                    <a:pt x="346" y="562"/>
                    <a:pt x="358" y="538"/>
                    <a:pt x="370" y="527"/>
                  </a:cubicBezTo>
                  <a:lnTo>
                    <a:pt x="417" y="491"/>
                  </a:lnTo>
                  <a:cubicBezTo>
                    <a:pt x="441" y="455"/>
                    <a:pt x="465" y="431"/>
                    <a:pt x="489" y="407"/>
                  </a:cubicBezTo>
                  <a:lnTo>
                    <a:pt x="584" y="324"/>
                  </a:lnTo>
                  <a:cubicBezTo>
                    <a:pt x="703" y="229"/>
                    <a:pt x="834" y="146"/>
                    <a:pt x="977" y="98"/>
                  </a:cubicBezTo>
                  <a:cubicBezTo>
                    <a:pt x="1096" y="48"/>
                    <a:pt x="1223" y="23"/>
                    <a:pt x="1359" y="23"/>
                  </a:cubicBezTo>
                  <a:cubicBezTo>
                    <a:pt x="1386" y="23"/>
                    <a:pt x="1413" y="24"/>
                    <a:pt x="1441" y="26"/>
                  </a:cubicBezTo>
                  <a:cubicBezTo>
                    <a:pt x="1364" y="10"/>
                    <a:pt x="1286" y="1"/>
                    <a:pt x="12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48"/>
            <p:cNvSpPr/>
            <p:nvPr/>
          </p:nvSpPr>
          <p:spPr>
            <a:xfrm>
              <a:off x="5361089" y="1869217"/>
              <a:ext cx="44356" cy="155722"/>
            </a:xfrm>
            <a:custGeom>
              <a:avLst/>
              <a:gdLst/>
              <a:ahLst/>
              <a:cxnLst/>
              <a:rect l="l" t="t" r="r" b="b"/>
              <a:pathLst>
                <a:path w="560" h="1966" extrusionOk="0">
                  <a:moveTo>
                    <a:pt x="322" y="0"/>
                  </a:moveTo>
                  <a:cubicBezTo>
                    <a:pt x="310" y="191"/>
                    <a:pt x="286" y="393"/>
                    <a:pt x="262" y="584"/>
                  </a:cubicBezTo>
                  <a:cubicBezTo>
                    <a:pt x="226" y="786"/>
                    <a:pt x="179" y="976"/>
                    <a:pt x="131" y="1155"/>
                  </a:cubicBezTo>
                  <a:cubicBezTo>
                    <a:pt x="96" y="1250"/>
                    <a:pt x="72" y="1346"/>
                    <a:pt x="48" y="1441"/>
                  </a:cubicBezTo>
                  <a:cubicBezTo>
                    <a:pt x="36" y="1500"/>
                    <a:pt x="24" y="1548"/>
                    <a:pt x="12" y="1596"/>
                  </a:cubicBezTo>
                  <a:cubicBezTo>
                    <a:pt x="0" y="1643"/>
                    <a:pt x="0" y="1703"/>
                    <a:pt x="12" y="1762"/>
                  </a:cubicBezTo>
                  <a:cubicBezTo>
                    <a:pt x="36" y="1810"/>
                    <a:pt x="72" y="1858"/>
                    <a:pt x="119" y="1881"/>
                  </a:cubicBezTo>
                  <a:cubicBezTo>
                    <a:pt x="167" y="1905"/>
                    <a:pt x="215" y="1929"/>
                    <a:pt x="262" y="1941"/>
                  </a:cubicBezTo>
                  <a:cubicBezTo>
                    <a:pt x="328" y="1956"/>
                    <a:pt x="390" y="1966"/>
                    <a:pt x="450" y="1966"/>
                  </a:cubicBezTo>
                  <a:cubicBezTo>
                    <a:pt x="487" y="1966"/>
                    <a:pt x="523" y="1962"/>
                    <a:pt x="560" y="1953"/>
                  </a:cubicBezTo>
                  <a:cubicBezTo>
                    <a:pt x="465" y="1953"/>
                    <a:pt x="369" y="1941"/>
                    <a:pt x="274" y="1905"/>
                  </a:cubicBezTo>
                  <a:cubicBezTo>
                    <a:pt x="226" y="1893"/>
                    <a:pt x="191" y="1869"/>
                    <a:pt x="155" y="1846"/>
                  </a:cubicBezTo>
                  <a:cubicBezTo>
                    <a:pt x="107" y="1822"/>
                    <a:pt x="84" y="1786"/>
                    <a:pt x="72" y="1738"/>
                  </a:cubicBezTo>
                  <a:cubicBezTo>
                    <a:pt x="72" y="1643"/>
                    <a:pt x="84" y="1548"/>
                    <a:pt x="119" y="1465"/>
                  </a:cubicBezTo>
                  <a:cubicBezTo>
                    <a:pt x="143" y="1369"/>
                    <a:pt x="179" y="1274"/>
                    <a:pt x="203" y="1179"/>
                  </a:cubicBezTo>
                  <a:cubicBezTo>
                    <a:pt x="262" y="988"/>
                    <a:pt x="298" y="798"/>
                    <a:pt x="322" y="595"/>
                  </a:cubicBezTo>
                  <a:cubicBezTo>
                    <a:pt x="346" y="393"/>
                    <a:pt x="346" y="203"/>
                    <a:pt x="3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48"/>
            <p:cNvSpPr/>
            <p:nvPr/>
          </p:nvSpPr>
          <p:spPr>
            <a:xfrm>
              <a:off x="5467623" y="1860266"/>
              <a:ext cx="41584" cy="20356"/>
            </a:xfrm>
            <a:custGeom>
              <a:avLst/>
              <a:gdLst/>
              <a:ahLst/>
              <a:cxnLst/>
              <a:rect l="l" t="t" r="r" b="b"/>
              <a:pathLst>
                <a:path w="525" h="257" extrusionOk="0">
                  <a:moveTo>
                    <a:pt x="306" y="0"/>
                  </a:moveTo>
                  <a:cubicBezTo>
                    <a:pt x="277" y="0"/>
                    <a:pt x="251" y="6"/>
                    <a:pt x="227" y="18"/>
                  </a:cubicBezTo>
                  <a:cubicBezTo>
                    <a:pt x="167" y="30"/>
                    <a:pt x="120" y="66"/>
                    <a:pt x="84" y="113"/>
                  </a:cubicBezTo>
                  <a:cubicBezTo>
                    <a:pt x="48" y="149"/>
                    <a:pt x="24" y="197"/>
                    <a:pt x="1" y="256"/>
                  </a:cubicBezTo>
                  <a:cubicBezTo>
                    <a:pt x="36" y="220"/>
                    <a:pt x="72" y="185"/>
                    <a:pt x="120" y="149"/>
                  </a:cubicBezTo>
                  <a:cubicBezTo>
                    <a:pt x="155" y="125"/>
                    <a:pt x="191" y="101"/>
                    <a:pt x="239" y="89"/>
                  </a:cubicBezTo>
                  <a:cubicBezTo>
                    <a:pt x="263" y="77"/>
                    <a:pt x="275" y="77"/>
                    <a:pt x="298" y="77"/>
                  </a:cubicBezTo>
                  <a:lnTo>
                    <a:pt x="370" y="77"/>
                  </a:lnTo>
                  <a:cubicBezTo>
                    <a:pt x="417" y="89"/>
                    <a:pt x="465" y="101"/>
                    <a:pt x="525" y="113"/>
                  </a:cubicBezTo>
                  <a:cubicBezTo>
                    <a:pt x="489" y="77"/>
                    <a:pt x="441" y="42"/>
                    <a:pt x="394" y="18"/>
                  </a:cubicBezTo>
                  <a:cubicBezTo>
                    <a:pt x="364" y="6"/>
                    <a:pt x="334" y="0"/>
                    <a:pt x="3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48"/>
            <p:cNvSpPr/>
            <p:nvPr/>
          </p:nvSpPr>
          <p:spPr>
            <a:xfrm>
              <a:off x="5474276" y="1887118"/>
              <a:ext cx="38732" cy="62336"/>
            </a:xfrm>
            <a:custGeom>
              <a:avLst/>
              <a:gdLst/>
              <a:ahLst/>
              <a:cxnLst/>
              <a:rect l="l" t="t" r="r" b="b"/>
              <a:pathLst>
                <a:path w="489" h="787" extrusionOk="0">
                  <a:moveTo>
                    <a:pt x="250" y="0"/>
                  </a:moveTo>
                  <a:cubicBezTo>
                    <a:pt x="107" y="0"/>
                    <a:pt x="0" y="179"/>
                    <a:pt x="0" y="393"/>
                  </a:cubicBezTo>
                  <a:cubicBezTo>
                    <a:pt x="0" y="608"/>
                    <a:pt x="107" y="786"/>
                    <a:pt x="250" y="786"/>
                  </a:cubicBezTo>
                  <a:cubicBezTo>
                    <a:pt x="381" y="786"/>
                    <a:pt x="488" y="608"/>
                    <a:pt x="488" y="393"/>
                  </a:cubicBezTo>
                  <a:cubicBezTo>
                    <a:pt x="488" y="179"/>
                    <a:pt x="381" y="0"/>
                    <a:pt x="2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48"/>
            <p:cNvSpPr/>
            <p:nvPr/>
          </p:nvSpPr>
          <p:spPr>
            <a:xfrm>
              <a:off x="5294080" y="1871039"/>
              <a:ext cx="42534" cy="17109"/>
            </a:xfrm>
            <a:custGeom>
              <a:avLst/>
              <a:gdLst/>
              <a:ahLst/>
              <a:cxnLst/>
              <a:rect l="l" t="t" r="r" b="b"/>
              <a:pathLst>
                <a:path w="537" h="216" extrusionOk="0">
                  <a:moveTo>
                    <a:pt x="227" y="1"/>
                  </a:moveTo>
                  <a:cubicBezTo>
                    <a:pt x="180" y="13"/>
                    <a:pt x="120" y="37"/>
                    <a:pt x="84" y="72"/>
                  </a:cubicBezTo>
                  <a:cubicBezTo>
                    <a:pt x="37" y="108"/>
                    <a:pt x="13" y="156"/>
                    <a:pt x="1" y="215"/>
                  </a:cubicBezTo>
                  <a:cubicBezTo>
                    <a:pt x="37" y="180"/>
                    <a:pt x="72" y="144"/>
                    <a:pt x="120" y="120"/>
                  </a:cubicBezTo>
                  <a:cubicBezTo>
                    <a:pt x="132" y="108"/>
                    <a:pt x="156" y="96"/>
                    <a:pt x="180" y="96"/>
                  </a:cubicBezTo>
                  <a:cubicBezTo>
                    <a:pt x="203" y="84"/>
                    <a:pt x="227" y="84"/>
                    <a:pt x="251" y="84"/>
                  </a:cubicBezTo>
                  <a:cubicBezTo>
                    <a:pt x="261" y="81"/>
                    <a:pt x="273" y="79"/>
                    <a:pt x="285" y="79"/>
                  </a:cubicBezTo>
                  <a:cubicBezTo>
                    <a:pt x="315" y="79"/>
                    <a:pt x="348" y="88"/>
                    <a:pt x="382" y="96"/>
                  </a:cubicBezTo>
                  <a:cubicBezTo>
                    <a:pt x="430" y="108"/>
                    <a:pt x="477" y="120"/>
                    <a:pt x="537" y="144"/>
                  </a:cubicBezTo>
                  <a:cubicBezTo>
                    <a:pt x="489" y="96"/>
                    <a:pt x="453" y="61"/>
                    <a:pt x="394" y="37"/>
                  </a:cubicBezTo>
                  <a:cubicBezTo>
                    <a:pt x="346" y="13"/>
                    <a:pt x="287" y="1"/>
                    <a:pt x="2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48"/>
            <p:cNvSpPr/>
            <p:nvPr/>
          </p:nvSpPr>
          <p:spPr>
            <a:xfrm>
              <a:off x="5299783" y="1902167"/>
              <a:ext cx="41584" cy="63366"/>
            </a:xfrm>
            <a:custGeom>
              <a:avLst/>
              <a:gdLst/>
              <a:ahLst/>
              <a:cxnLst/>
              <a:rect l="l" t="t" r="r" b="b"/>
              <a:pathLst>
                <a:path w="525" h="800" extrusionOk="0">
                  <a:moveTo>
                    <a:pt x="227" y="1"/>
                  </a:moveTo>
                  <a:cubicBezTo>
                    <a:pt x="96" y="13"/>
                    <a:pt x="0" y="203"/>
                    <a:pt x="12" y="418"/>
                  </a:cubicBezTo>
                  <a:cubicBezTo>
                    <a:pt x="35" y="625"/>
                    <a:pt x="148" y="799"/>
                    <a:pt x="285" y="799"/>
                  </a:cubicBezTo>
                  <a:cubicBezTo>
                    <a:pt x="289" y="799"/>
                    <a:pt x="293" y="799"/>
                    <a:pt x="298" y="799"/>
                  </a:cubicBezTo>
                  <a:cubicBezTo>
                    <a:pt x="429" y="787"/>
                    <a:pt x="524" y="596"/>
                    <a:pt x="512" y="382"/>
                  </a:cubicBezTo>
                  <a:cubicBezTo>
                    <a:pt x="489" y="168"/>
                    <a:pt x="369" y="1"/>
                    <a:pt x="2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48"/>
            <p:cNvSpPr/>
            <p:nvPr/>
          </p:nvSpPr>
          <p:spPr>
            <a:xfrm>
              <a:off x="5163942" y="1551356"/>
              <a:ext cx="618769" cy="317939"/>
            </a:xfrm>
            <a:custGeom>
              <a:avLst/>
              <a:gdLst/>
              <a:ahLst/>
              <a:cxnLst/>
              <a:rect l="l" t="t" r="r" b="b"/>
              <a:pathLst>
                <a:path w="7812" h="4014" extrusionOk="0">
                  <a:moveTo>
                    <a:pt x="3906" y="1"/>
                  </a:moveTo>
                  <a:cubicBezTo>
                    <a:pt x="1" y="1"/>
                    <a:pt x="322" y="3442"/>
                    <a:pt x="322" y="3442"/>
                  </a:cubicBezTo>
                  <a:cubicBezTo>
                    <a:pt x="322" y="3442"/>
                    <a:pt x="1442" y="2977"/>
                    <a:pt x="2108" y="2203"/>
                  </a:cubicBezTo>
                  <a:lnTo>
                    <a:pt x="2108" y="2203"/>
                  </a:lnTo>
                  <a:cubicBezTo>
                    <a:pt x="2108" y="2204"/>
                    <a:pt x="1733" y="2989"/>
                    <a:pt x="2449" y="2989"/>
                  </a:cubicBezTo>
                  <a:cubicBezTo>
                    <a:pt x="2455" y="2989"/>
                    <a:pt x="2460" y="2989"/>
                    <a:pt x="2465" y="2989"/>
                  </a:cubicBezTo>
                  <a:cubicBezTo>
                    <a:pt x="3204" y="2977"/>
                    <a:pt x="3954" y="1418"/>
                    <a:pt x="3954" y="1418"/>
                  </a:cubicBezTo>
                  <a:cubicBezTo>
                    <a:pt x="3954" y="1418"/>
                    <a:pt x="4097" y="2370"/>
                    <a:pt x="4501" y="2382"/>
                  </a:cubicBezTo>
                  <a:cubicBezTo>
                    <a:pt x="4504" y="2382"/>
                    <a:pt x="4506" y="2382"/>
                    <a:pt x="4508" y="2382"/>
                  </a:cubicBezTo>
                  <a:cubicBezTo>
                    <a:pt x="4899" y="2382"/>
                    <a:pt x="5335" y="1346"/>
                    <a:pt x="5335" y="1346"/>
                  </a:cubicBezTo>
                  <a:cubicBezTo>
                    <a:pt x="5644" y="3561"/>
                    <a:pt x="6656" y="4013"/>
                    <a:pt x="6656" y="4013"/>
                  </a:cubicBezTo>
                  <a:cubicBezTo>
                    <a:pt x="6883" y="3704"/>
                    <a:pt x="7204" y="3501"/>
                    <a:pt x="7585" y="3454"/>
                  </a:cubicBezTo>
                  <a:cubicBezTo>
                    <a:pt x="7585" y="3454"/>
                    <a:pt x="7811" y="1"/>
                    <a:pt x="390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48"/>
            <p:cNvSpPr/>
            <p:nvPr/>
          </p:nvSpPr>
          <p:spPr>
            <a:xfrm>
              <a:off x="5661919" y="1704148"/>
              <a:ext cx="77386" cy="127366"/>
            </a:xfrm>
            <a:custGeom>
              <a:avLst/>
              <a:gdLst/>
              <a:ahLst/>
              <a:cxnLst/>
              <a:rect l="l" t="t" r="r" b="b"/>
              <a:pathLst>
                <a:path w="977" h="1608" extrusionOk="0">
                  <a:moveTo>
                    <a:pt x="12" y="1"/>
                  </a:moveTo>
                  <a:cubicBezTo>
                    <a:pt x="12" y="12"/>
                    <a:pt x="0" y="12"/>
                    <a:pt x="0" y="24"/>
                  </a:cubicBezTo>
                  <a:cubicBezTo>
                    <a:pt x="72" y="334"/>
                    <a:pt x="167" y="632"/>
                    <a:pt x="310" y="917"/>
                  </a:cubicBezTo>
                  <a:cubicBezTo>
                    <a:pt x="453" y="1203"/>
                    <a:pt x="679" y="1441"/>
                    <a:pt x="953" y="1608"/>
                  </a:cubicBezTo>
                  <a:lnTo>
                    <a:pt x="965" y="1608"/>
                  </a:lnTo>
                  <a:cubicBezTo>
                    <a:pt x="977" y="1596"/>
                    <a:pt x="977" y="1584"/>
                    <a:pt x="965" y="1584"/>
                  </a:cubicBezTo>
                  <a:cubicBezTo>
                    <a:pt x="703" y="1429"/>
                    <a:pt x="477" y="1191"/>
                    <a:pt x="334" y="905"/>
                  </a:cubicBezTo>
                  <a:cubicBezTo>
                    <a:pt x="203" y="620"/>
                    <a:pt x="96" y="322"/>
                    <a:pt x="36" y="12"/>
                  </a:cubicBezTo>
                  <a:cubicBezTo>
                    <a:pt x="24" y="12"/>
                    <a:pt x="24" y="1"/>
                    <a:pt x="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48"/>
            <p:cNvSpPr/>
            <p:nvPr/>
          </p:nvSpPr>
          <p:spPr>
            <a:xfrm>
              <a:off x="5279822" y="2404027"/>
              <a:ext cx="272791" cy="279127"/>
            </a:xfrm>
            <a:custGeom>
              <a:avLst/>
              <a:gdLst/>
              <a:ahLst/>
              <a:cxnLst/>
              <a:rect l="l" t="t" r="r" b="b"/>
              <a:pathLst>
                <a:path w="3444" h="3524" extrusionOk="0">
                  <a:moveTo>
                    <a:pt x="885" y="0"/>
                  </a:moveTo>
                  <a:cubicBezTo>
                    <a:pt x="854" y="0"/>
                    <a:pt x="840" y="22"/>
                    <a:pt x="848" y="70"/>
                  </a:cubicBezTo>
                  <a:cubicBezTo>
                    <a:pt x="907" y="463"/>
                    <a:pt x="1586" y="1154"/>
                    <a:pt x="1586" y="1154"/>
                  </a:cubicBezTo>
                  <a:cubicBezTo>
                    <a:pt x="1586" y="1154"/>
                    <a:pt x="566" y="224"/>
                    <a:pt x="356" y="224"/>
                  </a:cubicBezTo>
                  <a:cubicBezTo>
                    <a:pt x="324" y="224"/>
                    <a:pt x="311" y="246"/>
                    <a:pt x="324" y="297"/>
                  </a:cubicBezTo>
                  <a:cubicBezTo>
                    <a:pt x="419" y="666"/>
                    <a:pt x="1241" y="1511"/>
                    <a:pt x="1241" y="1511"/>
                  </a:cubicBezTo>
                  <a:cubicBezTo>
                    <a:pt x="1241" y="1511"/>
                    <a:pt x="332" y="593"/>
                    <a:pt x="102" y="593"/>
                  </a:cubicBezTo>
                  <a:cubicBezTo>
                    <a:pt x="72" y="593"/>
                    <a:pt x="54" y="608"/>
                    <a:pt x="50" y="642"/>
                  </a:cubicBezTo>
                  <a:cubicBezTo>
                    <a:pt x="26" y="918"/>
                    <a:pt x="489" y="1422"/>
                    <a:pt x="786" y="1714"/>
                  </a:cubicBezTo>
                  <a:lnTo>
                    <a:pt x="786" y="1714"/>
                  </a:lnTo>
                  <a:cubicBezTo>
                    <a:pt x="538" y="1487"/>
                    <a:pt x="169" y="1171"/>
                    <a:pt x="45" y="1171"/>
                  </a:cubicBezTo>
                  <a:cubicBezTo>
                    <a:pt x="16" y="1171"/>
                    <a:pt x="1" y="1187"/>
                    <a:pt x="2" y="1225"/>
                  </a:cubicBezTo>
                  <a:cubicBezTo>
                    <a:pt x="14" y="1511"/>
                    <a:pt x="610" y="2118"/>
                    <a:pt x="1014" y="2523"/>
                  </a:cubicBezTo>
                  <a:cubicBezTo>
                    <a:pt x="1407" y="2928"/>
                    <a:pt x="2348" y="3523"/>
                    <a:pt x="2348" y="3523"/>
                  </a:cubicBezTo>
                  <a:cubicBezTo>
                    <a:pt x="3020" y="3441"/>
                    <a:pt x="3354" y="2821"/>
                    <a:pt x="3348" y="2821"/>
                  </a:cubicBezTo>
                  <a:lnTo>
                    <a:pt x="3348" y="2821"/>
                  </a:lnTo>
                  <a:cubicBezTo>
                    <a:pt x="3348" y="2821"/>
                    <a:pt x="3348" y="2821"/>
                    <a:pt x="3348" y="2821"/>
                  </a:cubicBezTo>
                  <a:cubicBezTo>
                    <a:pt x="3443" y="2166"/>
                    <a:pt x="2455" y="273"/>
                    <a:pt x="2169" y="261"/>
                  </a:cubicBezTo>
                  <a:cubicBezTo>
                    <a:pt x="2167" y="261"/>
                    <a:pt x="2165" y="261"/>
                    <a:pt x="2163" y="261"/>
                  </a:cubicBezTo>
                  <a:cubicBezTo>
                    <a:pt x="1899" y="261"/>
                    <a:pt x="2122" y="1059"/>
                    <a:pt x="2122" y="1059"/>
                  </a:cubicBezTo>
                  <a:cubicBezTo>
                    <a:pt x="2122" y="1059"/>
                    <a:pt x="1100" y="0"/>
                    <a:pt x="88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48"/>
            <p:cNvSpPr/>
            <p:nvPr/>
          </p:nvSpPr>
          <p:spPr>
            <a:xfrm>
              <a:off x="5465722" y="2286958"/>
              <a:ext cx="475403" cy="577740"/>
            </a:xfrm>
            <a:custGeom>
              <a:avLst/>
              <a:gdLst/>
              <a:ahLst/>
              <a:cxnLst/>
              <a:rect l="l" t="t" r="r" b="b"/>
              <a:pathLst>
                <a:path w="6002" h="7294" extrusionOk="0">
                  <a:moveTo>
                    <a:pt x="3370" y="0"/>
                  </a:moveTo>
                  <a:cubicBezTo>
                    <a:pt x="2805" y="0"/>
                    <a:pt x="2595" y="1655"/>
                    <a:pt x="2668" y="2406"/>
                  </a:cubicBezTo>
                  <a:cubicBezTo>
                    <a:pt x="2751" y="3275"/>
                    <a:pt x="3501" y="4989"/>
                    <a:pt x="3501" y="4989"/>
                  </a:cubicBezTo>
                  <a:cubicBezTo>
                    <a:pt x="2692" y="4632"/>
                    <a:pt x="1858" y="4311"/>
                    <a:pt x="1001" y="4049"/>
                  </a:cubicBezTo>
                  <a:cubicBezTo>
                    <a:pt x="989" y="4048"/>
                    <a:pt x="977" y="4048"/>
                    <a:pt x="965" y="4048"/>
                  </a:cubicBezTo>
                  <a:cubicBezTo>
                    <a:pt x="739" y="4048"/>
                    <a:pt x="517" y="4154"/>
                    <a:pt x="370" y="4334"/>
                  </a:cubicBezTo>
                  <a:cubicBezTo>
                    <a:pt x="179" y="4513"/>
                    <a:pt x="48" y="4739"/>
                    <a:pt x="1" y="4989"/>
                  </a:cubicBezTo>
                  <a:cubicBezTo>
                    <a:pt x="1" y="4989"/>
                    <a:pt x="3244" y="7293"/>
                    <a:pt x="4612" y="7293"/>
                  </a:cubicBezTo>
                  <a:cubicBezTo>
                    <a:pt x="4729" y="7293"/>
                    <a:pt x="4832" y="7276"/>
                    <a:pt x="4918" y="7240"/>
                  </a:cubicBezTo>
                  <a:cubicBezTo>
                    <a:pt x="6002" y="6775"/>
                    <a:pt x="4942" y="1120"/>
                    <a:pt x="3632" y="108"/>
                  </a:cubicBezTo>
                  <a:cubicBezTo>
                    <a:pt x="3538" y="34"/>
                    <a:pt x="3450" y="0"/>
                    <a:pt x="33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48"/>
            <p:cNvSpPr/>
            <p:nvPr/>
          </p:nvSpPr>
          <p:spPr>
            <a:xfrm>
              <a:off x="5749601" y="2690601"/>
              <a:ext cx="47208" cy="68911"/>
            </a:xfrm>
            <a:custGeom>
              <a:avLst/>
              <a:gdLst/>
              <a:ahLst/>
              <a:cxnLst/>
              <a:rect l="l" t="t" r="r" b="b"/>
              <a:pathLst>
                <a:path w="596" h="870" extrusionOk="0">
                  <a:moveTo>
                    <a:pt x="1" y="0"/>
                  </a:moveTo>
                  <a:cubicBezTo>
                    <a:pt x="1" y="12"/>
                    <a:pt x="1" y="12"/>
                    <a:pt x="1" y="24"/>
                  </a:cubicBezTo>
                  <a:cubicBezTo>
                    <a:pt x="239" y="262"/>
                    <a:pt x="429" y="548"/>
                    <a:pt x="572" y="858"/>
                  </a:cubicBezTo>
                  <a:cubicBezTo>
                    <a:pt x="572" y="858"/>
                    <a:pt x="572" y="870"/>
                    <a:pt x="584" y="870"/>
                  </a:cubicBezTo>
                  <a:lnTo>
                    <a:pt x="596" y="870"/>
                  </a:lnTo>
                  <a:cubicBezTo>
                    <a:pt x="596" y="858"/>
                    <a:pt x="596" y="846"/>
                    <a:pt x="596" y="846"/>
                  </a:cubicBezTo>
                  <a:cubicBezTo>
                    <a:pt x="441" y="536"/>
                    <a:pt x="251" y="251"/>
                    <a:pt x="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48"/>
            <p:cNvSpPr/>
            <p:nvPr/>
          </p:nvSpPr>
          <p:spPr>
            <a:xfrm>
              <a:off x="3731311" y="1014485"/>
              <a:ext cx="1629777" cy="654652"/>
            </a:xfrm>
            <a:custGeom>
              <a:avLst/>
              <a:gdLst/>
              <a:ahLst/>
              <a:cxnLst/>
              <a:rect l="l" t="t" r="r" b="b"/>
              <a:pathLst>
                <a:path w="8573" h="6890" extrusionOk="0">
                  <a:moveTo>
                    <a:pt x="4364" y="0"/>
                  </a:moveTo>
                  <a:cubicBezTo>
                    <a:pt x="2675" y="0"/>
                    <a:pt x="955" y="200"/>
                    <a:pt x="631" y="591"/>
                  </a:cubicBezTo>
                  <a:cubicBezTo>
                    <a:pt x="0" y="1353"/>
                    <a:pt x="203" y="5306"/>
                    <a:pt x="881" y="5818"/>
                  </a:cubicBezTo>
                  <a:cubicBezTo>
                    <a:pt x="1182" y="6048"/>
                    <a:pt x="2499" y="6153"/>
                    <a:pt x="3903" y="6153"/>
                  </a:cubicBezTo>
                  <a:cubicBezTo>
                    <a:pt x="4390" y="6153"/>
                    <a:pt x="4888" y="6140"/>
                    <a:pt x="5358" y="6116"/>
                  </a:cubicBezTo>
                  <a:cubicBezTo>
                    <a:pt x="5621" y="6406"/>
                    <a:pt x="6208" y="6889"/>
                    <a:pt x="7196" y="6889"/>
                  </a:cubicBezTo>
                  <a:cubicBezTo>
                    <a:pt x="7463" y="6889"/>
                    <a:pt x="7758" y="6854"/>
                    <a:pt x="8085" y="6771"/>
                  </a:cubicBezTo>
                  <a:cubicBezTo>
                    <a:pt x="7680" y="6604"/>
                    <a:pt x="7358" y="6306"/>
                    <a:pt x="7180" y="5913"/>
                  </a:cubicBezTo>
                  <a:cubicBezTo>
                    <a:pt x="7394" y="5890"/>
                    <a:pt x="7608" y="5818"/>
                    <a:pt x="7787" y="5699"/>
                  </a:cubicBezTo>
                  <a:cubicBezTo>
                    <a:pt x="8347" y="5175"/>
                    <a:pt x="8573" y="1282"/>
                    <a:pt x="7870" y="544"/>
                  </a:cubicBezTo>
                  <a:cubicBezTo>
                    <a:pt x="7534" y="179"/>
                    <a:pt x="5963" y="0"/>
                    <a:pt x="4364" y="0"/>
                  </a:cubicBezTo>
                  <a:close/>
                </a:path>
              </a:pathLst>
            </a:custGeom>
            <a:solidFill>
              <a:schemeClr val="dk2"/>
            </a:solidFill>
            <a:ln>
              <a:noFill/>
            </a:ln>
            <a:effectLst>
              <a:outerShdw blurRad="50800" dist="38100" dir="2700000" algn="tl"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10" name="Google Shape;2010;p48"/>
          <p:cNvGrpSpPr/>
          <p:nvPr/>
        </p:nvGrpSpPr>
        <p:grpSpPr>
          <a:xfrm>
            <a:off x="2776574" y="2140242"/>
            <a:ext cx="2266403" cy="3277218"/>
            <a:chOff x="3006463" y="1516505"/>
            <a:chExt cx="2266403" cy="3277218"/>
          </a:xfrm>
        </p:grpSpPr>
        <p:sp>
          <p:nvSpPr>
            <p:cNvPr id="2011" name="Google Shape;2011;p48"/>
            <p:cNvSpPr/>
            <p:nvPr/>
          </p:nvSpPr>
          <p:spPr>
            <a:xfrm>
              <a:off x="3006463" y="4468259"/>
              <a:ext cx="1425022" cy="325464"/>
            </a:xfrm>
            <a:custGeom>
              <a:avLst/>
              <a:gdLst/>
              <a:ahLst/>
              <a:cxnLst/>
              <a:rect l="l" t="t" r="r" b="b"/>
              <a:pathLst>
                <a:path w="17991" h="4109" extrusionOk="0">
                  <a:moveTo>
                    <a:pt x="9002" y="1"/>
                  </a:moveTo>
                  <a:cubicBezTo>
                    <a:pt x="4037" y="1"/>
                    <a:pt x="1" y="917"/>
                    <a:pt x="1" y="2060"/>
                  </a:cubicBezTo>
                  <a:cubicBezTo>
                    <a:pt x="1" y="3192"/>
                    <a:pt x="4037" y="4108"/>
                    <a:pt x="9002" y="4108"/>
                  </a:cubicBezTo>
                  <a:cubicBezTo>
                    <a:pt x="13967" y="4108"/>
                    <a:pt x="17991" y="3192"/>
                    <a:pt x="17991" y="2060"/>
                  </a:cubicBezTo>
                  <a:cubicBezTo>
                    <a:pt x="17991" y="917"/>
                    <a:pt x="13967" y="1"/>
                    <a:pt x="9002" y="1"/>
                  </a:cubicBez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48"/>
            <p:cNvSpPr/>
            <p:nvPr/>
          </p:nvSpPr>
          <p:spPr>
            <a:xfrm>
              <a:off x="3272441" y="1516505"/>
              <a:ext cx="822411" cy="1226924"/>
            </a:xfrm>
            <a:custGeom>
              <a:avLst/>
              <a:gdLst/>
              <a:ahLst/>
              <a:cxnLst/>
              <a:rect l="l" t="t" r="r" b="b"/>
              <a:pathLst>
                <a:path w="10383" h="15490" extrusionOk="0">
                  <a:moveTo>
                    <a:pt x="6419" y="0"/>
                  </a:moveTo>
                  <a:cubicBezTo>
                    <a:pt x="5788" y="0"/>
                    <a:pt x="5155" y="132"/>
                    <a:pt x="4584" y="393"/>
                  </a:cubicBezTo>
                  <a:cubicBezTo>
                    <a:pt x="4432" y="361"/>
                    <a:pt x="4279" y="346"/>
                    <a:pt x="4125" y="346"/>
                  </a:cubicBezTo>
                  <a:cubicBezTo>
                    <a:pt x="3081" y="346"/>
                    <a:pt x="2038" y="1054"/>
                    <a:pt x="1727" y="2060"/>
                  </a:cubicBezTo>
                  <a:cubicBezTo>
                    <a:pt x="1560" y="2584"/>
                    <a:pt x="1584" y="3155"/>
                    <a:pt x="1584" y="3715"/>
                  </a:cubicBezTo>
                  <a:cubicBezTo>
                    <a:pt x="1560" y="4834"/>
                    <a:pt x="1405" y="5941"/>
                    <a:pt x="1131" y="7025"/>
                  </a:cubicBezTo>
                  <a:cubicBezTo>
                    <a:pt x="822" y="8251"/>
                    <a:pt x="357" y="9442"/>
                    <a:pt x="143" y="10680"/>
                  </a:cubicBezTo>
                  <a:cubicBezTo>
                    <a:pt x="36" y="11359"/>
                    <a:pt x="0" y="12061"/>
                    <a:pt x="262" y="12692"/>
                  </a:cubicBezTo>
                  <a:cubicBezTo>
                    <a:pt x="595" y="13454"/>
                    <a:pt x="1310" y="13978"/>
                    <a:pt x="2000" y="14431"/>
                  </a:cubicBezTo>
                  <a:cubicBezTo>
                    <a:pt x="2572" y="14800"/>
                    <a:pt x="3155" y="15145"/>
                    <a:pt x="3810" y="15324"/>
                  </a:cubicBezTo>
                  <a:cubicBezTo>
                    <a:pt x="4280" y="15436"/>
                    <a:pt x="4764" y="15490"/>
                    <a:pt x="5246" y="15490"/>
                  </a:cubicBezTo>
                  <a:cubicBezTo>
                    <a:pt x="5375" y="15490"/>
                    <a:pt x="5504" y="15486"/>
                    <a:pt x="5632" y="15478"/>
                  </a:cubicBezTo>
                  <a:cubicBezTo>
                    <a:pt x="6513" y="15443"/>
                    <a:pt x="7382" y="15335"/>
                    <a:pt x="8239" y="15157"/>
                  </a:cubicBezTo>
                  <a:cubicBezTo>
                    <a:pt x="8799" y="15038"/>
                    <a:pt x="9358" y="14895"/>
                    <a:pt x="9811" y="14562"/>
                  </a:cubicBezTo>
                  <a:cubicBezTo>
                    <a:pt x="10013" y="14431"/>
                    <a:pt x="10168" y="14252"/>
                    <a:pt x="10263" y="14038"/>
                  </a:cubicBezTo>
                  <a:cubicBezTo>
                    <a:pt x="10359" y="13764"/>
                    <a:pt x="10382" y="13466"/>
                    <a:pt x="10335" y="13169"/>
                  </a:cubicBezTo>
                  <a:cubicBezTo>
                    <a:pt x="10097" y="10156"/>
                    <a:pt x="10025" y="7132"/>
                    <a:pt x="10109" y="4108"/>
                  </a:cubicBezTo>
                  <a:cubicBezTo>
                    <a:pt x="10132" y="3274"/>
                    <a:pt x="10156" y="2381"/>
                    <a:pt x="9728" y="1655"/>
                  </a:cubicBezTo>
                  <a:cubicBezTo>
                    <a:pt x="9537" y="1346"/>
                    <a:pt x="9287" y="1072"/>
                    <a:pt x="8989" y="846"/>
                  </a:cubicBezTo>
                  <a:cubicBezTo>
                    <a:pt x="8262" y="280"/>
                    <a:pt x="7341" y="0"/>
                    <a:pt x="641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48"/>
            <p:cNvSpPr/>
            <p:nvPr/>
          </p:nvSpPr>
          <p:spPr>
            <a:xfrm>
              <a:off x="3146976" y="4462636"/>
              <a:ext cx="433899" cy="221781"/>
            </a:xfrm>
            <a:custGeom>
              <a:avLst/>
              <a:gdLst/>
              <a:ahLst/>
              <a:cxnLst/>
              <a:rect l="l" t="t" r="r" b="b"/>
              <a:pathLst>
                <a:path w="5478" h="2800" extrusionOk="0">
                  <a:moveTo>
                    <a:pt x="3025" y="0"/>
                  </a:moveTo>
                  <a:cubicBezTo>
                    <a:pt x="3025" y="0"/>
                    <a:pt x="1" y="1870"/>
                    <a:pt x="620" y="2679"/>
                  </a:cubicBezTo>
                  <a:cubicBezTo>
                    <a:pt x="682" y="2762"/>
                    <a:pt x="827" y="2799"/>
                    <a:pt x="1028" y="2799"/>
                  </a:cubicBezTo>
                  <a:cubicBezTo>
                    <a:pt x="2091" y="2799"/>
                    <a:pt x="4737" y="1772"/>
                    <a:pt x="5168" y="1191"/>
                  </a:cubicBezTo>
                  <a:cubicBezTo>
                    <a:pt x="5382" y="893"/>
                    <a:pt x="5477" y="60"/>
                    <a:pt x="5477" y="60"/>
                  </a:cubicBezTo>
                  <a:lnTo>
                    <a:pt x="302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48"/>
            <p:cNvSpPr/>
            <p:nvPr/>
          </p:nvSpPr>
          <p:spPr>
            <a:xfrm>
              <a:off x="3173352" y="4465408"/>
              <a:ext cx="407523" cy="218058"/>
            </a:xfrm>
            <a:custGeom>
              <a:avLst/>
              <a:gdLst/>
              <a:ahLst/>
              <a:cxnLst/>
              <a:rect l="l" t="t" r="r" b="b"/>
              <a:pathLst>
                <a:path w="5145" h="2753" extrusionOk="0">
                  <a:moveTo>
                    <a:pt x="4633" y="1"/>
                  </a:moveTo>
                  <a:cubicBezTo>
                    <a:pt x="4406" y="168"/>
                    <a:pt x="4180" y="334"/>
                    <a:pt x="3954" y="489"/>
                  </a:cubicBezTo>
                  <a:cubicBezTo>
                    <a:pt x="3323" y="930"/>
                    <a:pt x="2644" y="1334"/>
                    <a:pt x="1894" y="1465"/>
                  </a:cubicBezTo>
                  <a:cubicBezTo>
                    <a:pt x="1813" y="1485"/>
                    <a:pt x="1732" y="1494"/>
                    <a:pt x="1652" y="1494"/>
                  </a:cubicBezTo>
                  <a:cubicBezTo>
                    <a:pt x="1532" y="1494"/>
                    <a:pt x="1413" y="1473"/>
                    <a:pt x="1299" y="1430"/>
                  </a:cubicBezTo>
                  <a:cubicBezTo>
                    <a:pt x="1192" y="1370"/>
                    <a:pt x="1108" y="1275"/>
                    <a:pt x="1061" y="1156"/>
                  </a:cubicBezTo>
                  <a:cubicBezTo>
                    <a:pt x="465" y="1692"/>
                    <a:pt x="1" y="2275"/>
                    <a:pt x="275" y="2632"/>
                  </a:cubicBezTo>
                  <a:cubicBezTo>
                    <a:pt x="337" y="2716"/>
                    <a:pt x="482" y="2752"/>
                    <a:pt x="683" y="2752"/>
                  </a:cubicBezTo>
                  <a:cubicBezTo>
                    <a:pt x="1746" y="2752"/>
                    <a:pt x="4392" y="1725"/>
                    <a:pt x="4823" y="1144"/>
                  </a:cubicBezTo>
                  <a:cubicBezTo>
                    <a:pt x="5049" y="846"/>
                    <a:pt x="5144" y="13"/>
                    <a:pt x="5144" y="13"/>
                  </a:cubicBezTo>
                  <a:lnTo>
                    <a:pt x="463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48"/>
            <p:cNvSpPr/>
            <p:nvPr/>
          </p:nvSpPr>
          <p:spPr>
            <a:xfrm>
              <a:off x="3867446" y="4451309"/>
              <a:ext cx="439602" cy="209979"/>
            </a:xfrm>
            <a:custGeom>
              <a:avLst/>
              <a:gdLst/>
              <a:ahLst/>
              <a:cxnLst/>
              <a:rect l="l" t="t" r="r" b="b"/>
              <a:pathLst>
                <a:path w="5550" h="2651" extrusionOk="0">
                  <a:moveTo>
                    <a:pt x="2239" y="0"/>
                  </a:moveTo>
                  <a:lnTo>
                    <a:pt x="1" y="131"/>
                  </a:lnTo>
                  <a:cubicBezTo>
                    <a:pt x="1" y="131"/>
                    <a:pt x="120" y="953"/>
                    <a:pt x="358" y="1239"/>
                  </a:cubicBezTo>
                  <a:cubicBezTo>
                    <a:pt x="808" y="1776"/>
                    <a:pt x="3382" y="2650"/>
                    <a:pt x="4495" y="2650"/>
                  </a:cubicBezTo>
                  <a:cubicBezTo>
                    <a:pt x="4738" y="2650"/>
                    <a:pt x="4912" y="2609"/>
                    <a:pt x="4978" y="2513"/>
                  </a:cubicBezTo>
                  <a:cubicBezTo>
                    <a:pt x="5549" y="1679"/>
                    <a:pt x="2239" y="0"/>
                    <a:pt x="223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48"/>
            <p:cNvSpPr/>
            <p:nvPr/>
          </p:nvSpPr>
          <p:spPr>
            <a:xfrm>
              <a:off x="3868397" y="4459784"/>
              <a:ext cx="415047" cy="201504"/>
            </a:xfrm>
            <a:custGeom>
              <a:avLst/>
              <a:gdLst/>
              <a:ahLst/>
              <a:cxnLst/>
              <a:rect l="l" t="t" r="r" b="b"/>
              <a:pathLst>
                <a:path w="5240" h="2544" extrusionOk="0">
                  <a:moveTo>
                    <a:pt x="406" y="1"/>
                  </a:moveTo>
                  <a:lnTo>
                    <a:pt x="1" y="24"/>
                  </a:lnTo>
                  <a:cubicBezTo>
                    <a:pt x="1" y="24"/>
                    <a:pt x="120" y="846"/>
                    <a:pt x="358" y="1132"/>
                  </a:cubicBezTo>
                  <a:cubicBezTo>
                    <a:pt x="798" y="1669"/>
                    <a:pt x="3371" y="2543"/>
                    <a:pt x="4483" y="2543"/>
                  </a:cubicBezTo>
                  <a:cubicBezTo>
                    <a:pt x="4726" y="2543"/>
                    <a:pt x="4900" y="2502"/>
                    <a:pt x="4966" y="2406"/>
                  </a:cubicBezTo>
                  <a:cubicBezTo>
                    <a:pt x="5240" y="1989"/>
                    <a:pt x="4585" y="1382"/>
                    <a:pt x="3847" y="858"/>
                  </a:cubicBezTo>
                  <a:lnTo>
                    <a:pt x="3847" y="858"/>
                  </a:lnTo>
                  <a:cubicBezTo>
                    <a:pt x="3894" y="1048"/>
                    <a:pt x="3787" y="1251"/>
                    <a:pt x="3608" y="1322"/>
                  </a:cubicBezTo>
                  <a:cubicBezTo>
                    <a:pt x="3492" y="1366"/>
                    <a:pt x="3372" y="1392"/>
                    <a:pt x="3252" y="1392"/>
                  </a:cubicBezTo>
                  <a:cubicBezTo>
                    <a:pt x="3175" y="1392"/>
                    <a:pt x="3099" y="1381"/>
                    <a:pt x="3025" y="1358"/>
                  </a:cubicBezTo>
                  <a:cubicBezTo>
                    <a:pt x="2263" y="1227"/>
                    <a:pt x="1584" y="834"/>
                    <a:pt x="953" y="393"/>
                  </a:cubicBezTo>
                  <a:cubicBezTo>
                    <a:pt x="775" y="274"/>
                    <a:pt x="596" y="132"/>
                    <a:pt x="4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48"/>
            <p:cNvSpPr/>
            <p:nvPr/>
          </p:nvSpPr>
          <p:spPr>
            <a:xfrm>
              <a:off x="3386499" y="3066917"/>
              <a:ext cx="658373" cy="1420745"/>
            </a:xfrm>
            <a:custGeom>
              <a:avLst/>
              <a:gdLst/>
              <a:ahLst/>
              <a:cxnLst/>
              <a:rect l="l" t="t" r="r" b="b"/>
              <a:pathLst>
                <a:path w="8312" h="17937" extrusionOk="0">
                  <a:moveTo>
                    <a:pt x="7645" y="0"/>
                  </a:moveTo>
                  <a:lnTo>
                    <a:pt x="1370" y="48"/>
                  </a:lnTo>
                  <a:cubicBezTo>
                    <a:pt x="1370" y="48"/>
                    <a:pt x="1072" y="2155"/>
                    <a:pt x="775" y="7620"/>
                  </a:cubicBezTo>
                  <a:cubicBezTo>
                    <a:pt x="501" y="12787"/>
                    <a:pt x="1" y="17621"/>
                    <a:pt x="1" y="17621"/>
                  </a:cubicBezTo>
                  <a:cubicBezTo>
                    <a:pt x="1" y="17621"/>
                    <a:pt x="619" y="17936"/>
                    <a:pt x="1377" y="17936"/>
                  </a:cubicBezTo>
                  <a:cubicBezTo>
                    <a:pt x="1722" y="17936"/>
                    <a:pt x="2096" y="17871"/>
                    <a:pt x="2453" y="17681"/>
                  </a:cubicBezTo>
                  <a:cubicBezTo>
                    <a:pt x="2453" y="17681"/>
                    <a:pt x="3596" y="11787"/>
                    <a:pt x="3466" y="9989"/>
                  </a:cubicBezTo>
                  <a:cubicBezTo>
                    <a:pt x="3370" y="8715"/>
                    <a:pt x="4430" y="3203"/>
                    <a:pt x="4430" y="3203"/>
                  </a:cubicBezTo>
                  <a:lnTo>
                    <a:pt x="4799" y="3179"/>
                  </a:lnTo>
                  <a:lnTo>
                    <a:pt x="5597" y="9608"/>
                  </a:lnTo>
                  <a:cubicBezTo>
                    <a:pt x="5597" y="9608"/>
                    <a:pt x="5763" y="15871"/>
                    <a:pt x="6073" y="17609"/>
                  </a:cubicBezTo>
                  <a:cubicBezTo>
                    <a:pt x="6388" y="17777"/>
                    <a:pt x="6730" y="17859"/>
                    <a:pt x="7071" y="17859"/>
                  </a:cubicBezTo>
                  <a:cubicBezTo>
                    <a:pt x="7505" y="17859"/>
                    <a:pt x="7938" y="17726"/>
                    <a:pt x="8311" y="17466"/>
                  </a:cubicBezTo>
                  <a:cubicBezTo>
                    <a:pt x="8311" y="17466"/>
                    <a:pt x="8073" y="8287"/>
                    <a:pt x="8049" y="6203"/>
                  </a:cubicBezTo>
                  <a:cubicBezTo>
                    <a:pt x="8038" y="4120"/>
                    <a:pt x="7645" y="0"/>
                    <a:pt x="764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48"/>
            <p:cNvSpPr/>
            <p:nvPr/>
          </p:nvSpPr>
          <p:spPr>
            <a:xfrm>
              <a:off x="3735487" y="3314916"/>
              <a:ext cx="139643" cy="5703"/>
            </a:xfrm>
            <a:custGeom>
              <a:avLst/>
              <a:gdLst/>
              <a:ahLst/>
              <a:cxnLst/>
              <a:rect l="l" t="t" r="r" b="b"/>
              <a:pathLst>
                <a:path w="1763" h="72" extrusionOk="0">
                  <a:moveTo>
                    <a:pt x="1750" y="0"/>
                  </a:moveTo>
                  <a:lnTo>
                    <a:pt x="12" y="48"/>
                  </a:lnTo>
                  <a:cubicBezTo>
                    <a:pt x="0" y="48"/>
                    <a:pt x="0" y="48"/>
                    <a:pt x="0" y="60"/>
                  </a:cubicBezTo>
                  <a:cubicBezTo>
                    <a:pt x="0" y="72"/>
                    <a:pt x="0" y="72"/>
                    <a:pt x="12" y="72"/>
                  </a:cubicBezTo>
                  <a:lnTo>
                    <a:pt x="1750" y="36"/>
                  </a:lnTo>
                  <a:cubicBezTo>
                    <a:pt x="1750" y="36"/>
                    <a:pt x="1762" y="24"/>
                    <a:pt x="1762" y="24"/>
                  </a:cubicBezTo>
                  <a:cubicBezTo>
                    <a:pt x="1762" y="12"/>
                    <a:pt x="1750" y="0"/>
                    <a:pt x="17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48"/>
            <p:cNvSpPr/>
            <p:nvPr/>
          </p:nvSpPr>
          <p:spPr>
            <a:xfrm>
              <a:off x="3801466" y="3110243"/>
              <a:ext cx="27406" cy="207603"/>
            </a:xfrm>
            <a:custGeom>
              <a:avLst/>
              <a:gdLst/>
              <a:ahLst/>
              <a:cxnLst/>
              <a:rect l="l" t="t" r="r" b="b"/>
              <a:pathLst>
                <a:path w="346" h="2621" extrusionOk="0">
                  <a:moveTo>
                    <a:pt x="262" y="1"/>
                  </a:moveTo>
                  <a:cubicBezTo>
                    <a:pt x="251" y="1"/>
                    <a:pt x="251" y="13"/>
                    <a:pt x="251" y="13"/>
                  </a:cubicBezTo>
                  <a:cubicBezTo>
                    <a:pt x="322" y="882"/>
                    <a:pt x="239" y="1763"/>
                    <a:pt x="1" y="2608"/>
                  </a:cubicBezTo>
                  <a:cubicBezTo>
                    <a:pt x="1" y="2608"/>
                    <a:pt x="12" y="2620"/>
                    <a:pt x="12" y="2620"/>
                  </a:cubicBezTo>
                  <a:cubicBezTo>
                    <a:pt x="24" y="2620"/>
                    <a:pt x="24" y="2620"/>
                    <a:pt x="36" y="2608"/>
                  </a:cubicBezTo>
                  <a:cubicBezTo>
                    <a:pt x="262" y="1763"/>
                    <a:pt x="346" y="882"/>
                    <a:pt x="274" y="13"/>
                  </a:cubicBezTo>
                  <a:cubicBezTo>
                    <a:pt x="274" y="13"/>
                    <a:pt x="274" y="1"/>
                    <a:pt x="2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48"/>
            <p:cNvSpPr/>
            <p:nvPr/>
          </p:nvSpPr>
          <p:spPr>
            <a:xfrm>
              <a:off x="3751487" y="3113095"/>
              <a:ext cx="28356" cy="207524"/>
            </a:xfrm>
            <a:custGeom>
              <a:avLst/>
              <a:gdLst/>
              <a:ahLst/>
              <a:cxnLst/>
              <a:rect l="l" t="t" r="r" b="b"/>
              <a:pathLst>
                <a:path w="358" h="2620" extrusionOk="0">
                  <a:moveTo>
                    <a:pt x="274" y="0"/>
                  </a:moveTo>
                  <a:cubicBezTo>
                    <a:pt x="262" y="0"/>
                    <a:pt x="262" y="12"/>
                    <a:pt x="262" y="24"/>
                  </a:cubicBezTo>
                  <a:cubicBezTo>
                    <a:pt x="322" y="893"/>
                    <a:pt x="239" y="1763"/>
                    <a:pt x="12" y="2608"/>
                  </a:cubicBezTo>
                  <a:cubicBezTo>
                    <a:pt x="1" y="2608"/>
                    <a:pt x="12" y="2620"/>
                    <a:pt x="24" y="2620"/>
                  </a:cubicBezTo>
                  <a:cubicBezTo>
                    <a:pt x="24" y="2620"/>
                    <a:pt x="36" y="2620"/>
                    <a:pt x="36" y="2608"/>
                  </a:cubicBezTo>
                  <a:cubicBezTo>
                    <a:pt x="274" y="1763"/>
                    <a:pt x="358" y="893"/>
                    <a:pt x="286" y="12"/>
                  </a:cubicBezTo>
                  <a:cubicBezTo>
                    <a:pt x="286" y="12"/>
                    <a:pt x="286" y="0"/>
                    <a:pt x="2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48"/>
            <p:cNvSpPr/>
            <p:nvPr/>
          </p:nvSpPr>
          <p:spPr>
            <a:xfrm>
              <a:off x="3806219" y="3316817"/>
              <a:ext cx="89663" cy="1158172"/>
            </a:xfrm>
            <a:custGeom>
              <a:avLst/>
              <a:gdLst/>
              <a:ahLst/>
              <a:cxnLst/>
              <a:rect l="l" t="t" r="r" b="b"/>
              <a:pathLst>
                <a:path w="1132" h="14622" extrusionOk="0">
                  <a:moveTo>
                    <a:pt x="24" y="0"/>
                  </a:moveTo>
                  <a:cubicBezTo>
                    <a:pt x="12" y="0"/>
                    <a:pt x="0" y="12"/>
                    <a:pt x="12" y="12"/>
                  </a:cubicBezTo>
                  <a:cubicBezTo>
                    <a:pt x="369" y="2846"/>
                    <a:pt x="810" y="7049"/>
                    <a:pt x="1095" y="14597"/>
                  </a:cubicBezTo>
                  <a:cubicBezTo>
                    <a:pt x="1095" y="14609"/>
                    <a:pt x="1107" y="14621"/>
                    <a:pt x="1107" y="14621"/>
                  </a:cubicBezTo>
                  <a:lnTo>
                    <a:pt x="1107" y="14609"/>
                  </a:lnTo>
                  <a:cubicBezTo>
                    <a:pt x="1119" y="14609"/>
                    <a:pt x="1131" y="14609"/>
                    <a:pt x="1131" y="14597"/>
                  </a:cubicBezTo>
                  <a:cubicBezTo>
                    <a:pt x="845" y="7037"/>
                    <a:pt x="393" y="2834"/>
                    <a:pt x="36" y="12"/>
                  </a:cubicBezTo>
                  <a:cubicBezTo>
                    <a:pt x="36" y="0"/>
                    <a:pt x="24" y="0"/>
                    <a:pt x="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48"/>
            <p:cNvSpPr/>
            <p:nvPr/>
          </p:nvSpPr>
          <p:spPr>
            <a:xfrm>
              <a:off x="3478934" y="3087273"/>
              <a:ext cx="98138" cy="92831"/>
            </a:xfrm>
            <a:custGeom>
              <a:avLst/>
              <a:gdLst/>
              <a:ahLst/>
              <a:cxnLst/>
              <a:rect l="l" t="t" r="r" b="b"/>
              <a:pathLst>
                <a:path w="1239" h="1172" extrusionOk="0">
                  <a:moveTo>
                    <a:pt x="1219" y="0"/>
                  </a:moveTo>
                  <a:cubicBezTo>
                    <a:pt x="1215" y="0"/>
                    <a:pt x="1215" y="8"/>
                    <a:pt x="1215" y="17"/>
                  </a:cubicBezTo>
                  <a:cubicBezTo>
                    <a:pt x="1167" y="315"/>
                    <a:pt x="1036" y="600"/>
                    <a:pt x="834" y="827"/>
                  </a:cubicBezTo>
                  <a:cubicBezTo>
                    <a:pt x="663" y="1028"/>
                    <a:pt x="416" y="1135"/>
                    <a:pt x="164" y="1135"/>
                  </a:cubicBezTo>
                  <a:cubicBezTo>
                    <a:pt x="117" y="1135"/>
                    <a:pt x="71" y="1132"/>
                    <a:pt x="24" y="1124"/>
                  </a:cubicBezTo>
                  <a:cubicBezTo>
                    <a:pt x="1" y="1124"/>
                    <a:pt x="1" y="1148"/>
                    <a:pt x="24" y="1148"/>
                  </a:cubicBezTo>
                  <a:cubicBezTo>
                    <a:pt x="72" y="1160"/>
                    <a:pt x="120" y="1172"/>
                    <a:pt x="179" y="1172"/>
                  </a:cubicBezTo>
                  <a:cubicBezTo>
                    <a:pt x="429" y="1160"/>
                    <a:pt x="679" y="1041"/>
                    <a:pt x="858" y="850"/>
                  </a:cubicBezTo>
                  <a:cubicBezTo>
                    <a:pt x="1060" y="612"/>
                    <a:pt x="1191" y="326"/>
                    <a:pt x="1239" y="17"/>
                  </a:cubicBezTo>
                  <a:cubicBezTo>
                    <a:pt x="1239" y="5"/>
                    <a:pt x="1239" y="5"/>
                    <a:pt x="1227" y="5"/>
                  </a:cubicBezTo>
                  <a:cubicBezTo>
                    <a:pt x="1223" y="2"/>
                    <a:pt x="1221" y="0"/>
                    <a:pt x="12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48"/>
            <p:cNvSpPr/>
            <p:nvPr/>
          </p:nvSpPr>
          <p:spPr>
            <a:xfrm>
              <a:off x="3470459" y="3794915"/>
              <a:ext cx="78336" cy="38732"/>
            </a:xfrm>
            <a:custGeom>
              <a:avLst/>
              <a:gdLst/>
              <a:ahLst/>
              <a:cxnLst/>
              <a:rect l="l" t="t" r="r" b="b"/>
              <a:pathLst>
                <a:path w="989" h="489" extrusionOk="0">
                  <a:moveTo>
                    <a:pt x="965" y="1"/>
                  </a:moveTo>
                  <a:cubicBezTo>
                    <a:pt x="727" y="275"/>
                    <a:pt x="381" y="429"/>
                    <a:pt x="12" y="453"/>
                  </a:cubicBezTo>
                  <a:cubicBezTo>
                    <a:pt x="0" y="453"/>
                    <a:pt x="0" y="453"/>
                    <a:pt x="0" y="465"/>
                  </a:cubicBezTo>
                  <a:cubicBezTo>
                    <a:pt x="0" y="477"/>
                    <a:pt x="12" y="477"/>
                    <a:pt x="12" y="477"/>
                  </a:cubicBezTo>
                  <a:lnTo>
                    <a:pt x="12" y="489"/>
                  </a:lnTo>
                  <a:cubicBezTo>
                    <a:pt x="381" y="477"/>
                    <a:pt x="739" y="298"/>
                    <a:pt x="989" y="24"/>
                  </a:cubicBezTo>
                  <a:cubicBezTo>
                    <a:pt x="989" y="24"/>
                    <a:pt x="989" y="13"/>
                    <a:pt x="98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48"/>
            <p:cNvSpPr/>
            <p:nvPr/>
          </p:nvSpPr>
          <p:spPr>
            <a:xfrm>
              <a:off x="3923129" y="3792063"/>
              <a:ext cx="59485" cy="34059"/>
            </a:xfrm>
            <a:custGeom>
              <a:avLst/>
              <a:gdLst/>
              <a:ahLst/>
              <a:cxnLst/>
              <a:rect l="l" t="t" r="r" b="b"/>
              <a:pathLst>
                <a:path w="751" h="430" extrusionOk="0">
                  <a:moveTo>
                    <a:pt x="0" y="1"/>
                  </a:moveTo>
                  <a:cubicBezTo>
                    <a:pt x="0" y="1"/>
                    <a:pt x="0" y="13"/>
                    <a:pt x="0" y="25"/>
                  </a:cubicBezTo>
                  <a:cubicBezTo>
                    <a:pt x="191" y="227"/>
                    <a:pt x="453" y="382"/>
                    <a:pt x="727" y="430"/>
                  </a:cubicBezTo>
                  <a:cubicBezTo>
                    <a:pt x="739" y="430"/>
                    <a:pt x="739" y="430"/>
                    <a:pt x="751" y="418"/>
                  </a:cubicBezTo>
                  <a:cubicBezTo>
                    <a:pt x="751" y="406"/>
                    <a:pt x="739" y="406"/>
                    <a:pt x="739" y="406"/>
                  </a:cubicBezTo>
                  <a:cubicBezTo>
                    <a:pt x="465" y="346"/>
                    <a:pt x="215" y="203"/>
                    <a:pt x="2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48"/>
            <p:cNvSpPr/>
            <p:nvPr/>
          </p:nvSpPr>
          <p:spPr>
            <a:xfrm>
              <a:off x="3167729" y="2283790"/>
              <a:ext cx="398176" cy="1125301"/>
            </a:xfrm>
            <a:custGeom>
              <a:avLst/>
              <a:gdLst/>
              <a:ahLst/>
              <a:cxnLst/>
              <a:rect l="l" t="t" r="r" b="b"/>
              <a:pathLst>
                <a:path w="5027" h="14207" extrusionOk="0">
                  <a:moveTo>
                    <a:pt x="4180" y="1"/>
                  </a:moveTo>
                  <a:cubicBezTo>
                    <a:pt x="4079" y="1"/>
                    <a:pt x="3968" y="46"/>
                    <a:pt x="3846" y="148"/>
                  </a:cubicBezTo>
                  <a:cubicBezTo>
                    <a:pt x="2989" y="874"/>
                    <a:pt x="1346" y="3553"/>
                    <a:pt x="1013" y="4839"/>
                  </a:cubicBezTo>
                  <a:cubicBezTo>
                    <a:pt x="679" y="6113"/>
                    <a:pt x="1405" y="10399"/>
                    <a:pt x="1405" y="10399"/>
                  </a:cubicBezTo>
                  <a:cubicBezTo>
                    <a:pt x="1405" y="10399"/>
                    <a:pt x="763" y="11292"/>
                    <a:pt x="536" y="11816"/>
                  </a:cubicBezTo>
                  <a:cubicBezTo>
                    <a:pt x="322" y="12340"/>
                    <a:pt x="1" y="13137"/>
                    <a:pt x="96" y="13399"/>
                  </a:cubicBezTo>
                  <a:cubicBezTo>
                    <a:pt x="105" y="13427"/>
                    <a:pt x="119" y="13439"/>
                    <a:pt x="137" y="13439"/>
                  </a:cubicBezTo>
                  <a:cubicBezTo>
                    <a:pt x="248" y="13439"/>
                    <a:pt x="501" y="12933"/>
                    <a:pt x="655" y="12614"/>
                  </a:cubicBezTo>
                  <a:lnTo>
                    <a:pt x="655" y="12614"/>
                  </a:lnTo>
                  <a:cubicBezTo>
                    <a:pt x="489" y="12983"/>
                    <a:pt x="227" y="13673"/>
                    <a:pt x="358" y="13923"/>
                  </a:cubicBezTo>
                  <a:cubicBezTo>
                    <a:pt x="368" y="13943"/>
                    <a:pt x="381" y="13951"/>
                    <a:pt x="397" y="13951"/>
                  </a:cubicBezTo>
                  <a:cubicBezTo>
                    <a:pt x="584" y="13951"/>
                    <a:pt x="1131" y="12674"/>
                    <a:pt x="1132" y="12673"/>
                  </a:cubicBezTo>
                  <a:lnTo>
                    <a:pt x="1132" y="12673"/>
                  </a:lnTo>
                  <a:cubicBezTo>
                    <a:pt x="1131" y="12674"/>
                    <a:pt x="691" y="13757"/>
                    <a:pt x="739" y="14149"/>
                  </a:cubicBezTo>
                  <a:cubicBezTo>
                    <a:pt x="745" y="14189"/>
                    <a:pt x="759" y="14206"/>
                    <a:pt x="779" y="14206"/>
                  </a:cubicBezTo>
                  <a:cubicBezTo>
                    <a:pt x="953" y="14206"/>
                    <a:pt x="1596" y="12864"/>
                    <a:pt x="1596" y="12864"/>
                  </a:cubicBezTo>
                  <a:lnTo>
                    <a:pt x="1596" y="12864"/>
                  </a:lnTo>
                  <a:cubicBezTo>
                    <a:pt x="1596" y="12864"/>
                    <a:pt x="1215" y="13757"/>
                    <a:pt x="1310" y="14149"/>
                  </a:cubicBezTo>
                  <a:cubicBezTo>
                    <a:pt x="1320" y="14188"/>
                    <a:pt x="1335" y="14206"/>
                    <a:pt x="1355" y="14206"/>
                  </a:cubicBezTo>
                  <a:cubicBezTo>
                    <a:pt x="1540" y="14206"/>
                    <a:pt x="2120" y="12756"/>
                    <a:pt x="2120" y="12756"/>
                  </a:cubicBezTo>
                  <a:cubicBezTo>
                    <a:pt x="2120" y="12756"/>
                    <a:pt x="2204" y="13492"/>
                    <a:pt x="2431" y="13492"/>
                  </a:cubicBezTo>
                  <a:cubicBezTo>
                    <a:pt x="2446" y="13492"/>
                    <a:pt x="2461" y="13489"/>
                    <a:pt x="2477" y="13483"/>
                  </a:cubicBezTo>
                  <a:cubicBezTo>
                    <a:pt x="2691" y="13376"/>
                    <a:pt x="2882" y="11697"/>
                    <a:pt x="2691" y="10923"/>
                  </a:cubicBezTo>
                  <a:cubicBezTo>
                    <a:pt x="3096" y="7530"/>
                    <a:pt x="2822" y="5708"/>
                    <a:pt x="2822" y="5708"/>
                  </a:cubicBezTo>
                  <a:cubicBezTo>
                    <a:pt x="2822" y="5708"/>
                    <a:pt x="4882" y="3303"/>
                    <a:pt x="4965" y="2434"/>
                  </a:cubicBezTo>
                  <a:cubicBezTo>
                    <a:pt x="5027" y="1697"/>
                    <a:pt x="4798" y="1"/>
                    <a:pt x="41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48"/>
            <p:cNvSpPr/>
            <p:nvPr/>
          </p:nvSpPr>
          <p:spPr>
            <a:xfrm>
              <a:off x="3237510" y="2283790"/>
              <a:ext cx="329266" cy="597700"/>
            </a:xfrm>
            <a:custGeom>
              <a:avLst/>
              <a:gdLst/>
              <a:ahLst/>
              <a:cxnLst/>
              <a:rect l="l" t="t" r="r" b="b"/>
              <a:pathLst>
                <a:path w="4157" h="7546" extrusionOk="0">
                  <a:moveTo>
                    <a:pt x="3301" y="0"/>
                  </a:moveTo>
                  <a:cubicBezTo>
                    <a:pt x="3200" y="0"/>
                    <a:pt x="3088" y="45"/>
                    <a:pt x="2965" y="148"/>
                  </a:cubicBezTo>
                  <a:cubicBezTo>
                    <a:pt x="2108" y="886"/>
                    <a:pt x="465" y="3553"/>
                    <a:pt x="132" y="4839"/>
                  </a:cubicBezTo>
                  <a:cubicBezTo>
                    <a:pt x="1" y="5351"/>
                    <a:pt x="36" y="6351"/>
                    <a:pt x="132" y="7363"/>
                  </a:cubicBezTo>
                  <a:cubicBezTo>
                    <a:pt x="322" y="7458"/>
                    <a:pt x="548" y="7518"/>
                    <a:pt x="763" y="7530"/>
                  </a:cubicBezTo>
                  <a:cubicBezTo>
                    <a:pt x="842" y="7540"/>
                    <a:pt x="922" y="7546"/>
                    <a:pt x="1001" y="7546"/>
                  </a:cubicBezTo>
                  <a:cubicBezTo>
                    <a:pt x="1360" y="7546"/>
                    <a:pt x="1708" y="7437"/>
                    <a:pt x="2001" y="7232"/>
                  </a:cubicBezTo>
                  <a:lnTo>
                    <a:pt x="2037" y="7208"/>
                  </a:lnTo>
                  <a:cubicBezTo>
                    <a:pt x="2037" y="6708"/>
                    <a:pt x="2001" y="6208"/>
                    <a:pt x="1941" y="5720"/>
                  </a:cubicBezTo>
                  <a:cubicBezTo>
                    <a:pt x="1941" y="5720"/>
                    <a:pt x="4001" y="3303"/>
                    <a:pt x="4084" y="2434"/>
                  </a:cubicBezTo>
                  <a:cubicBezTo>
                    <a:pt x="4156" y="1687"/>
                    <a:pt x="3920" y="0"/>
                    <a:pt x="33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48"/>
            <p:cNvSpPr/>
            <p:nvPr/>
          </p:nvSpPr>
          <p:spPr>
            <a:xfrm>
              <a:off x="3850496" y="2311830"/>
              <a:ext cx="594215" cy="1091479"/>
            </a:xfrm>
            <a:custGeom>
              <a:avLst/>
              <a:gdLst/>
              <a:ahLst/>
              <a:cxnLst/>
              <a:rect l="l" t="t" r="r" b="b"/>
              <a:pathLst>
                <a:path w="7502" h="13780" extrusionOk="0">
                  <a:moveTo>
                    <a:pt x="1411" y="1"/>
                  </a:moveTo>
                  <a:cubicBezTo>
                    <a:pt x="1074" y="1"/>
                    <a:pt x="468" y="114"/>
                    <a:pt x="275" y="889"/>
                  </a:cubicBezTo>
                  <a:cubicBezTo>
                    <a:pt x="1" y="1985"/>
                    <a:pt x="632" y="4806"/>
                    <a:pt x="1120" y="6033"/>
                  </a:cubicBezTo>
                  <a:cubicBezTo>
                    <a:pt x="1608" y="7259"/>
                    <a:pt x="4704" y="10295"/>
                    <a:pt x="4704" y="10295"/>
                  </a:cubicBezTo>
                  <a:cubicBezTo>
                    <a:pt x="4704" y="10295"/>
                    <a:pt x="4704" y="11402"/>
                    <a:pt x="4847" y="11950"/>
                  </a:cubicBezTo>
                  <a:cubicBezTo>
                    <a:pt x="4977" y="12510"/>
                    <a:pt x="5180" y="13343"/>
                    <a:pt x="5418" y="13498"/>
                  </a:cubicBezTo>
                  <a:cubicBezTo>
                    <a:pt x="5432" y="13507"/>
                    <a:pt x="5444" y="13511"/>
                    <a:pt x="5455" y="13511"/>
                  </a:cubicBezTo>
                  <a:cubicBezTo>
                    <a:pt x="5580" y="13511"/>
                    <a:pt x="5484" y="12896"/>
                    <a:pt x="5418" y="12533"/>
                  </a:cubicBezTo>
                  <a:lnTo>
                    <a:pt x="5418" y="12533"/>
                  </a:lnTo>
                  <a:cubicBezTo>
                    <a:pt x="5501" y="12926"/>
                    <a:pt x="5680" y="13641"/>
                    <a:pt x="5942" y="13772"/>
                  </a:cubicBezTo>
                  <a:cubicBezTo>
                    <a:pt x="5952" y="13777"/>
                    <a:pt x="5961" y="13779"/>
                    <a:pt x="5969" y="13779"/>
                  </a:cubicBezTo>
                  <a:cubicBezTo>
                    <a:pt x="6164" y="13779"/>
                    <a:pt x="5835" y="12297"/>
                    <a:pt x="5835" y="12295"/>
                  </a:cubicBezTo>
                  <a:lnTo>
                    <a:pt x="5835" y="12295"/>
                  </a:lnTo>
                  <a:cubicBezTo>
                    <a:pt x="5835" y="12297"/>
                    <a:pt x="6109" y="13438"/>
                    <a:pt x="6382" y="13724"/>
                  </a:cubicBezTo>
                  <a:cubicBezTo>
                    <a:pt x="6401" y="13743"/>
                    <a:pt x="6416" y="13752"/>
                    <a:pt x="6429" y="13752"/>
                  </a:cubicBezTo>
                  <a:cubicBezTo>
                    <a:pt x="6599" y="13752"/>
                    <a:pt x="6311" y="12189"/>
                    <a:pt x="6311" y="12188"/>
                  </a:cubicBezTo>
                  <a:lnTo>
                    <a:pt x="6311" y="12188"/>
                  </a:lnTo>
                  <a:cubicBezTo>
                    <a:pt x="6311" y="12189"/>
                    <a:pt x="6537" y="13141"/>
                    <a:pt x="6847" y="13391"/>
                  </a:cubicBezTo>
                  <a:cubicBezTo>
                    <a:pt x="6866" y="13407"/>
                    <a:pt x="6881" y="13414"/>
                    <a:pt x="6895" y="13414"/>
                  </a:cubicBezTo>
                  <a:cubicBezTo>
                    <a:pt x="7087" y="13414"/>
                    <a:pt x="6680" y="11796"/>
                    <a:pt x="6680" y="11795"/>
                  </a:cubicBezTo>
                  <a:lnTo>
                    <a:pt x="6680" y="11795"/>
                  </a:lnTo>
                  <a:cubicBezTo>
                    <a:pt x="6680" y="11795"/>
                    <a:pt x="7080" y="12220"/>
                    <a:pt x="7287" y="12220"/>
                  </a:cubicBezTo>
                  <a:cubicBezTo>
                    <a:pt x="7328" y="12220"/>
                    <a:pt x="7361" y="12203"/>
                    <a:pt x="7383" y="12164"/>
                  </a:cubicBezTo>
                  <a:cubicBezTo>
                    <a:pt x="7502" y="11950"/>
                    <a:pt x="6668" y="10486"/>
                    <a:pt x="6061" y="9962"/>
                  </a:cubicBezTo>
                  <a:cubicBezTo>
                    <a:pt x="5144" y="8307"/>
                    <a:pt x="4132" y="6711"/>
                    <a:pt x="3001" y="5187"/>
                  </a:cubicBezTo>
                  <a:cubicBezTo>
                    <a:pt x="3001" y="5187"/>
                    <a:pt x="2084" y="770"/>
                    <a:pt x="1644" y="20"/>
                  </a:cubicBezTo>
                  <a:cubicBezTo>
                    <a:pt x="1644" y="20"/>
                    <a:pt x="1550" y="1"/>
                    <a:pt x="14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48"/>
            <p:cNvSpPr/>
            <p:nvPr/>
          </p:nvSpPr>
          <p:spPr>
            <a:xfrm>
              <a:off x="3850496" y="2311830"/>
              <a:ext cx="334889" cy="641026"/>
            </a:xfrm>
            <a:custGeom>
              <a:avLst/>
              <a:gdLst/>
              <a:ahLst/>
              <a:cxnLst/>
              <a:rect l="l" t="t" r="r" b="b"/>
              <a:pathLst>
                <a:path w="4228" h="8093" extrusionOk="0">
                  <a:moveTo>
                    <a:pt x="1411" y="1"/>
                  </a:moveTo>
                  <a:cubicBezTo>
                    <a:pt x="1074" y="1"/>
                    <a:pt x="468" y="114"/>
                    <a:pt x="275" y="889"/>
                  </a:cubicBezTo>
                  <a:cubicBezTo>
                    <a:pt x="1" y="1985"/>
                    <a:pt x="632" y="4806"/>
                    <a:pt x="1120" y="6033"/>
                  </a:cubicBezTo>
                  <a:cubicBezTo>
                    <a:pt x="1310" y="6533"/>
                    <a:pt x="1941" y="7319"/>
                    <a:pt x="2608" y="8092"/>
                  </a:cubicBezTo>
                  <a:cubicBezTo>
                    <a:pt x="2787" y="7747"/>
                    <a:pt x="3049" y="7461"/>
                    <a:pt x="3370" y="7259"/>
                  </a:cubicBezTo>
                  <a:cubicBezTo>
                    <a:pt x="3632" y="7092"/>
                    <a:pt x="3918" y="6985"/>
                    <a:pt x="4227" y="6938"/>
                  </a:cubicBezTo>
                  <a:cubicBezTo>
                    <a:pt x="3477" y="5806"/>
                    <a:pt x="3001" y="5187"/>
                    <a:pt x="3001" y="5187"/>
                  </a:cubicBezTo>
                  <a:cubicBezTo>
                    <a:pt x="3001" y="5187"/>
                    <a:pt x="2084" y="770"/>
                    <a:pt x="1644" y="20"/>
                  </a:cubicBezTo>
                  <a:cubicBezTo>
                    <a:pt x="1644" y="20"/>
                    <a:pt x="1550" y="1"/>
                    <a:pt x="14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9" name="Google Shape;2029;p48"/>
            <p:cNvSpPr/>
            <p:nvPr/>
          </p:nvSpPr>
          <p:spPr>
            <a:xfrm>
              <a:off x="3411053" y="2257018"/>
              <a:ext cx="588512" cy="872154"/>
            </a:xfrm>
            <a:custGeom>
              <a:avLst/>
              <a:gdLst/>
              <a:ahLst/>
              <a:cxnLst/>
              <a:rect l="l" t="t" r="r" b="b"/>
              <a:pathLst>
                <a:path w="7430" h="11011" extrusionOk="0">
                  <a:moveTo>
                    <a:pt x="4869" y="1"/>
                  </a:moveTo>
                  <a:cubicBezTo>
                    <a:pt x="4400" y="1"/>
                    <a:pt x="4048" y="33"/>
                    <a:pt x="4048" y="33"/>
                  </a:cubicBezTo>
                  <a:cubicBezTo>
                    <a:pt x="4048" y="33"/>
                    <a:pt x="3684" y="4"/>
                    <a:pt x="3189" y="4"/>
                  </a:cubicBezTo>
                  <a:cubicBezTo>
                    <a:pt x="2390" y="4"/>
                    <a:pt x="1253" y="81"/>
                    <a:pt x="774" y="486"/>
                  </a:cubicBezTo>
                  <a:cubicBezTo>
                    <a:pt x="0" y="1141"/>
                    <a:pt x="1655" y="6189"/>
                    <a:pt x="1524" y="6915"/>
                  </a:cubicBezTo>
                  <a:cubicBezTo>
                    <a:pt x="1203" y="8725"/>
                    <a:pt x="1048" y="10273"/>
                    <a:pt x="1048" y="10273"/>
                  </a:cubicBezTo>
                  <a:cubicBezTo>
                    <a:pt x="1048" y="10273"/>
                    <a:pt x="2679" y="11010"/>
                    <a:pt x="4520" y="11010"/>
                  </a:cubicBezTo>
                  <a:cubicBezTo>
                    <a:pt x="5467" y="11010"/>
                    <a:pt x="6469" y="10815"/>
                    <a:pt x="7335" y="10225"/>
                  </a:cubicBezTo>
                  <a:cubicBezTo>
                    <a:pt x="7335" y="10225"/>
                    <a:pt x="7120" y="8344"/>
                    <a:pt x="6787" y="6201"/>
                  </a:cubicBezTo>
                  <a:cubicBezTo>
                    <a:pt x="6668" y="5344"/>
                    <a:pt x="7430" y="1831"/>
                    <a:pt x="7204" y="795"/>
                  </a:cubicBezTo>
                  <a:cubicBezTo>
                    <a:pt x="7063" y="118"/>
                    <a:pt x="5757" y="1"/>
                    <a:pt x="4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0" name="Google Shape;2030;p48"/>
            <p:cNvSpPr/>
            <p:nvPr/>
          </p:nvSpPr>
          <p:spPr>
            <a:xfrm>
              <a:off x="3530815" y="2282523"/>
              <a:ext cx="29307" cy="244038"/>
            </a:xfrm>
            <a:custGeom>
              <a:avLst/>
              <a:gdLst/>
              <a:ahLst/>
              <a:cxnLst/>
              <a:rect l="l" t="t" r="r" b="b"/>
              <a:pathLst>
                <a:path w="370" h="3081" extrusionOk="0">
                  <a:moveTo>
                    <a:pt x="18" y="0"/>
                  </a:moveTo>
                  <a:cubicBezTo>
                    <a:pt x="15" y="0"/>
                    <a:pt x="12" y="3"/>
                    <a:pt x="12" y="9"/>
                  </a:cubicBezTo>
                  <a:cubicBezTo>
                    <a:pt x="0" y="9"/>
                    <a:pt x="0" y="21"/>
                    <a:pt x="12" y="21"/>
                  </a:cubicBezTo>
                  <a:cubicBezTo>
                    <a:pt x="239" y="497"/>
                    <a:pt x="346" y="1009"/>
                    <a:pt x="298" y="1533"/>
                  </a:cubicBezTo>
                  <a:cubicBezTo>
                    <a:pt x="262" y="2057"/>
                    <a:pt x="167" y="2569"/>
                    <a:pt x="36" y="3069"/>
                  </a:cubicBezTo>
                  <a:cubicBezTo>
                    <a:pt x="36" y="3081"/>
                    <a:pt x="36" y="3081"/>
                    <a:pt x="48" y="3081"/>
                  </a:cubicBezTo>
                  <a:cubicBezTo>
                    <a:pt x="48" y="3081"/>
                    <a:pt x="60" y="3081"/>
                    <a:pt x="60" y="3069"/>
                  </a:cubicBezTo>
                  <a:cubicBezTo>
                    <a:pt x="191" y="2569"/>
                    <a:pt x="286" y="2045"/>
                    <a:pt x="322" y="1533"/>
                  </a:cubicBezTo>
                  <a:cubicBezTo>
                    <a:pt x="370" y="1009"/>
                    <a:pt x="262" y="473"/>
                    <a:pt x="24" y="9"/>
                  </a:cubicBezTo>
                  <a:cubicBezTo>
                    <a:pt x="24" y="3"/>
                    <a:pt x="21" y="0"/>
                    <a:pt x="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48"/>
            <p:cNvSpPr/>
            <p:nvPr/>
          </p:nvSpPr>
          <p:spPr>
            <a:xfrm>
              <a:off x="3944832" y="2318087"/>
              <a:ext cx="24554" cy="449899"/>
            </a:xfrm>
            <a:custGeom>
              <a:avLst/>
              <a:gdLst/>
              <a:ahLst/>
              <a:cxnLst/>
              <a:rect l="l" t="t" r="r" b="b"/>
              <a:pathLst>
                <a:path w="310" h="5680" extrusionOk="0">
                  <a:moveTo>
                    <a:pt x="191" y="1"/>
                  </a:moveTo>
                  <a:cubicBezTo>
                    <a:pt x="179" y="1"/>
                    <a:pt x="167" y="1"/>
                    <a:pt x="167" y="12"/>
                  </a:cubicBezTo>
                  <a:cubicBezTo>
                    <a:pt x="84" y="679"/>
                    <a:pt x="72" y="1346"/>
                    <a:pt x="131" y="2013"/>
                  </a:cubicBezTo>
                  <a:cubicBezTo>
                    <a:pt x="143" y="2132"/>
                    <a:pt x="155" y="2239"/>
                    <a:pt x="167" y="2358"/>
                  </a:cubicBezTo>
                  <a:cubicBezTo>
                    <a:pt x="227" y="2894"/>
                    <a:pt x="286" y="3453"/>
                    <a:pt x="119" y="3965"/>
                  </a:cubicBezTo>
                  <a:cubicBezTo>
                    <a:pt x="107" y="4001"/>
                    <a:pt x="96" y="4037"/>
                    <a:pt x="84" y="4061"/>
                  </a:cubicBezTo>
                  <a:cubicBezTo>
                    <a:pt x="60" y="4144"/>
                    <a:pt x="36" y="4215"/>
                    <a:pt x="24" y="4287"/>
                  </a:cubicBezTo>
                  <a:cubicBezTo>
                    <a:pt x="0" y="4418"/>
                    <a:pt x="0" y="4537"/>
                    <a:pt x="0" y="4668"/>
                  </a:cubicBezTo>
                  <a:lnTo>
                    <a:pt x="24" y="5668"/>
                  </a:lnTo>
                  <a:cubicBezTo>
                    <a:pt x="24" y="5668"/>
                    <a:pt x="24" y="5680"/>
                    <a:pt x="36" y="5680"/>
                  </a:cubicBezTo>
                  <a:cubicBezTo>
                    <a:pt x="48" y="5680"/>
                    <a:pt x="48" y="5668"/>
                    <a:pt x="48" y="5668"/>
                  </a:cubicBezTo>
                  <a:lnTo>
                    <a:pt x="24" y="4668"/>
                  </a:lnTo>
                  <a:cubicBezTo>
                    <a:pt x="24" y="4549"/>
                    <a:pt x="24" y="4418"/>
                    <a:pt x="48" y="4299"/>
                  </a:cubicBezTo>
                  <a:cubicBezTo>
                    <a:pt x="72" y="4215"/>
                    <a:pt x="84" y="4144"/>
                    <a:pt x="119" y="4072"/>
                  </a:cubicBezTo>
                  <a:cubicBezTo>
                    <a:pt x="131" y="4037"/>
                    <a:pt x="143" y="4013"/>
                    <a:pt x="143" y="3977"/>
                  </a:cubicBezTo>
                  <a:cubicBezTo>
                    <a:pt x="310" y="3453"/>
                    <a:pt x="250" y="2894"/>
                    <a:pt x="191" y="2346"/>
                  </a:cubicBezTo>
                  <a:cubicBezTo>
                    <a:pt x="179" y="2239"/>
                    <a:pt x="167" y="2120"/>
                    <a:pt x="155" y="2013"/>
                  </a:cubicBezTo>
                  <a:cubicBezTo>
                    <a:pt x="96" y="1346"/>
                    <a:pt x="107" y="679"/>
                    <a:pt x="203" y="12"/>
                  </a:cubicBezTo>
                  <a:cubicBezTo>
                    <a:pt x="203" y="12"/>
                    <a:pt x="191" y="1"/>
                    <a:pt x="1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48"/>
            <p:cNvSpPr/>
            <p:nvPr/>
          </p:nvSpPr>
          <p:spPr>
            <a:xfrm>
              <a:off x="3654378" y="2626205"/>
              <a:ext cx="130772" cy="47524"/>
            </a:xfrm>
            <a:custGeom>
              <a:avLst/>
              <a:gdLst/>
              <a:ahLst/>
              <a:cxnLst/>
              <a:rect l="l" t="t" r="r" b="b"/>
              <a:pathLst>
                <a:path w="1651" h="600" extrusionOk="0">
                  <a:moveTo>
                    <a:pt x="1627" y="1"/>
                  </a:moveTo>
                  <a:cubicBezTo>
                    <a:pt x="1624" y="1"/>
                    <a:pt x="1622" y="2"/>
                    <a:pt x="1619" y="4"/>
                  </a:cubicBezTo>
                  <a:cubicBezTo>
                    <a:pt x="1060" y="385"/>
                    <a:pt x="512" y="575"/>
                    <a:pt x="12" y="575"/>
                  </a:cubicBezTo>
                  <a:cubicBezTo>
                    <a:pt x="0" y="575"/>
                    <a:pt x="0" y="575"/>
                    <a:pt x="0" y="587"/>
                  </a:cubicBezTo>
                  <a:cubicBezTo>
                    <a:pt x="0" y="599"/>
                    <a:pt x="0" y="599"/>
                    <a:pt x="12" y="599"/>
                  </a:cubicBezTo>
                  <a:lnTo>
                    <a:pt x="24" y="599"/>
                  </a:lnTo>
                  <a:cubicBezTo>
                    <a:pt x="536" y="599"/>
                    <a:pt x="1072" y="421"/>
                    <a:pt x="1631" y="28"/>
                  </a:cubicBezTo>
                  <a:cubicBezTo>
                    <a:pt x="1651" y="18"/>
                    <a:pt x="1639" y="1"/>
                    <a:pt x="16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48"/>
            <p:cNvSpPr/>
            <p:nvPr/>
          </p:nvSpPr>
          <p:spPr>
            <a:xfrm>
              <a:off x="3639250" y="2942640"/>
              <a:ext cx="250929" cy="70574"/>
            </a:xfrm>
            <a:custGeom>
              <a:avLst/>
              <a:gdLst/>
              <a:ahLst/>
              <a:cxnLst/>
              <a:rect l="l" t="t" r="r" b="b"/>
              <a:pathLst>
                <a:path w="3168" h="891" extrusionOk="0">
                  <a:moveTo>
                    <a:pt x="17" y="0"/>
                  </a:moveTo>
                  <a:cubicBezTo>
                    <a:pt x="13" y="0"/>
                    <a:pt x="7" y="3"/>
                    <a:pt x="1" y="9"/>
                  </a:cubicBezTo>
                  <a:cubicBezTo>
                    <a:pt x="1" y="9"/>
                    <a:pt x="1" y="21"/>
                    <a:pt x="1" y="21"/>
                  </a:cubicBezTo>
                  <a:cubicBezTo>
                    <a:pt x="703" y="593"/>
                    <a:pt x="1572" y="890"/>
                    <a:pt x="2477" y="890"/>
                  </a:cubicBezTo>
                  <a:cubicBezTo>
                    <a:pt x="2703" y="890"/>
                    <a:pt x="2930" y="879"/>
                    <a:pt x="3156" y="843"/>
                  </a:cubicBezTo>
                  <a:cubicBezTo>
                    <a:pt x="3168" y="843"/>
                    <a:pt x="3168" y="807"/>
                    <a:pt x="3156" y="807"/>
                  </a:cubicBezTo>
                  <a:cubicBezTo>
                    <a:pt x="2925" y="849"/>
                    <a:pt x="2693" y="869"/>
                    <a:pt x="2463" y="869"/>
                  </a:cubicBezTo>
                  <a:cubicBezTo>
                    <a:pt x="1580" y="869"/>
                    <a:pt x="724" y="567"/>
                    <a:pt x="24" y="9"/>
                  </a:cubicBezTo>
                  <a:cubicBezTo>
                    <a:pt x="24" y="3"/>
                    <a:pt x="22" y="0"/>
                    <a:pt x="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48"/>
            <p:cNvSpPr/>
            <p:nvPr/>
          </p:nvSpPr>
          <p:spPr>
            <a:xfrm>
              <a:off x="3648675" y="2136068"/>
              <a:ext cx="156672" cy="188118"/>
            </a:xfrm>
            <a:custGeom>
              <a:avLst/>
              <a:gdLst/>
              <a:ahLst/>
              <a:cxnLst/>
              <a:rect l="l" t="t" r="r" b="b"/>
              <a:pathLst>
                <a:path w="1978" h="2375" extrusionOk="0">
                  <a:moveTo>
                    <a:pt x="1" y="1"/>
                  </a:moveTo>
                  <a:lnTo>
                    <a:pt x="13" y="1739"/>
                  </a:lnTo>
                  <a:cubicBezTo>
                    <a:pt x="13" y="1739"/>
                    <a:pt x="203" y="2310"/>
                    <a:pt x="1025" y="2370"/>
                  </a:cubicBezTo>
                  <a:cubicBezTo>
                    <a:pt x="1068" y="2373"/>
                    <a:pt x="1109" y="2375"/>
                    <a:pt x="1149" y="2375"/>
                  </a:cubicBezTo>
                  <a:cubicBezTo>
                    <a:pt x="1828" y="2375"/>
                    <a:pt x="1977" y="1918"/>
                    <a:pt x="1977" y="1918"/>
                  </a:cubicBezTo>
                  <a:lnTo>
                    <a:pt x="1894" y="35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48"/>
            <p:cNvSpPr/>
            <p:nvPr/>
          </p:nvSpPr>
          <p:spPr>
            <a:xfrm>
              <a:off x="3649626" y="2137018"/>
              <a:ext cx="154771" cy="137742"/>
            </a:xfrm>
            <a:custGeom>
              <a:avLst/>
              <a:gdLst/>
              <a:ahLst/>
              <a:cxnLst/>
              <a:rect l="l" t="t" r="r" b="b"/>
              <a:pathLst>
                <a:path w="1954" h="1739" extrusionOk="0">
                  <a:moveTo>
                    <a:pt x="1" y="1"/>
                  </a:moveTo>
                  <a:lnTo>
                    <a:pt x="1" y="1036"/>
                  </a:lnTo>
                  <a:cubicBezTo>
                    <a:pt x="322" y="1477"/>
                    <a:pt x="834" y="1727"/>
                    <a:pt x="1382" y="1739"/>
                  </a:cubicBezTo>
                  <a:cubicBezTo>
                    <a:pt x="1572" y="1739"/>
                    <a:pt x="1763" y="1703"/>
                    <a:pt x="1953" y="1632"/>
                  </a:cubicBezTo>
                  <a:lnTo>
                    <a:pt x="1882" y="346"/>
                  </a:lnTo>
                  <a:lnTo>
                    <a:pt x="1" y="1"/>
                  </a:lnTo>
                  <a:close/>
                </a:path>
              </a:pathLst>
            </a:custGeom>
            <a:solidFill>
              <a:srgbClr val="000000">
                <a:alpha val="401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48"/>
            <p:cNvSpPr/>
            <p:nvPr/>
          </p:nvSpPr>
          <p:spPr>
            <a:xfrm>
              <a:off x="3452558" y="1578762"/>
              <a:ext cx="583838" cy="659244"/>
            </a:xfrm>
            <a:custGeom>
              <a:avLst/>
              <a:gdLst/>
              <a:ahLst/>
              <a:cxnLst/>
              <a:rect l="l" t="t" r="r" b="b"/>
              <a:pathLst>
                <a:path w="7371" h="8323" extrusionOk="0">
                  <a:moveTo>
                    <a:pt x="3786" y="0"/>
                  </a:moveTo>
                  <a:cubicBezTo>
                    <a:pt x="1393" y="0"/>
                    <a:pt x="0" y="1512"/>
                    <a:pt x="203" y="3798"/>
                  </a:cubicBezTo>
                  <a:cubicBezTo>
                    <a:pt x="405" y="6025"/>
                    <a:pt x="1655" y="8322"/>
                    <a:pt x="4048" y="8322"/>
                  </a:cubicBezTo>
                  <a:cubicBezTo>
                    <a:pt x="6442" y="8322"/>
                    <a:pt x="7370" y="6096"/>
                    <a:pt x="7370" y="3798"/>
                  </a:cubicBezTo>
                  <a:cubicBezTo>
                    <a:pt x="7370" y="1500"/>
                    <a:pt x="6180" y="0"/>
                    <a:pt x="37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48"/>
            <p:cNvSpPr/>
            <p:nvPr/>
          </p:nvSpPr>
          <p:spPr>
            <a:xfrm>
              <a:off x="3557198" y="1931399"/>
              <a:ext cx="112325" cy="96858"/>
            </a:xfrm>
            <a:custGeom>
              <a:avLst/>
              <a:gdLst/>
              <a:ahLst/>
              <a:cxnLst/>
              <a:rect l="l" t="t" r="r" b="b"/>
              <a:pathLst>
                <a:path w="1763" h="1520" extrusionOk="0">
                  <a:moveTo>
                    <a:pt x="751" y="1"/>
                  </a:moveTo>
                  <a:cubicBezTo>
                    <a:pt x="334" y="1"/>
                    <a:pt x="1" y="334"/>
                    <a:pt x="1" y="763"/>
                  </a:cubicBezTo>
                  <a:cubicBezTo>
                    <a:pt x="1" y="1216"/>
                    <a:pt x="374" y="1520"/>
                    <a:pt x="762" y="1520"/>
                  </a:cubicBezTo>
                  <a:cubicBezTo>
                    <a:pt x="946" y="1520"/>
                    <a:pt x="1134" y="1452"/>
                    <a:pt x="1287" y="1299"/>
                  </a:cubicBezTo>
                  <a:cubicBezTo>
                    <a:pt x="1763" y="823"/>
                    <a:pt x="1430" y="1"/>
                    <a:pt x="75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48"/>
            <p:cNvSpPr/>
            <p:nvPr/>
          </p:nvSpPr>
          <p:spPr>
            <a:xfrm>
              <a:off x="3912276" y="1991826"/>
              <a:ext cx="89649" cy="89649"/>
            </a:xfrm>
            <a:custGeom>
              <a:avLst/>
              <a:gdLst/>
              <a:ahLst/>
              <a:cxnLst/>
              <a:rect l="l" t="t" r="r" b="b"/>
              <a:pathLst>
                <a:path w="1513" h="1513" extrusionOk="0">
                  <a:moveTo>
                    <a:pt x="750" y="0"/>
                  </a:moveTo>
                  <a:cubicBezTo>
                    <a:pt x="334" y="0"/>
                    <a:pt x="0" y="333"/>
                    <a:pt x="0" y="750"/>
                  </a:cubicBezTo>
                  <a:cubicBezTo>
                    <a:pt x="0" y="1179"/>
                    <a:pt x="334" y="1512"/>
                    <a:pt x="750" y="1512"/>
                  </a:cubicBezTo>
                  <a:cubicBezTo>
                    <a:pt x="1167" y="1512"/>
                    <a:pt x="1512" y="1179"/>
                    <a:pt x="1512" y="750"/>
                  </a:cubicBezTo>
                  <a:cubicBezTo>
                    <a:pt x="1512" y="333"/>
                    <a:pt x="1167" y="0"/>
                    <a:pt x="75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48"/>
            <p:cNvSpPr/>
            <p:nvPr/>
          </p:nvSpPr>
          <p:spPr>
            <a:xfrm>
              <a:off x="3669428" y="2042682"/>
              <a:ext cx="217900" cy="86019"/>
            </a:xfrm>
            <a:custGeom>
              <a:avLst/>
              <a:gdLst/>
              <a:ahLst/>
              <a:cxnLst/>
              <a:rect l="l" t="t" r="r" b="b"/>
              <a:pathLst>
                <a:path w="2751" h="1086" extrusionOk="0">
                  <a:moveTo>
                    <a:pt x="1" y="1"/>
                  </a:moveTo>
                  <a:cubicBezTo>
                    <a:pt x="1" y="1"/>
                    <a:pt x="394" y="1049"/>
                    <a:pt x="1382" y="1084"/>
                  </a:cubicBezTo>
                  <a:cubicBezTo>
                    <a:pt x="1406" y="1085"/>
                    <a:pt x="1430" y="1086"/>
                    <a:pt x="1454" y="1086"/>
                  </a:cubicBezTo>
                  <a:cubicBezTo>
                    <a:pt x="2400" y="1086"/>
                    <a:pt x="2751" y="406"/>
                    <a:pt x="2751" y="406"/>
                  </a:cubicBezTo>
                  <a:cubicBezTo>
                    <a:pt x="2322" y="263"/>
                    <a:pt x="1882" y="168"/>
                    <a:pt x="1441" y="108"/>
                  </a:cubicBezTo>
                  <a:cubicBezTo>
                    <a:pt x="965" y="37"/>
                    <a:pt x="477" y="1"/>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48"/>
            <p:cNvSpPr/>
            <p:nvPr/>
          </p:nvSpPr>
          <p:spPr>
            <a:xfrm>
              <a:off x="3736437" y="2134167"/>
              <a:ext cx="63208" cy="14970"/>
            </a:xfrm>
            <a:custGeom>
              <a:avLst/>
              <a:gdLst/>
              <a:ahLst/>
              <a:cxnLst/>
              <a:rect l="l" t="t" r="r" b="b"/>
              <a:pathLst>
                <a:path w="798" h="189" extrusionOk="0">
                  <a:moveTo>
                    <a:pt x="0" y="1"/>
                  </a:moveTo>
                  <a:lnTo>
                    <a:pt x="0" y="1"/>
                  </a:lnTo>
                  <a:cubicBezTo>
                    <a:pt x="48" y="48"/>
                    <a:pt x="107" y="96"/>
                    <a:pt x="167" y="120"/>
                  </a:cubicBezTo>
                  <a:cubicBezTo>
                    <a:pt x="238" y="156"/>
                    <a:pt x="298" y="179"/>
                    <a:pt x="381" y="179"/>
                  </a:cubicBezTo>
                  <a:cubicBezTo>
                    <a:pt x="417" y="185"/>
                    <a:pt x="452" y="188"/>
                    <a:pt x="488" y="188"/>
                  </a:cubicBezTo>
                  <a:cubicBezTo>
                    <a:pt x="524" y="188"/>
                    <a:pt x="560" y="185"/>
                    <a:pt x="595" y="179"/>
                  </a:cubicBezTo>
                  <a:cubicBezTo>
                    <a:pt x="667" y="179"/>
                    <a:pt x="738" y="156"/>
                    <a:pt x="798" y="120"/>
                  </a:cubicBezTo>
                  <a:cubicBezTo>
                    <a:pt x="726" y="120"/>
                    <a:pt x="655" y="132"/>
                    <a:pt x="583" y="132"/>
                  </a:cubicBezTo>
                  <a:cubicBezTo>
                    <a:pt x="524" y="120"/>
                    <a:pt x="452" y="120"/>
                    <a:pt x="381" y="108"/>
                  </a:cubicBezTo>
                  <a:cubicBezTo>
                    <a:pt x="321" y="96"/>
                    <a:pt x="250" y="84"/>
                    <a:pt x="191" y="72"/>
                  </a:cubicBezTo>
                  <a:cubicBezTo>
                    <a:pt x="119" y="48"/>
                    <a:pt x="60" y="25"/>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48"/>
            <p:cNvSpPr/>
            <p:nvPr/>
          </p:nvSpPr>
          <p:spPr>
            <a:xfrm>
              <a:off x="3650576" y="1802445"/>
              <a:ext cx="128316" cy="36673"/>
            </a:xfrm>
            <a:custGeom>
              <a:avLst/>
              <a:gdLst/>
              <a:ahLst/>
              <a:cxnLst/>
              <a:rect l="l" t="t" r="r" b="b"/>
              <a:pathLst>
                <a:path w="1620" h="463" extrusionOk="0">
                  <a:moveTo>
                    <a:pt x="721" y="1"/>
                  </a:moveTo>
                  <a:cubicBezTo>
                    <a:pt x="682" y="1"/>
                    <a:pt x="643" y="4"/>
                    <a:pt x="608" y="10"/>
                  </a:cubicBezTo>
                  <a:cubicBezTo>
                    <a:pt x="524" y="22"/>
                    <a:pt x="453" y="45"/>
                    <a:pt x="370" y="69"/>
                  </a:cubicBezTo>
                  <a:cubicBezTo>
                    <a:pt x="227" y="129"/>
                    <a:pt x="108" y="224"/>
                    <a:pt x="1" y="343"/>
                  </a:cubicBezTo>
                  <a:cubicBezTo>
                    <a:pt x="132" y="260"/>
                    <a:pt x="262" y="200"/>
                    <a:pt x="405" y="153"/>
                  </a:cubicBezTo>
                  <a:cubicBezTo>
                    <a:pt x="477" y="129"/>
                    <a:pt x="548" y="117"/>
                    <a:pt x="620" y="117"/>
                  </a:cubicBezTo>
                  <a:cubicBezTo>
                    <a:pt x="655" y="111"/>
                    <a:pt x="691" y="108"/>
                    <a:pt x="727" y="108"/>
                  </a:cubicBezTo>
                  <a:cubicBezTo>
                    <a:pt x="763" y="108"/>
                    <a:pt x="798" y="111"/>
                    <a:pt x="834" y="117"/>
                  </a:cubicBezTo>
                  <a:cubicBezTo>
                    <a:pt x="905" y="117"/>
                    <a:pt x="965" y="129"/>
                    <a:pt x="1036" y="153"/>
                  </a:cubicBezTo>
                  <a:cubicBezTo>
                    <a:pt x="1108" y="176"/>
                    <a:pt x="1179" y="200"/>
                    <a:pt x="1239" y="224"/>
                  </a:cubicBezTo>
                  <a:cubicBezTo>
                    <a:pt x="1382" y="295"/>
                    <a:pt x="1501" y="367"/>
                    <a:pt x="1620" y="462"/>
                  </a:cubicBezTo>
                  <a:cubicBezTo>
                    <a:pt x="1536" y="331"/>
                    <a:pt x="1417" y="236"/>
                    <a:pt x="1286" y="153"/>
                  </a:cubicBezTo>
                  <a:cubicBezTo>
                    <a:pt x="1155" y="69"/>
                    <a:pt x="1001" y="22"/>
                    <a:pt x="834" y="10"/>
                  </a:cubicBezTo>
                  <a:cubicBezTo>
                    <a:pt x="798" y="4"/>
                    <a:pt x="760" y="1"/>
                    <a:pt x="7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48"/>
            <p:cNvSpPr/>
            <p:nvPr/>
          </p:nvSpPr>
          <p:spPr>
            <a:xfrm>
              <a:off x="3871248" y="1819237"/>
              <a:ext cx="128316" cy="34931"/>
            </a:xfrm>
            <a:custGeom>
              <a:avLst/>
              <a:gdLst/>
              <a:ahLst/>
              <a:cxnLst/>
              <a:rect l="l" t="t" r="r" b="b"/>
              <a:pathLst>
                <a:path w="1620" h="441" extrusionOk="0">
                  <a:moveTo>
                    <a:pt x="834" y="0"/>
                  </a:moveTo>
                  <a:cubicBezTo>
                    <a:pt x="667" y="0"/>
                    <a:pt x="513" y="36"/>
                    <a:pt x="370" y="95"/>
                  </a:cubicBezTo>
                  <a:cubicBezTo>
                    <a:pt x="227" y="155"/>
                    <a:pt x="108" y="250"/>
                    <a:pt x="1" y="357"/>
                  </a:cubicBezTo>
                  <a:cubicBezTo>
                    <a:pt x="132" y="286"/>
                    <a:pt x="263" y="226"/>
                    <a:pt x="405" y="179"/>
                  </a:cubicBezTo>
                  <a:cubicBezTo>
                    <a:pt x="477" y="155"/>
                    <a:pt x="548" y="143"/>
                    <a:pt x="620" y="131"/>
                  </a:cubicBezTo>
                  <a:cubicBezTo>
                    <a:pt x="691" y="119"/>
                    <a:pt x="763" y="107"/>
                    <a:pt x="834" y="107"/>
                  </a:cubicBezTo>
                  <a:cubicBezTo>
                    <a:pt x="977" y="119"/>
                    <a:pt x="1108" y="143"/>
                    <a:pt x="1251" y="203"/>
                  </a:cubicBezTo>
                  <a:cubicBezTo>
                    <a:pt x="1382" y="262"/>
                    <a:pt x="1501" y="345"/>
                    <a:pt x="1620" y="441"/>
                  </a:cubicBezTo>
                  <a:cubicBezTo>
                    <a:pt x="1537" y="310"/>
                    <a:pt x="1417" y="203"/>
                    <a:pt x="1286" y="131"/>
                  </a:cubicBezTo>
                  <a:cubicBezTo>
                    <a:pt x="1215" y="83"/>
                    <a:pt x="1144" y="60"/>
                    <a:pt x="1060" y="36"/>
                  </a:cubicBezTo>
                  <a:cubicBezTo>
                    <a:pt x="989" y="12"/>
                    <a:pt x="905" y="0"/>
                    <a:pt x="8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48"/>
            <p:cNvSpPr/>
            <p:nvPr/>
          </p:nvSpPr>
          <p:spPr>
            <a:xfrm>
              <a:off x="3362024" y="1837375"/>
              <a:ext cx="187722" cy="239920"/>
            </a:xfrm>
            <a:custGeom>
              <a:avLst/>
              <a:gdLst/>
              <a:ahLst/>
              <a:cxnLst/>
              <a:rect l="l" t="t" r="r" b="b"/>
              <a:pathLst>
                <a:path w="2370" h="3029" extrusionOk="0">
                  <a:moveTo>
                    <a:pt x="1139" y="1"/>
                  </a:moveTo>
                  <a:cubicBezTo>
                    <a:pt x="1026" y="1"/>
                    <a:pt x="915" y="19"/>
                    <a:pt x="810" y="57"/>
                  </a:cubicBezTo>
                  <a:cubicBezTo>
                    <a:pt x="191" y="271"/>
                    <a:pt x="0" y="1152"/>
                    <a:pt x="346" y="1950"/>
                  </a:cubicBezTo>
                  <a:cubicBezTo>
                    <a:pt x="641" y="2620"/>
                    <a:pt x="1181" y="3029"/>
                    <a:pt x="1709" y="3029"/>
                  </a:cubicBezTo>
                  <a:cubicBezTo>
                    <a:pt x="1819" y="3029"/>
                    <a:pt x="1929" y="3011"/>
                    <a:pt x="2036" y="2974"/>
                  </a:cubicBezTo>
                  <a:cubicBezTo>
                    <a:pt x="2036" y="2974"/>
                    <a:pt x="2370" y="736"/>
                    <a:pt x="2227" y="581"/>
                  </a:cubicBezTo>
                  <a:cubicBezTo>
                    <a:pt x="1932" y="213"/>
                    <a:pt x="1524" y="1"/>
                    <a:pt x="11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48"/>
            <p:cNvSpPr/>
            <p:nvPr/>
          </p:nvSpPr>
          <p:spPr>
            <a:xfrm>
              <a:off x="3409153" y="1907157"/>
              <a:ext cx="112316" cy="83802"/>
            </a:xfrm>
            <a:custGeom>
              <a:avLst/>
              <a:gdLst/>
              <a:ahLst/>
              <a:cxnLst/>
              <a:rect l="l" t="t" r="r" b="b"/>
              <a:pathLst>
                <a:path w="1418" h="1058" extrusionOk="0">
                  <a:moveTo>
                    <a:pt x="188" y="0"/>
                  </a:moveTo>
                  <a:cubicBezTo>
                    <a:pt x="124" y="0"/>
                    <a:pt x="62" y="7"/>
                    <a:pt x="1" y="21"/>
                  </a:cubicBezTo>
                  <a:cubicBezTo>
                    <a:pt x="155" y="21"/>
                    <a:pt x="310" y="45"/>
                    <a:pt x="453" y="105"/>
                  </a:cubicBezTo>
                  <a:cubicBezTo>
                    <a:pt x="596" y="152"/>
                    <a:pt x="727" y="236"/>
                    <a:pt x="846" y="331"/>
                  </a:cubicBezTo>
                  <a:lnTo>
                    <a:pt x="941" y="402"/>
                  </a:lnTo>
                  <a:cubicBezTo>
                    <a:pt x="965" y="438"/>
                    <a:pt x="989" y="462"/>
                    <a:pt x="1013" y="486"/>
                  </a:cubicBezTo>
                  <a:lnTo>
                    <a:pt x="1060" y="533"/>
                  </a:lnTo>
                  <a:cubicBezTo>
                    <a:pt x="1072" y="545"/>
                    <a:pt x="1084" y="557"/>
                    <a:pt x="1096" y="581"/>
                  </a:cubicBezTo>
                  <a:lnTo>
                    <a:pt x="1167" y="664"/>
                  </a:lnTo>
                  <a:cubicBezTo>
                    <a:pt x="1191" y="700"/>
                    <a:pt x="1215" y="736"/>
                    <a:pt x="1239" y="759"/>
                  </a:cubicBezTo>
                  <a:lnTo>
                    <a:pt x="1298" y="855"/>
                  </a:lnTo>
                  <a:cubicBezTo>
                    <a:pt x="1346" y="926"/>
                    <a:pt x="1382" y="998"/>
                    <a:pt x="1417" y="1057"/>
                  </a:cubicBezTo>
                  <a:cubicBezTo>
                    <a:pt x="1394" y="986"/>
                    <a:pt x="1370" y="914"/>
                    <a:pt x="1334" y="843"/>
                  </a:cubicBezTo>
                  <a:cubicBezTo>
                    <a:pt x="1298" y="771"/>
                    <a:pt x="1263" y="700"/>
                    <a:pt x="1215" y="628"/>
                  </a:cubicBezTo>
                  <a:lnTo>
                    <a:pt x="1144" y="533"/>
                  </a:lnTo>
                  <a:cubicBezTo>
                    <a:pt x="1132" y="521"/>
                    <a:pt x="1120" y="497"/>
                    <a:pt x="1108" y="486"/>
                  </a:cubicBezTo>
                  <a:lnTo>
                    <a:pt x="1072" y="438"/>
                  </a:lnTo>
                  <a:cubicBezTo>
                    <a:pt x="1048" y="414"/>
                    <a:pt x="1013" y="378"/>
                    <a:pt x="989" y="355"/>
                  </a:cubicBezTo>
                  <a:lnTo>
                    <a:pt x="894" y="271"/>
                  </a:lnTo>
                  <a:cubicBezTo>
                    <a:pt x="774" y="164"/>
                    <a:pt x="632" y="93"/>
                    <a:pt x="477" y="45"/>
                  </a:cubicBezTo>
                  <a:cubicBezTo>
                    <a:pt x="383" y="16"/>
                    <a:pt x="285" y="0"/>
                    <a:pt x="1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48"/>
            <p:cNvSpPr/>
            <p:nvPr/>
          </p:nvSpPr>
          <p:spPr>
            <a:xfrm>
              <a:off x="3441548" y="1563554"/>
              <a:ext cx="651402" cy="337741"/>
            </a:xfrm>
            <a:custGeom>
              <a:avLst/>
              <a:gdLst/>
              <a:ahLst/>
              <a:cxnLst/>
              <a:rect l="l" t="t" r="r" b="b"/>
              <a:pathLst>
                <a:path w="8224" h="4264" extrusionOk="0">
                  <a:moveTo>
                    <a:pt x="3804" y="1"/>
                  </a:moveTo>
                  <a:cubicBezTo>
                    <a:pt x="0" y="1"/>
                    <a:pt x="223" y="3454"/>
                    <a:pt x="223" y="3454"/>
                  </a:cubicBezTo>
                  <a:cubicBezTo>
                    <a:pt x="604" y="3514"/>
                    <a:pt x="925" y="3716"/>
                    <a:pt x="1151" y="4014"/>
                  </a:cubicBezTo>
                  <a:cubicBezTo>
                    <a:pt x="1151" y="4014"/>
                    <a:pt x="2163" y="3573"/>
                    <a:pt x="2473" y="1359"/>
                  </a:cubicBezTo>
                  <a:cubicBezTo>
                    <a:pt x="2473" y="1359"/>
                    <a:pt x="4414" y="3966"/>
                    <a:pt x="7640" y="4264"/>
                  </a:cubicBezTo>
                  <a:cubicBezTo>
                    <a:pt x="7640" y="4264"/>
                    <a:pt x="8224" y="85"/>
                    <a:pt x="3902" y="2"/>
                  </a:cubicBezTo>
                  <a:cubicBezTo>
                    <a:pt x="3869" y="1"/>
                    <a:pt x="3836" y="1"/>
                    <a:pt x="380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48"/>
            <p:cNvSpPr/>
            <p:nvPr/>
          </p:nvSpPr>
          <p:spPr>
            <a:xfrm>
              <a:off x="3818417" y="1881415"/>
              <a:ext cx="44435" cy="156752"/>
            </a:xfrm>
            <a:custGeom>
              <a:avLst/>
              <a:gdLst/>
              <a:ahLst/>
              <a:cxnLst/>
              <a:rect l="l" t="t" r="r" b="b"/>
              <a:pathLst>
                <a:path w="561" h="1979" extrusionOk="0">
                  <a:moveTo>
                    <a:pt x="239" y="1"/>
                  </a:moveTo>
                  <a:cubicBezTo>
                    <a:pt x="215" y="203"/>
                    <a:pt x="215" y="406"/>
                    <a:pt x="239" y="608"/>
                  </a:cubicBezTo>
                  <a:cubicBezTo>
                    <a:pt x="263" y="811"/>
                    <a:pt x="299" y="1001"/>
                    <a:pt x="358" y="1192"/>
                  </a:cubicBezTo>
                  <a:cubicBezTo>
                    <a:pt x="394" y="1287"/>
                    <a:pt x="418" y="1382"/>
                    <a:pt x="441" y="1477"/>
                  </a:cubicBezTo>
                  <a:cubicBezTo>
                    <a:pt x="477" y="1573"/>
                    <a:pt x="489" y="1656"/>
                    <a:pt x="489" y="1751"/>
                  </a:cubicBezTo>
                  <a:cubicBezTo>
                    <a:pt x="477" y="1799"/>
                    <a:pt x="453" y="1835"/>
                    <a:pt x="418" y="1858"/>
                  </a:cubicBezTo>
                  <a:cubicBezTo>
                    <a:pt x="370" y="1882"/>
                    <a:pt x="334" y="1906"/>
                    <a:pt x="287" y="1918"/>
                  </a:cubicBezTo>
                  <a:cubicBezTo>
                    <a:pt x="191" y="1954"/>
                    <a:pt x="96" y="1965"/>
                    <a:pt x="1" y="1965"/>
                  </a:cubicBezTo>
                  <a:cubicBezTo>
                    <a:pt x="37" y="1975"/>
                    <a:pt x="74" y="1978"/>
                    <a:pt x="111" y="1978"/>
                  </a:cubicBezTo>
                  <a:cubicBezTo>
                    <a:pt x="171" y="1978"/>
                    <a:pt x="232" y="1968"/>
                    <a:pt x="299" y="1954"/>
                  </a:cubicBezTo>
                  <a:cubicBezTo>
                    <a:pt x="346" y="1942"/>
                    <a:pt x="394" y="1918"/>
                    <a:pt x="441" y="1894"/>
                  </a:cubicBezTo>
                  <a:cubicBezTo>
                    <a:pt x="489" y="1870"/>
                    <a:pt x="537" y="1823"/>
                    <a:pt x="549" y="1775"/>
                  </a:cubicBezTo>
                  <a:cubicBezTo>
                    <a:pt x="560" y="1715"/>
                    <a:pt x="560" y="1656"/>
                    <a:pt x="549" y="1608"/>
                  </a:cubicBezTo>
                  <a:cubicBezTo>
                    <a:pt x="537" y="1561"/>
                    <a:pt x="525" y="1513"/>
                    <a:pt x="513" y="1454"/>
                  </a:cubicBezTo>
                  <a:cubicBezTo>
                    <a:pt x="489" y="1358"/>
                    <a:pt x="465" y="1263"/>
                    <a:pt x="441" y="1168"/>
                  </a:cubicBezTo>
                  <a:cubicBezTo>
                    <a:pt x="382" y="989"/>
                    <a:pt x="334" y="787"/>
                    <a:pt x="299" y="596"/>
                  </a:cubicBezTo>
                  <a:cubicBezTo>
                    <a:pt x="275" y="406"/>
                    <a:pt x="251" y="203"/>
                    <a:pt x="2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48"/>
            <p:cNvSpPr/>
            <p:nvPr/>
          </p:nvSpPr>
          <p:spPr>
            <a:xfrm>
              <a:off x="3714734" y="1873415"/>
              <a:ext cx="41584" cy="19406"/>
            </a:xfrm>
            <a:custGeom>
              <a:avLst/>
              <a:gdLst/>
              <a:ahLst/>
              <a:cxnLst/>
              <a:rect l="l" t="t" r="r" b="b"/>
              <a:pathLst>
                <a:path w="525" h="245" extrusionOk="0">
                  <a:moveTo>
                    <a:pt x="210" y="1"/>
                  </a:moveTo>
                  <a:cubicBezTo>
                    <a:pt x="182" y="1"/>
                    <a:pt x="155" y="7"/>
                    <a:pt x="131" y="19"/>
                  </a:cubicBezTo>
                  <a:cubicBezTo>
                    <a:pt x="72" y="31"/>
                    <a:pt x="36" y="66"/>
                    <a:pt x="0" y="114"/>
                  </a:cubicBezTo>
                  <a:cubicBezTo>
                    <a:pt x="48" y="90"/>
                    <a:pt x="95" y="78"/>
                    <a:pt x="155" y="66"/>
                  </a:cubicBezTo>
                  <a:lnTo>
                    <a:pt x="214" y="66"/>
                  </a:lnTo>
                  <a:cubicBezTo>
                    <a:pt x="238" y="66"/>
                    <a:pt x="262" y="78"/>
                    <a:pt x="286" y="78"/>
                  </a:cubicBezTo>
                  <a:cubicBezTo>
                    <a:pt x="322" y="90"/>
                    <a:pt x="369" y="114"/>
                    <a:pt x="405" y="150"/>
                  </a:cubicBezTo>
                  <a:cubicBezTo>
                    <a:pt x="436" y="170"/>
                    <a:pt x="475" y="199"/>
                    <a:pt x="508" y="230"/>
                  </a:cubicBezTo>
                  <a:lnTo>
                    <a:pt x="508" y="230"/>
                  </a:lnTo>
                  <a:cubicBezTo>
                    <a:pt x="480" y="130"/>
                    <a:pt x="400" y="53"/>
                    <a:pt x="298" y="19"/>
                  </a:cubicBezTo>
                  <a:cubicBezTo>
                    <a:pt x="268" y="7"/>
                    <a:pt x="238" y="1"/>
                    <a:pt x="210" y="1"/>
                  </a:cubicBezTo>
                  <a:close/>
                  <a:moveTo>
                    <a:pt x="508" y="230"/>
                  </a:moveTo>
                  <a:cubicBezTo>
                    <a:pt x="510" y="235"/>
                    <a:pt x="511" y="240"/>
                    <a:pt x="512" y="245"/>
                  </a:cubicBezTo>
                  <a:lnTo>
                    <a:pt x="524" y="245"/>
                  </a:lnTo>
                  <a:cubicBezTo>
                    <a:pt x="519" y="240"/>
                    <a:pt x="514" y="235"/>
                    <a:pt x="508" y="23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48"/>
            <p:cNvSpPr/>
            <p:nvPr/>
          </p:nvSpPr>
          <p:spPr>
            <a:xfrm>
              <a:off x="3710932" y="1900346"/>
              <a:ext cx="38732" cy="62257"/>
            </a:xfrm>
            <a:custGeom>
              <a:avLst/>
              <a:gdLst/>
              <a:ahLst/>
              <a:cxnLst/>
              <a:rect l="l" t="t" r="r" b="b"/>
              <a:pathLst>
                <a:path w="489" h="786" extrusionOk="0">
                  <a:moveTo>
                    <a:pt x="239" y="0"/>
                  </a:moveTo>
                  <a:cubicBezTo>
                    <a:pt x="108" y="0"/>
                    <a:pt x="1" y="167"/>
                    <a:pt x="1" y="393"/>
                  </a:cubicBezTo>
                  <a:cubicBezTo>
                    <a:pt x="1" y="607"/>
                    <a:pt x="108" y="786"/>
                    <a:pt x="239" y="786"/>
                  </a:cubicBezTo>
                  <a:cubicBezTo>
                    <a:pt x="382" y="786"/>
                    <a:pt x="489" y="607"/>
                    <a:pt x="489" y="393"/>
                  </a:cubicBezTo>
                  <a:cubicBezTo>
                    <a:pt x="489" y="167"/>
                    <a:pt x="382" y="0"/>
                    <a:pt x="2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48"/>
            <p:cNvSpPr/>
            <p:nvPr/>
          </p:nvSpPr>
          <p:spPr>
            <a:xfrm>
              <a:off x="3693982" y="1905019"/>
              <a:ext cx="24554" cy="18931"/>
            </a:xfrm>
            <a:custGeom>
              <a:avLst/>
              <a:gdLst/>
              <a:ahLst/>
              <a:cxnLst/>
              <a:rect l="l" t="t" r="r" b="b"/>
              <a:pathLst>
                <a:path w="310" h="239" extrusionOk="0">
                  <a:moveTo>
                    <a:pt x="0" y="1"/>
                  </a:moveTo>
                  <a:lnTo>
                    <a:pt x="0" y="1"/>
                  </a:lnTo>
                  <a:cubicBezTo>
                    <a:pt x="36" y="48"/>
                    <a:pt x="72" y="108"/>
                    <a:pt x="119" y="143"/>
                  </a:cubicBezTo>
                  <a:cubicBezTo>
                    <a:pt x="143" y="167"/>
                    <a:pt x="167" y="191"/>
                    <a:pt x="203" y="203"/>
                  </a:cubicBezTo>
                  <a:cubicBezTo>
                    <a:pt x="238" y="215"/>
                    <a:pt x="262" y="227"/>
                    <a:pt x="310" y="239"/>
                  </a:cubicBezTo>
                  <a:lnTo>
                    <a:pt x="310" y="120"/>
                  </a:lnTo>
                  <a:cubicBezTo>
                    <a:pt x="292" y="126"/>
                    <a:pt x="277" y="129"/>
                    <a:pt x="264" y="129"/>
                  </a:cubicBezTo>
                  <a:cubicBezTo>
                    <a:pt x="250" y="129"/>
                    <a:pt x="238" y="126"/>
                    <a:pt x="226" y="120"/>
                  </a:cubicBezTo>
                  <a:cubicBezTo>
                    <a:pt x="203" y="120"/>
                    <a:pt x="179" y="108"/>
                    <a:pt x="143" y="96"/>
                  </a:cubicBezTo>
                  <a:cubicBezTo>
                    <a:pt x="95" y="72"/>
                    <a:pt x="48" y="36"/>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48"/>
            <p:cNvSpPr/>
            <p:nvPr/>
          </p:nvSpPr>
          <p:spPr>
            <a:xfrm>
              <a:off x="3704358" y="1890920"/>
              <a:ext cx="19881" cy="25505"/>
            </a:xfrm>
            <a:custGeom>
              <a:avLst/>
              <a:gdLst/>
              <a:ahLst/>
              <a:cxnLst/>
              <a:rect l="l" t="t" r="r" b="b"/>
              <a:pathLst>
                <a:path w="251" h="322" extrusionOk="0">
                  <a:moveTo>
                    <a:pt x="0" y="0"/>
                  </a:moveTo>
                  <a:lnTo>
                    <a:pt x="0" y="0"/>
                  </a:lnTo>
                  <a:cubicBezTo>
                    <a:pt x="12" y="60"/>
                    <a:pt x="36" y="119"/>
                    <a:pt x="72" y="179"/>
                  </a:cubicBezTo>
                  <a:cubicBezTo>
                    <a:pt x="84" y="202"/>
                    <a:pt x="107" y="226"/>
                    <a:pt x="131" y="262"/>
                  </a:cubicBezTo>
                  <a:cubicBezTo>
                    <a:pt x="155" y="286"/>
                    <a:pt x="179" y="310"/>
                    <a:pt x="215" y="321"/>
                  </a:cubicBezTo>
                  <a:lnTo>
                    <a:pt x="250" y="226"/>
                  </a:lnTo>
                  <a:cubicBezTo>
                    <a:pt x="226" y="214"/>
                    <a:pt x="203" y="214"/>
                    <a:pt x="179" y="202"/>
                  </a:cubicBezTo>
                  <a:cubicBezTo>
                    <a:pt x="155" y="179"/>
                    <a:pt x="131" y="167"/>
                    <a:pt x="107" y="143"/>
                  </a:cubicBezTo>
                  <a:cubicBezTo>
                    <a:pt x="60" y="107"/>
                    <a:pt x="24" y="48"/>
                    <a:pt x="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48"/>
            <p:cNvSpPr/>
            <p:nvPr/>
          </p:nvSpPr>
          <p:spPr>
            <a:xfrm>
              <a:off x="3887327" y="1884266"/>
              <a:ext cx="41505" cy="17030"/>
            </a:xfrm>
            <a:custGeom>
              <a:avLst/>
              <a:gdLst/>
              <a:ahLst/>
              <a:cxnLst/>
              <a:rect l="l" t="t" r="r" b="b"/>
              <a:pathLst>
                <a:path w="524" h="215" extrusionOk="0">
                  <a:moveTo>
                    <a:pt x="286" y="1"/>
                  </a:moveTo>
                  <a:cubicBezTo>
                    <a:pt x="238" y="1"/>
                    <a:pt x="179" y="13"/>
                    <a:pt x="131" y="36"/>
                  </a:cubicBezTo>
                  <a:cubicBezTo>
                    <a:pt x="83" y="60"/>
                    <a:pt x="36" y="96"/>
                    <a:pt x="0" y="144"/>
                  </a:cubicBezTo>
                  <a:cubicBezTo>
                    <a:pt x="48" y="120"/>
                    <a:pt x="95" y="108"/>
                    <a:pt x="143" y="96"/>
                  </a:cubicBezTo>
                  <a:cubicBezTo>
                    <a:pt x="191" y="84"/>
                    <a:pt x="238" y="72"/>
                    <a:pt x="286" y="72"/>
                  </a:cubicBezTo>
                  <a:cubicBezTo>
                    <a:pt x="310" y="72"/>
                    <a:pt x="333" y="84"/>
                    <a:pt x="345" y="84"/>
                  </a:cubicBezTo>
                  <a:cubicBezTo>
                    <a:pt x="369" y="96"/>
                    <a:pt x="393" y="108"/>
                    <a:pt x="417" y="120"/>
                  </a:cubicBezTo>
                  <a:cubicBezTo>
                    <a:pt x="452" y="144"/>
                    <a:pt x="500" y="179"/>
                    <a:pt x="524" y="215"/>
                  </a:cubicBezTo>
                  <a:cubicBezTo>
                    <a:pt x="512" y="155"/>
                    <a:pt x="488" y="108"/>
                    <a:pt x="452" y="72"/>
                  </a:cubicBezTo>
                  <a:cubicBezTo>
                    <a:pt x="405" y="24"/>
                    <a:pt x="345" y="1"/>
                    <a:pt x="2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48"/>
            <p:cNvSpPr/>
            <p:nvPr/>
          </p:nvSpPr>
          <p:spPr>
            <a:xfrm>
              <a:off x="3882575" y="1915395"/>
              <a:ext cx="41584" cy="62336"/>
            </a:xfrm>
            <a:custGeom>
              <a:avLst/>
              <a:gdLst/>
              <a:ahLst/>
              <a:cxnLst/>
              <a:rect l="l" t="t" r="r" b="b"/>
              <a:pathLst>
                <a:path w="525" h="787" extrusionOk="0">
                  <a:moveTo>
                    <a:pt x="274" y="0"/>
                  </a:moveTo>
                  <a:cubicBezTo>
                    <a:pt x="148" y="0"/>
                    <a:pt x="35" y="174"/>
                    <a:pt x="12" y="382"/>
                  </a:cubicBezTo>
                  <a:cubicBezTo>
                    <a:pt x="0" y="596"/>
                    <a:pt x="96" y="774"/>
                    <a:pt x="227" y="786"/>
                  </a:cubicBezTo>
                  <a:cubicBezTo>
                    <a:pt x="232" y="787"/>
                    <a:pt x="236" y="787"/>
                    <a:pt x="241" y="787"/>
                  </a:cubicBezTo>
                  <a:cubicBezTo>
                    <a:pt x="377" y="787"/>
                    <a:pt x="489" y="624"/>
                    <a:pt x="512" y="417"/>
                  </a:cubicBezTo>
                  <a:cubicBezTo>
                    <a:pt x="524" y="203"/>
                    <a:pt x="429" y="12"/>
                    <a:pt x="286" y="1"/>
                  </a:cubicBezTo>
                  <a:cubicBezTo>
                    <a:pt x="282" y="0"/>
                    <a:pt x="278" y="0"/>
                    <a:pt x="2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48"/>
            <p:cNvSpPr/>
            <p:nvPr/>
          </p:nvSpPr>
          <p:spPr>
            <a:xfrm>
              <a:off x="3917505" y="1923870"/>
              <a:ext cx="26455" cy="16158"/>
            </a:xfrm>
            <a:custGeom>
              <a:avLst/>
              <a:gdLst/>
              <a:ahLst/>
              <a:cxnLst/>
              <a:rect l="l" t="t" r="r" b="b"/>
              <a:pathLst>
                <a:path w="334" h="204" extrusionOk="0">
                  <a:moveTo>
                    <a:pt x="333" y="1"/>
                  </a:moveTo>
                  <a:lnTo>
                    <a:pt x="333" y="1"/>
                  </a:lnTo>
                  <a:cubicBezTo>
                    <a:pt x="286" y="36"/>
                    <a:pt x="226" y="72"/>
                    <a:pt x="179" y="84"/>
                  </a:cubicBezTo>
                  <a:cubicBezTo>
                    <a:pt x="143" y="96"/>
                    <a:pt x="119" y="96"/>
                    <a:pt x="95" y="108"/>
                  </a:cubicBezTo>
                  <a:lnTo>
                    <a:pt x="12" y="108"/>
                  </a:lnTo>
                  <a:lnTo>
                    <a:pt x="0" y="203"/>
                  </a:lnTo>
                  <a:cubicBezTo>
                    <a:pt x="48" y="203"/>
                    <a:pt x="83" y="203"/>
                    <a:pt x="107" y="191"/>
                  </a:cubicBezTo>
                  <a:cubicBezTo>
                    <a:pt x="143" y="167"/>
                    <a:pt x="167" y="156"/>
                    <a:pt x="202" y="132"/>
                  </a:cubicBezTo>
                  <a:cubicBezTo>
                    <a:pt x="250" y="96"/>
                    <a:pt x="298" y="48"/>
                    <a:pt x="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48"/>
            <p:cNvSpPr/>
            <p:nvPr/>
          </p:nvSpPr>
          <p:spPr>
            <a:xfrm>
              <a:off x="3913703" y="1908821"/>
              <a:ext cx="20832" cy="24554"/>
            </a:xfrm>
            <a:custGeom>
              <a:avLst/>
              <a:gdLst/>
              <a:ahLst/>
              <a:cxnLst/>
              <a:rect l="l" t="t" r="r" b="b"/>
              <a:pathLst>
                <a:path w="263" h="310" extrusionOk="0">
                  <a:moveTo>
                    <a:pt x="262" y="0"/>
                  </a:moveTo>
                  <a:cubicBezTo>
                    <a:pt x="239" y="48"/>
                    <a:pt x="191" y="95"/>
                    <a:pt x="143" y="131"/>
                  </a:cubicBezTo>
                  <a:cubicBezTo>
                    <a:pt x="119" y="155"/>
                    <a:pt x="96" y="167"/>
                    <a:pt x="72" y="179"/>
                  </a:cubicBezTo>
                  <a:cubicBezTo>
                    <a:pt x="48" y="191"/>
                    <a:pt x="24" y="191"/>
                    <a:pt x="0" y="203"/>
                  </a:cubicBezTo>
                  <a:lnTo>
                    <a:pt x="24" y="310"/>
                  </a:lnTo>
                  <a:cubicBezTo>
                    <a:pt x="60" y="286"/>
                    <a:pt x="96" y="274"/>
                    <a:pt x="119" y="250"/>
                  </a:cubicBezTo>
                  <a:cubicBezTo>
                    <a:pt x="143" y="226"/>
                    <a:pt x="167" y="203"/>
                    <a:pt x="191" y="179"/>
                  </a:cubicBezTo>
                  <a:cubicBezTo>
                    <a:pt x="227" y="119"/>
                    <a:pt x="250" y="60"/>
                    <a:pt x="2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48"/>
            <p:cNvSpPr/>
            <p:nvPr/>
          </p:nvSpPr>
          <p:spPr>
            <a:xfrm>
              <a:off x="3809942" y="2248305"/>
              <a:ext cx="209425" cy="354691"/>
            </a:xfrm>
            <a:custGeom>
              <a:avLst/>
              <a:gdLst/>
              <a:ahLst/>
              <a:cxnLst/>
              <a:rect l="l" t="t" r="r" b="b"/>
              <a:pathLst>
                <a:path w="2644" h="4478" extrusionOk="0">
                  <a:moveTo>
                    <a:pt x="1596" y="0"/>
                  </a:moveTo>
                  <a:lnTo>
                    <a:pt x="1" y="36"/>
                  </a:lnTo>
                  <a:cubicBezTo>
                    <a:pt x="275" y="512"/>
                    <a:pt x="346" y="1084"/>
                    <a:pt x="370" y="1632"/>
                  </a:cubicBezTo>
                  <a:cubicBezTo>
                    <a:pt x="394" y="2179"/>
                    <a:pt x="394" y="2739"/>
                    <a:pt x="548" y="3263"/>
                  </a:cubicBezTo>
                  <a:cubicBezTo>
                    <a:pt x="703" y="3799"/>
                    <a:pt x="1060" y="4299"/>
                    <a:pt x="1572" y="4477"/>
                  </a:cubicBezTo>
                  <a:cubicBezTo>
                    <a:pt x="1489" y="4227"/>
                    <a:pt x="1453" y="3965"/>
                    <a:pt x="1465" y="3703"/>
                  </a:cubicBezTo>
                  <a:lnTo>
                    <a:pt x="1465" y="3703"/>
                  </a:lnTo>
                  <a:cubicBezTo>
                    <a:pt x="1755" y="4027"/>
                    <a:pt x="2168" y="4228"/>
                    <a:pt x="2606" y="4228"/>
                  </a:cubicBezTo>
                  <a:cubicBezTo>
                    <a:pt x="2619" y="4228"/>
                    <a:pt x="2631" y="4228"/>
                    <a:pt x="2644" y="4227"/>
                  </a:cubicBezTo>
                  <a:cubicBezTo>
                    <a:pt x="2346" y="3799"/>
                    <a:pt x="2144" y="3310"/>
                    <a:pt x="2072" y="2787"/>
                  </a:cubicBezTo>
                  <a:cubicBezTo>
                    <a:pt x="2001" y="2322"/>
                    <a:pt x="2037" y="1858"/>
                    <a:pt x="2001" y="1393"/>
                  </a:cubicBezTo>
                  <a:cubicBezTo>
                    <a:pt x="1953" y="929"/>
                    <a:pt x="1930" y="334"/>
                    <a:pt x="15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48"/>
            <p:cNvSpPr/>
            <p:nvPr/>
          </p:nvSpPr>
          <p:spPr>
            <a:xfrm>
              <a:off x="4162651" y="1790420"/>
              <a:ext cx="1110215" cy="616934"/>
            </a:xfrm>
            <a:custGeom>
              <a:avLst/>
              <a:gdLst/>
              <a:ahLst/>
              <a:cxnLst/>
              <a:rect l="l" t="t" r="r" b="b"/>
              <a:pathLst>
                <a:path w="9169" h="6886" extrusionOk="0">
                  <a:moveTo>
                    <a:pt x="4508" y="1"/>
                  </a:moveTo>
                  <a:cubicBezTo>
                    <a:pt x="2798" y="1"/>
                    <a:pt x="1115" y="180"/>
                    <a:pt x="751" y="545"/>
                  </a:cubicBezTo>
                  <a:cubicBezTo>
                    <a:pt x="1" y="1283"/>
                    <a:pt x="239" y="5176"/>
                    <a:pt x="846" y="5700"/>
                  </a:cubicBezTo>
                  <a:cubicBezTo>
                    <a:pt x="977" y="5819"/>
                    <a:pt x="1382" y="5914"/>
                    <a:pt x="1941" y="5986"/>
                  </a:cubicBezTo>
                  <a:cubicBezTo>
                    <a:pt x="1751" y="6343"/>
                    <a:pt x="1441" y="6617"/>
                    <a:pt x="1072" y="6760"/>
                  </a:cubicBezTo>
                  <a:cubicBezTo>
                    <a:pt x="1404" y="6849"/>
                    <a:pt x="1705" y="6886"/>
                    <a:pt x="1974" y="6886"/>
                  </a:cubicBezTo>
                  <a:cubicBezTo>
                    <a:pt x="2932" y="6886"/>
                    <a:pt x="3506" y="6417"/>
                    <a:pt x="3775" y="6129"/>
                  </a:cubicBezTo>
                  <a:cubicBezTo>
                    <a:pt x="4172" y="6144"/>
                    <a:pt x="4582" y="6151"/>
                    <a:pt x="4985" y="6151"/>
                  </a:cubicBezTo>
                  <a:cubicBezTo>
                    <a:pt x="6493" y="6151"/>
                    <a:pt x="7911" y="6044"/>
                    <a:pt x="8240" y="5819"/>
                  </a:cubicBezTo>
                  <a:cubicBezTo>
                    <a:pt x="8966" y="5307"/>
                    <a:pt x="9168" y="1354"/>
                    <a:pt x="8502" y="592"/>
                  </a:cubicBezTo>
                  <a:cubicBezTo>
                    <a:pt x="8153" y="201"/>
                    <a:pt x="6315" y="1"/>
                    <a:pt x="4508" y="1"/>
                  </a:cubicBezTo>
                  <a:close/>
                </a:path>
              </a:pathLst>
            </a:custGeom>
            <a:solidFill>
              <a:schemeClr val="accent3"/>
            </a:solidFill>
            <a:ln>
              <a:noFill/>
            </a:ln>
            <a:effectLst>
              <a:outerShdw blurRad="50800" dist="38100" dir="8100000" algn="tr" rotWithShape="0">
                <a:prstClr val="black">
                  <a:alpha val="40000"/>
                </a:prst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 name="Rectangle 6"/>
          <p:cNvSpPr/>
          <p:nvPr/>
        </p:nvSpPr>
        <p:spPr>
          <a:xfrm>
            <a:off x="2171543" y="664068"/>
            <a:ext cx="6514274" cy="958660"/>
          </a:xfrm>
          <a:prstGeom prst="rect">
            <a:avLst/>
          </a:prstGeom>
        </p:spPr>
        <p:txBody>
          <a:bodyPr wrap="square">
            <a:spAutoFit/>
          </a:bodyPr>
          <a:lstStyle/>
          <a:p>
            <a:pPr algn="just">
              <a:lnSpc>
                <a:spcPct val="150000"/>
              </a:lnSpc>
            </a:pPr>
            <a:r>
              <a:rPr lang="en-US" sz="2000" dirty="0" smtClean="0"/>
              <a:t>1. </a:t>
            </a:r>
            <a:r>
              <a:rPr lang="vi-VN" sz="2000" dirty="0" smtClean="0"/>
              <a:t>Phân loại các đồ dùng, vật dụng đã khuyên góp được cho hoạt động thiện nguyện, nhân đạo.</a:t>
            </a:r>
            <a:endParaRPr lang="en-US" sz="2000" dirty="0"/>
          </a:p>
        </p:txBody>
      </p:sp>
      <p:sp>
        <p:nvSpPr>
          <p:cNvPr id="8" name="TextBox 7"/>
          <p:cNvSpPr txBox="1"/>
          <p:nvPr/>
        </p:nvSpPr>
        <p:spPr>
          <a:xfrm>
            <a:off x="3986546" y="2507359"/>
            <a:ext cx="1066136" cy="369332"/>
          </a:xfrm>
          <a:prstGeom prst="rect">
            <a:avLst/>
          </a:prstGeom>
          <a:noFill/>
        </p:spPr>
        <p:txBody>
          <a:bodyPr wrap="square" rtlCol="0">
            <a:spAutoFit/>
          </a:bodyPr>
          <a:lstStyle/>
          <a:p>
            <a:r>
              <a:rPr lang="en-US" sz="1800" dirty="0" err="1" smtClean="0">
                <a:solidFill>
                  <a:schemeClr val="bg1">
                    <a:lumMod val="10000"/>
                  </a:schemeClr>
                </a:solidFill>
              </a:rPr>
              <a:t>Điểm</a:t>
            </a:r>
            <a:r>
              <a:rPr lang="en-US" sz="1800" dirty="0" smtClean="0">
                <a:solidFill>
                  <a:schemeClr val="bg1">
                    <a:lumMod val="10000"/>
                  </a:schemeClr>
                </a:solidFill>
              </a:rPr>
              <a:t> </a:t>
            </a:r>
            <a:r>
              <a:rPr lang="en-US" sz="1800" dirty="0" err="1" smtClean="0">
                <a:solidFill>
                  <a:schemeClr val="bg1">
                    <a:lumMod val="10000"/>
                  </a:schemeClr>
                </a:solidFill>
              </a:rPr>
              <a:t>tốt</a:t>
            </a:r>
            <a:endParaRPr lang="en-US" sz="1800" dirty="0">
              <a:solidFill>
                <a:schemeClr val="bg1">
                  <a:lumMod val="10000"/>
                </a:schemeClr>
              </a:solidFill>
            </a:endParaRPr>
          </a:p>
        </p:txBody>
      </p:sp>
      <p:sp>
        <p:nvSpPr>
          <p:cNvPr id="105" name="TextBox 104"/>
          <p:cNvSpPr txBox="1"/>
          <p:nvPr/>
        </p:nvSpPr>
        <p:spPr>
          <a:xfrm>
            <a:off x="3788051" y="1777128"/>
            <a:ext cx="1657975" cy="369332"/>
          </a:xfrm>
          <a:prstGeom prst="rect">
            <a:avLst/>
          </a:prstGeom>
          <a:noFill/>
        </p:spPr>
        <p:txBody>
          <a:bodyPr wrap="square" rtlCol="0">
            <a:spAutoFit/>
          </a:bodyPr>
          <a:lstStyle/>
          <a:p>
            <a:r>
              <a:rPr lang="en-US" sz="1800" dirty="0" err="1" smtClean="0">
                <a:solidFill>
                  <a:schemeClr val="bg1">
                    <a:lumMod val="10000"/>
                  </a:schemeClr>
                </a:solidFill>
              </a:rPr>
              <a:t>Điểm</a:t>
            </a:r>
            <a:r>
              <a:rPr lang="en-US" sz="1800" dirty="0" smtClean="0">
                <a:solidFill>
                  <a:schemeClr val="bg1">
                    <a:lumMod val="10000"/>
                  </a:schemeClr>
                </a:solidFill>
              </a:rPr>
              <a:t> </a:t>
            </a:r>
            <a:r>
              <a:rPr lang="en-US" sz="1800" dirty="0" err="1" smtClean="0">
                <a:solidFill>
                  <a:schemeClr val="bg1">
                    <a:lumMod val="10000"/>
                  </a:schemeClr>
                </a:solidFill>
              </a:rPr>
              <a:t>chưa</a:t>
            </a:r>
            <a:r>
              <a:rPr lang="en-US" sz="1800" dirty="0" smtClean="0">
                <a:solidFill>
                  <a:schemeClr val="bg1">
                    <a:lumMod val="10000"/>
                  </a:schemeClr>
                </a:solidFill>
              </a:rPr>
              <a:t> </a:t>
            </a:r>
            <a:r>
              <a:rPr lang="en-US" sz="1800" dirty="0" err="1" smtClean="0">
                <a:solidFill>
                  <a:schemeClr val="bg1">
                    <a:lumMod val="10000"/>
                  </a:schemeClr>
                </a:solidFill>
              </a:rPr>
              <a:t>tốt</a:t>
            </a:r>
            <a:endParaRPr lang="en-US" sz="1800" dirty="0">
              <a:solidFill>
                <a:schemeClr val="bg1">
                  <a:lumMod val="10000"/>
                </a:schemeClr>
              </a:solidFill>
            </a:endParaRPr>
          </a:p>
        </p:txBody>
      </p:sp>
      <p:sp>
        <p:nvSpPr>
          <p:cNvPr id="9" name="Rectangle 8"/>
          <p:cNvSpPr/>
          <p:nvPr/>
        </p:nvSpPr>
        <p:spPr>
          <a:xfrm>
            <a:off x="446389" y="2211127"/>
            <a:ext cx="2241158" cy="1477328"/>
          </a:xfrm>
          <a:prstGeom prst="rect">
            <a:avLst/>
          </a:prstGeom>
        </p:spPr>
        <p:txBody>
          <a:bodyPr wrap="square">
            <a:spAutoFit/>
          </a:bodyPr>
          <a:lstStyle/>
          <a:p>
            <a:pPr algn="just">
              <a:lnSpc>
                <a:spcPct val="150000"/>
              </a:lnSpc>
            </a:pPr>
            <a:r>
              <a:rPr lang="en-US" sz="2000" dirty="0" smtClean="0"/>
              <a:t>2. </a:t>
            </a:r>
            <a:r>
              <a:rPr lang="vi-VN" sz="2000" dirty="0" smtClean="0"/>
              <a:t>Đóng gói và ghi tên các đồ dùng, vật dụng.</a:t>
            </a:r>
            <a:endParaRPr lang="en-US" sz="2000" dirty="0"/>
          </a:p>
        </p:txBody>
      </p:sp>
      <p:sp>
        <p:nvSpPr>
          <p:cNvPr id="10" name="Curved Right Arrow 9"/>
          <p:cNvSpPr/>
          <p:nvPr/>
        </p:nvSpPr>
        <p:spPr>
          <a:xfrm rot="2263913">
            <a:off x="1382550" y="1280072"/>
            <a:ext cx="349321" cy="802226"/>
          </a:xfrm>
          <a:prstGeom prst="curved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urved Right Arrow 10"/>
          <p:cNvSpPr/>
          <p:nvPr/>
        </p:nvSpPr>
        <p:spPr>
          <a:xfrm rot="16362397" flipH="1">
            <a:off x="6581884" y="1691102"/>
            <a:ext cx="344674" cy="871147"/>
          </a:xfrm>
          <a:prstGeom prst="curvedRight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p:cNvSpPr/>
          <p:nvPr/>
        </p:nvSpPr>
        <p:spPr>
          <a:xfrm>
            <a:off x="6173659" y="2461630"/>
            <a:ext cx="2660861" cy="1938992"/>
          </a:xfrm>
          <a:prstGeom prst="rect">
            <a:avLst/>
          </a:prstGeom>
        </p:spPr>
        <p:txBody>
          <a:bodyPr wrap="square">
            <a:spAutoFit/>
          </a:bodyPr>
          <a:lstStyle/>
          <a:p>
            <a:pPr algn="just">
              <a:lnSpc>
                <a:spcPct val="150000"/>
              </a:lnSpc>
            </a:pPr>
            <a:r>
              <a:rPr lang="en-US" sz="2000" dirty="0" smtClean="0"/>
              <a:t>3. </a:t>
            </a:r>
            <a:r>
              <a:rPr lang="vi-VN" sz="2000" dirty="0" smtClean="0"/>
              <a:t>Chia sẻ cảm xúc khi chuẩn bị cho hoạt động thiện nguyện, nhân đạo.</a:t>
            </a:r>
            <a:endParaRPr lang="en-US" sz="2000" dirty="0"/>
          </a:p>
        </p:txBody>
      </p:sp>
      <p:sp>
        <p:nvSpPr>
          <p:cNvPr id="100" name="Title 5"/>
          <p:cNvSpPr>
            <a:spLocks noGrp="1"/>
          </p:cNvSpPr>
          <p:nvPr>
            <p:ph type="title"/>
          </p:nvPr>
        </p:nvSpPr>
        <p:spPr>
          <a:xfrm>
            <a:off x="416108" y="700787"/>
            <a:ext cx="1724861" cy="569400"/>
          </a:xfrm>
        </p:spPr>
        <p:txBody>
          <a:bodyPr/>
          <a:lstStyle/>
          <a:p>
            <a:pPr algn="l"/>
            <a:r>
              <a:rPr lang="en-US" sz="2000" b="1" dirty="0" err="1" smtClean="0">
                <a:solidFill>
                  <a:srgbClr val="C00000"/>
                </a:solidFill>
                <a:latin typeface="+mn-lt"/>
              </a:rPr>
              <a:t>Hướng</a:t>
            </a:r>
            <a:r>
              <a:rPr lang="en-US" sz="2000" b="1" dirty="0" smtClean="0">
                <a:solidFill>
                  <a:srgbClr val="C00000"/>
                </a:solidFill>
                <a:latin typeface="+mn-lt"/>
              </a:rPr>
              <a:t> </a:t>
            </a:r>
            <a:r>
              <a:rPr lang="en-US" sz="2000" b="1" dirty="0" err="1" smtClean="0">
                <a:solidFill>
                  <a:srgbClr val="C00000"/>
                </a:solidFill>
                <a:latin typeface="+mn-lt"/>
              </a:rPr>
              <a:t>dẫn</a:t>
            </a:r>
            <a:r>
              <a:rPr lang="en-US" sz="2000" b="1" dirty="0" smtClean="0">
                <a:solidFill>
                  <a:srgbClr val="C00000"/>
                </a:solidFill>
                <a:latin typeface="+mn-lt"/>
              </a:rPr>
              <a:t>:</a:t>
            </a:r>
            <a:endParaRPr lang="en-US" sz="2000" b="1" dirty="0">
              <a:solidFill>
                <a:srgbClr val="C00000"/>
              </a:solidFill>
              <a:latin typeface="+mn-lt"/>
            </a:endParaRPr>
          </a:p>
        </p:txBody>
      </p:sp>
    </p:spTree>
  </p:cSld>
  <p:clrMapOvr>
    <a:masterClrMapping/>
  </p:clrMapOvr>
  <mc:AlternateContent xmlns:mc="http://schemas.openxmlformats.org/markup-compatibility/2006" xmlns:p15="http://schemas.microsoft.com/office/powerpoint/2012/main">
    <mc:Choice Requires="p15">
      <p:transition spd="slow">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010"/>
                                        </p:tgtEl>
                                        <p:attrNameLst>
                                          <p:attrName>style.visibility</p:attrName>
                                        </p:attrNameLst>
                                      </p:cBhvr>
                                      <p:to>
                                        <p:strVal val="visible"/>
                                      </p:to>
                                    </p:set>
                                    <p:animEffect transition="in" filter="dissolve">
                                      <p:cBhvr>
                                        <p:cTn id="12" dur="500"/>
                                        <p:tgtEl>
                                          <p:spTgt spid="2010"/>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dissolve">
                                      <p:cBhvr>
                                        <p:cTn id="15" dur="500"/>
                                        <p:tgtEl>
                                          <p:spTgt spid="8"/>
                                        </p:tgtEl>
                                      </p:cBhvr>
                                    </p:animEffect>
                                  </p:childTnLst>
                                </p:cTn>
                              </p:par>
                              <p:par>
                                <p:cTn id="16" presetID="9" presetClass="entr" presetSubtype="0" fill="hold" nodeType="withEffect">
                                  <p:stCondLst>
                                    <p:cond delay="0"/>
                                  </p:stCondLst>
                                  <p:childTnLst>
                                    <p:set>
                                      <p:cBhvr>
                                        <p:cTn id="17" dur="1" fill="hold">
                                          <p:stCondLst>
                                            <p:cond delay="0"/>
                                          </p:stCondLst>
                                        </p:cTn>
                                        <p:tgtEl>
                                          <p:spTgt spid="1966"/>
                                        </p:tgtEl>
                                        <p:attrNameLst>
                                          <p:attrName>style.visibility</p:attrName>
                                        </p:attrNameLst>
                                      </p:cBhvr>
                                      <p:to>
                                        <p:strVal val="visible"/>
                                      </p:to>
                                    </p:set>
                                    <p:animEffect transition="in" filter="dissolve">
                                      <p:cBhvr>
                                        <p:cTn id="18" dur="500"/>
                                        <p:tgtEl>
                                          <p:spTgt spid="1966"/>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05"/>
                                        </p:tgtEl>
                                        <p:attrNameLst>
                                          <p:attrName>style.visibility</p:attrName>
                                        </p:attrNameLst>
                                      </p:cBhvr>
                                      <p:to>
                                        <p:strVal val="visible"/>
                                      </p:to>
                                    </p:set>
                                    <p:animEffect transition="in" filter="dissolve">
                                      <p:cBhvr>
                                        <p:cTn id="21" dur="500"/>
                                        <p:tgtEl>
                                          <p:spTgt spid="105"/>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up)">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wipe(up)">
                                      <p:cBhvr>
                                        <p:cTn id="31" dur="500"/>
                                        <p:tgtEl>
                                          <p:spTgt spid="9">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wipe(left)">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up)">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100"/>
                                        </p:tgtEl>
                                        <p:attrNameLst>
                                          <p:attrName>style.visibility</p:attrName>
                                        </p:attrNameLst>
                                      </p:cBhvr>
                                      <p:to>
                                        <p:strVal val="visible"/>
                                      </p:to>
                                    </p:set>
                                    <p:anim calcmode="lin" valueType="num">
                                      <p:cBhvr>
                                        <p:cTn id="46" dur="500" fill="hold"/>
                                        <p:tgtEl>
                                          <p:spTgt spid="100"/>
                                        </p:tgtEl>
                                        <p:attrNameLst>
                                          <p:attrName>ppt_w</p:attrName>
                                        </p:attrNameLst>
                                      </p:cBhvr>
                                      <p:tavLst>
                                        <p:tav tm="0">
                                          <p:val>
                                            <p:fltVal val="0"/>
                                          </p:val>
                                        </p:tav>
                                        <p:tav tm="100000">
                                          <p:val>
                                            <p:strVal val="#ppt_w"/>
                                          </p:val>
                                        </p:tav>
                                      </p:tavLst>
                                    </p:anim>
                                    <p:anim calcmode="lin" valueType="num">
                                      <p:cBhvr>
                                        <p:cTn id="47" dur="500" fill="hold"/>
                                        <p:tgtEl>
                                          <p:spTgt spid="100"/>
                                        </p:tgtEl>
                                        <p:attrNameLst>
                                          <p:attrName>ppt_h</p:attrName>
                                        </p:attrNameLst>
                                      </p:cBhvr>
                                      <p:tavLst>
                                        <p:tav tm="0">
                                          <p:val>
                                            <p:fltVal val="0"/>
                                          </p:val>
                                        </p:tav>
                                        <p:tav tm="100000">
                                          <p:val>
                                            <p:strVal val="#ppt_h"/>
                                          </p:val>
                                        </p:tav>
                                      </p:tavLst>
                                    </p:anim>
                                    <p:animEffect transition="in" filter="fade">
                                      <p:cBhvr>
                                        <p:cTn id="48"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5" grpId="0"/>
      <p:bldP spid="10" grpId="0" animBg="1"/>
      <p:bldP spid="11" grpId="0" animBg="1"/>
      <p:bldP spid="12" grpId="0"/>
      <p:bldP spid="100" grpId="0"/>
    </p:bldLst>
  </p:timing>
</p:sld>
</file>

<file path=ppt/theme/theme1.xml><?xml version="1.0" encoding="utf-8"?>
<a:theme xmlns:a="http://schemas.openxmlformats.org/drawingml/2006/main" name="Spanish Language School Center by Slidesgo">
  <a:themeElements>
    <a:clrScheme name="Simple Light">
      <a:dk1>
        <a:srgbClr val="2C2C2C"/>
      </a:dk1>
      <a:lt1>
        <a:srgbClr val="FCF7F0"/>
      </a:lt1>
      <a:dk2>
        <a:srgbClr val="A1D3DC"/>
      </a:dk2>
      <a:lt2>
        <a:srgbClr val="54B8C4"/>
      </a:lt2>
      <a:accent1>
        <a:srgbClr val="99AAD9"/>
      </a:accent1>
      <a:accent2>
        <a:srgbClr val="FFC39A"/>
      </a:accent2>
      <a:accent3>
        <a:srgbClr val="EC7A76"/>
      </a:accent3>
      <a:accent4>
        <a:srgbClr val="FF9900"/>
      </a:accent4>
      <a:accent5>
        <a:srgbClr val="F1C232"/>
      </a:accent5>
      <a:accent6>
        <a:srgbClr val="814E27"/>
      </a:accent6>
      <a:hlink>
        <a:srgbClr val="2C2C2C"/>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993</TotalTime>
  <Words>875</Words>
  <Application>Microsoft Office PowerPoint</Application>
  <PresentationFormat>On-screen Show (16:9)</PresentationFormat>
  <Paragraphs>61</Paragraphs>
  <Slides>17</Slides>
  <Notes>14</Notes>
  <HiddenSlides>0</HiddenSlides>
  <MMClips>6</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Sacramento</vt:lpstr>
      <vt:lpstr>Delius Swash Caps</vt:lpstr>
      <vt:lpstr>Sigmar One</vt:lpstr>
      <vt:lpstr>Nunito</vt:lpstr>
      <vt:lpstr>Arial</vt:lpstr>
      <vt:lpstr>Wingdings</vt:lpstr>
      <vt:lpstr>Times New Roman</vt:lpstr>
      <vt:lpstr>Calibri</vt:lpstr>
      <vt:lpstr>Spanish Language School Center by Slidesgo</vt:lpstr>
      <vt:lpstr>PowerPoint Presentation</vt:lpstr>
      <vt:lpstr>PowerPoint Presentation</vt:lpstr>
      <vt:lpstr>PowerPoint Presentation</vt:lpstr>
      <vt:lpstr>01</vt:lpstr>
      <vt:lpstr>1. Chia sẻ về hoạt động thiện nguyện, nhân đạo</vt:lpstr>
      <vt:lpstr>PowerPoint Presentation</vt:lpstr>
      <vt:lpstr>KẾT LUẬN</vt:lpstr>
      <vt:lpstr>PowerPoint Presentation</vt:lpstr>
      <vt:lpstr>Hướng dẫn:</vt:lpstr>
      <vt:lpstr>KẾT LUẬN</vt:lpstr>
      <vt:lpstr>PowerPoint Presentation</vt:lpstr>
      <vt:lpstr>PowerPoint Presentation</vt:lpstr>
      <vt:lpstr>PowerPoint Presentation</vt:lpstr>
      <vt:lpstr>3. Vận động người thân, bạn bè tham gia hoạt động thiện nguyện, nhân đạo</vt:lpstr>
      <vt:lpstr>PowerPoint Presentation</vt:lpstr>
      <vt:lpstr>HƯỚNG DẪN VỀ NHÀ</vt:lpstr>
      <vt:lpstr>CẢM ƠN CÁC EM  ĐÃ LẮNG NGHE BÀI GIẢNG!</vt:lpstr>
    </vt:vector>
  </TitlesOfParts>
  <Company>thuvienhoclieu.com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dcterms:modified xsi:type="dcterms:W3CDTF">2022-11-17T03:07:38Z</dcterms:modified>
</cp:coreProperties>
</file>