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60" r:id="rId2"/>
  </p:sldMasterIdLst>
  <p:sldIdLst>
    <p:sldId id="310" r:id="rId3"/>
    <p:sldId id="286" r:id="rId4"/>
    <p:sldId id="258" r:id="rId5"/>
    <p:sldId id="301" r:id="rId6"/>
    <p:sldId id="302" r:id="rId7"/>
    <p:sldId id="303" r:id="rId8"/>
    <p:sldId id="305" r:id="rId9"/>
    <p:sldId id="311" r:id="rId10"/>
    <p:sldId id="312" r:id="rId11"/>
    <p:sldId id="313" r:id="rId12"/>
    <p:sldId id="314" r:id="rId13"/>
    <p:sldId id="315" r:id="rId14"/>
    <p:sldId id="294" r:id="rId15"/>
    <p:sldId id="322" r:id="rId16"/>
    <p:sldId id="320" r:id="rId17"/>
    <p:sldId id="285" r:id="rId18"/>
    <p:sldId id="289" r:id="rId19"/>
    <p:sldId id="293" r:id="rId20"/>
    <p:sldId id="321" r:id="rId21"/>
    <p:sldId id="323" r:id="rId22"/>
    <p:sldId id="324" r:id="rId23"/>
    <p:sldId id="296" r:id="rId24"/>
    <p:sldId id="325" r:id="rId25"/>
    <p:sldId id="328" r:id="rId26"/>
    <p:sldId id="327" r:id="rId27"/>
    <p:sldId id="307" r:id="rId28"/>
  </p:sldIdLst>
  <p:sldSz cx="12192000" cy="6858000"/>
  <p:notesSz cx="6858000" cy="9144000"/>
  <p:embeddedFontLst>
    <p:embeddedFont>
      <p:font typeface="#9Slide03 BoosterNextFYBlack" charset="0"/>
      <p:regular r:id="rId29"/>
    </p:embeddedFont>
    <p:embeddedFont>
      <p:font typeface="#9Slide05 SVNUT Triumph" charset="0"/>
      <p:italic r:id="rId30"/>
    </p:embeddedFont>
    <p:embeddedFont>
      <p:font typeface="#9Slide03 SFU Futura_12" charset="0"/>
      <p:regular r:id="rId31"/>
    </p:embeddedFont>
    <p:embeddedFont>
      <p:font typeface="#9Slide07 IcielBC Cubano Normal" charset="0"/>
      <p:regular r:id="rId32"/>
    </p:embeddedFont>
    <p:embeddedFont>
      <p:font typeface="#9Slide07 SVNZiclets" charset="0"/>
      <p:regular r:id="rId33"/>
    </p:embeddedFont>
    <p:embeddedFont>
      <p:font typeface="#9Slide03 IcielPanton Black" charset="0"/>
      <p:bold r:id="rId34"/>
    </p:embeddedFont>
    <p:embeddedFont>
      <p:font typeface="#9Slide03 SFU Futura_09" charset="0"/>
      <p:regular r:id="rId35"/>
    </p:embeddedFont>
    <p:embeddedFont>
      <p:font typeface="#9Slide07 Crocante" charset="0"/>
      <p:regular r:id="rId36"/>
    </p:embeddedFont>
    <p:embeddedFont>
      <p:font typeface="#9Slide05 IcielSanelma" charset="0"/>
      <p:regular r:id="rId37"/>
    </p:embeddedFont>
    <p:embeddedFont>
      <p:font typeface="Tahoma" pitchFamily="34" charset="0"/>
      <p:regular r:id="rId38"/>
      <p:bold r:id="rId39"/>
    </p:embeddedFont>
    <p:embeddedFont>
      <p:font typeface="#9Slide03 SFU Futura_03" charset="0"/>
      <p:regular r:id="rId40"/>
    </p:embeddedFont>
    <p:embeddedFont>
      <p:font typeface="Lato" pitchFamily="34" charset="0"/>
      <p:regular r:id="rId41"/>
      <p:bold r:id="rId42"/>
    </p:embeddedFont>
    <p:embeddedFont>
      <p:font typeface="Avenir Next LT Pro" charset="0"/>
      <p:regular r:id="rId43"/>
      <p:bold r:id="rId44"/>
      <p:italic r:id="rId45"/>
      <p:boldItalic r:id="rId46"/>
    </p:embeddedFont>
    <p:embeddedFont>
      <p:font typeface="#9Slide05 Kathya" charset="0"/>
      <p:regular r:id="rId47"/>
    </p:embeddedFont>
    <p:embeddedFont>
      <p:font typeface="#9Slide05 Beautiful Caps" charset="0"/>
      <p:regular r:id="rId48"/>
    </p:embeddedFont>
    <p:embeddedFont>
      <p:font typeface="#9Slide03 Bebas Neue Bold" charset="0"/>
      <p:bold r:id="rId49"/>
    </p:embeddedFont>
    <p:embeddedFont>
      <p:font typeface="#9Slide05 Ciaobella" charset="0"/>
      <p:regular r:id="rId50"/>
    </p:embeddedFont>
    <p:embeddedFont>
      <p:font typeface="Calibri Light" charset="0"/>
      <p:regular r:id="rId51"/>
      <p:italic r:id="rId52"/>
    </p:embeddedFont>
    <p:embeddedFont>
      <p:font typeface="Calibri"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BC30"/>
    <a:srgbClr val="004351"/>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5" autoAdjust="0"/>
    <p:restoredTop sz="94660"/>
  </p:normalViewPr>
  <p:slideViewPr>
    <p:cSldViewPr snapToGrid="0">
      <p:cViewPr varScale="1">
        <p:scale>
          <a:sx n="74" d="100"/>
          <a:sy n="74" d="100"/>
        </p:scale>
        <p:origin x="-61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9DF0C496-6687-424B-8591-99A5511D3EA7}">
      <dgm:prSet phldrT="[Text]" custT="1"/>
      <dgm: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rgbClr val="FFFFFF"/>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rgbClr val="FFFFFF"/>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6"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6" custScaleY="56826" custLinFactNeighborX="-1175" custLinFactNeighborY="9823">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6"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6"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6"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6" custScaleY="62469" custLinFactX="-13894" custLinFactNeighborX="-100000" custLinFactNeighborY="7232">
        <dgm:presLayoutVars>
          <dgm:bulletEnabled val="1"/>
        </dgm:presLayoutVars>
      </dgm:prSet>
      <dgm:spPr>
        <a:prstGeom prst="rect">
          <a:avLst/>
        </a:prstGeom>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1800">
            <a:solidFill>
              <a:schemeClr val="bg1"/>
            </a:solidFill>
          </a:endParaRPr>
        </a:p>
      </dgm:t>
    </dgm:pt>
    <dgm:pt modelId="{B0999EBD-13B5-4E24-BC37-139C60484462}" type="sibTrans" cxnId="{BEFD5584-DE26-443A-8622-B2A48E41200B}">
      <dgm:prSet/>
      <dgm:spPr/>
      <dgm:t>
        <a:bodyPr/>
        <a:lstStyle/>
        <a:p>
          <a:endParaRPr lang="en-US" sz="1800">
            <a:solidFill>
              <a:schemeClr val="bg1"/>
            </a:solidFill>
          </a:endParaRPr>
        </a:p>
      </dgm:t>
    </dgm:pt>
    <dgm:pt modelId="{7B992C3A-A645-4BB3-A6E3-43DC140A0FF4}">
      <dgm:prSet phldrT="[Text]" custT="1"/>
      <dgm: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1800">
            <a:solidFill>
              <a:schemeClr val="bg1"/>
            </a:solidFill>
          </a:endParaRPr>
        </a:p>
      </dgm:t>
    </dgm:pt>
    <dgm:pt modelId="{0F29AF04-993B-4416-A762-EEFC82AB3838}" type="sibTrans" cxnId="{29C97EBF-14EE-4267-AD24-D2BBBCAC2D3D}">
      <dgm:prSet/>
      <dgm:spPr/>
      <dgm:t>
        <a:bodyPr/>
        <a:lstStyle/>
        <a:p>
          <a:endParaRPr lang="en-US" sz="1800">
            <a:solidFill>
              <a:schemeClr val="bg1"/>
            </a:solidFill>
          </a:endParaRPr>
        </a:p>
      </dgm:t>
    </dgm:pt>
    <dgm:pt modelId="{675BD52F-E898-48EC-BD0C-936B32305D61}">
      <dgm:prSet phldrT="[Text]" custT="1"/>
      <dgm: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1800">
            <a:solidFill>
              <a:schemeClr val="bg1"/>
            </a:solidFill>
          </a:endParaRPr>
        </a:p>
      </dgm:t>
    </dgm:pt>
    <dgm:pt modelId="{D29C3E91-847D-46AC-8AA5-A3B77A7D3546}" type="sibTrans" cxnId="{877B7F66-7E1B-4532-92C8-C02AEFE3B9F8}">
      <dgm:prSet/>
      <dgm:spPr/>
      <dgm:t>
        <a:bodyPr/>
        <a:lstStyle/>
        <a:p>
          <a:endParaRPr lang="en-US" sz="1800">
            <a:solidFill>
              <a:schemeClr val="bg1"/>
            </a:solidFill>
          </a:endParaRPr>
        </a:p>
      </dgm:t>
    </dgm:pt>
    <dgm:pt modelId="{9DF0C496-6687-424B-8591-99A5511D3EA7}">
      <dgm:prSet phldrT="[Text]" custT="1"/>
      <dgm: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rgbClr val="FFFFFF"/>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1800">
            <a:solidFill>
              <a:schemeClr val="bg1"/>
            </a:solidFill>
          </a:endParaRPr>
        </a:p>
      </dgm:t>
    </dgm:pt>
    <dgm:pt modelId="{65F7BA1F-374F-4843-9C66-F04477C33C98}" type="sibTrans" cxnId="{91C8E8FB-759D-40A2-892B-D020610AEA00}">
      <dgm:prSet/>
      <dgm:spPr/>
      <dgm:t>
        <a:bodyPr/>
        <a:lstStyle/>
        <a:p>
          <a:endParaRPr lang="en-US" sz="1800">
            <a:solidFill>
              <a:schemeClr val="bg1"/>
            </a:solidFill>
          </a:endParaRPr>
        </a:p>
      </dgm:t>
    </dgm:pt>
    <dgm:pt modelId="{93F7B795-A362-433C-A3DC-C5C9DC4710A5}">
      <dgm:prSet phldrT="[Text]" custT="1"/>
      <dgm: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a:solidFill>
                <a:srgbClr val="FFFFFF"/>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1800">
            <a:solidFill>
              <a:schemeClr val="bg1"/>
            </a:solidFill>
          </a:endParaRPr>
        </a:p>
      </dgm:t>
    </dgm:pt>
    <dgm:pt modelId="{F8C25D49-6371-4F20-A91A-DBE06155F4E5}" type="sibTrans" cxnId="{5F79B571-FAF5-4A28-BAEB-F618DA81FE83}">
      <dgm:prSet/>
      <dgm:spPr/>
      <dgm:t>
        <a:bodyPr/>
        <a:lstStyle/>
        <a:p>
          <a:endParaRPr lang="en-US" sz="1800">
            <a:solidFill>
              <a:schemeClr val="bg1"/>
            </a:solidFill>
          </a:endParaRPr>
        </a:p>
      </dgm:t>
    </dgm:pt>
    <dgm:pt modelId="{D2FDA1A1-2566-4469-B73A-1E6EDD953C48}">
      <dgm:prSet phldrT="[Text]" custT="1"/>
      <dgm: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a:solidFill>
              <a:schemeClr val="bg1"/>
            </a:solidFill>
          </a:endParaRPr>
        </a:p>
      </dgm:t>
    </dgm:pt>
    <dgm:pt modelId="{A06A71F3-9705-4050-B31B-FF8E2990865C}" type="sibTrans" cxnId="{9D4216FA-27F3-45A6-8EDD-F705FECBB32F}">
      <dgm:prSet/>
      <dgm:spPr/>
      <dgm:t>
        <a:bodyPr/>
        <a:lstStyle/>
        <a:p>
          <a:endParaRPr lang="vi-VN">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6" custScaleY="61808" custLinFactNeighborX="-705" custLinFactNeighborY="1077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6" custScaleY="56826" custLinFactNeighborX="-1175" custLinFactNeighborY="15430">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6" custScaleY="62469" custLinFactNeighborX="-2762" custLinFactNeighborY="10402">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6" custScaleY="62469" custLinFactNeighborX="7" custLinFactNeighborY="8300">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6" custScaleY="62469" custLinFactX="7676" custLinFactNeighborX="100000" custLinFactNeighborY="5200">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6" custScaleY="62469" custLinFactX="-13894" custLinFactNeighborX="-100000" custLinFactNeighborY="7232">
        <dgm:presLayoutVars>
          <dgm:bulletEnabled val="1"/>
        </dgm:presLayoutVars>
      </dgm:prSet>
      <dgm:spPr>
        <a:prstGeom prst="rect">
          <a:avLst/>
        </a:prstGeom>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5A6E2918-9E58-4D0E-AC58-BB9CF5C26D0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0C8EB4-9D83-456B-A7A4-B2B37A7C3827}">
      <dgm:prSet phldrT="[Text]" custT="1"/>
      <dgm:spPr>
        <a:xfrm>
          <a:off x="203564" y="66391"/>
          <a:ext cx="1013084" cy="37570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kern="1200">
              <a:solidFill>
                <a:srgbClr val="FFFFFF"/>
              </a:solidFill>
              <a:latin typeface="#9Slide03 SFU Futura_03" panose="00000400000000000000" pitchFamily="2" charset="0"/>
              <a:ea typeface="+mn-ea"/>
              <a:cs typeface="Tahoma" panose="020B0604030504040204" pitchFamily="34" charset="0"/>
            </a:rPr>
            <a:t>Nhóm 1</a:t>
          </a:r>
        </a:p>
      </dgm:t>
    </dgm:pt>
    <dgm:pt modelId="{1EFABEF3-9A78-4E46-BCDE-95711D824FC5}" type="parTrans" cxnId="{BEFD5584-DE26-443A-8622-B2A48E41200B}">
      <dgm:prSet/>
      <dgm:spPr/>
      <dgm:t>
        <a:bodyPr/>
        <a:lstStyle/>
        <a:p>
          <a:endParaRPr lang="en-US" sz="2400">
            <a:solidFill>
              <a:schemeClr val="bg1"/>
            </a:solidFill>
          </a:endParaRPr>
        </a:p>
      </dgm:t>
    </dgm:pt>
    <dgm:pt modelId="{B0999EBD-13B5-4E24-BC37-139C60484462}" type="sibTrans" cxnId="{BEFD5584-DE26-443A-8622-B2A48E41200B}">
      <dgm:prSet/>
      <dgm:spPr/>
      <dgm:t>
        <a:bodyPr/>
        <a:lstStyle/>
        <a:p>
          <a:endParaRPr lang="en-US" sz="2400">
            <a:solidFill>
              <a:schemeClr val="bg1"/>
            </a:solidFill>
          </a:endParaRPr>
        </a:p>
      </dgm:t>
    </dgm:pt>
    <dgm:pt modelId="{7B992C3A-A645-4BB3-A6E3-43DC140A0FF4}">
      <dgm:prSet phldrT="[Text]" custT="1"/>
      <dgm:spPr>
        <a:xfrm>
          <a:off x="1313195" y="109841"/>
          <a:ext cx="1013084" cy="345417"/>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kern="1200">
              <a:solidFill>
                <a:srgbClr val="FFFFFF"/>
              </a:solidFill>
              <a:latin typeface="#9Slide03 SFU Futura_03" panose="00000400000000000000" pitchFamily="2" charset="0"/>
              <a:ea typeface="+mn-ea"/>
              <a:cs typeface="Tahoma" panose="020B0604030504040204" pitchFamily="34" charset="0"/>
            </a:rPr>
            <a:t>Nhóm 1</a:t>
          </a:r>
        </a:p>
      </dgm:t>
    </dgm:pt>
    <dgm:pt modelId="{554309D4-EB9E-432F-9642-5192069E5ED1}" type="parTrans" cxnId="{29C97EBF-14EE-4267-AD24-D2BBBCAC2D3D}">
      <dgm:prSet/>
      <dgm:spPr/>
      <dgm:t>
        <a:bodyPr/>
        <a:lstStyle/>
        <a:p>
          <a:endParaRPr lang="en-US" sz="2400">
            <a:solidFill>
              <a:schemeClr val="bg1"/>
            </a:solidFill>
          </a:endParaRPr>
        </a:p>
      </dgm:t>
    </dgm:pt>
    <dgm:pt modelId="{0F29AF04-993B-4416-A762-EEFC82AB3838}" type="sibTrans" cxnId="{29C97EBF-14EE-4267-AD24-D2BBBCAC2D3D}">
      <dgm:prSet/>
      <dgm:spPr/>
      <dgm:t>
        <a:bodyPr/>
        <a:lstStyle/>
        <a:p>
          <a:endParaRPr lang="en-US" sz="2400">
            <a:solidFill>
              <a:schemeClr val="bg1"/>
            </a:solidFill>
          </a:endParaRPr>
        </a:p>
      </dgm:t>
    </dgm:pt>
    <dgm:pt modelId="{675BD52F-E898-48EC-BD0C-936B32305D61}">
      <dgm:prSet phldrT="[Text]" custT="1"/>
      <dgm:spPr>
        <a:xfrm>
          <a:off x="182725" y="541145"/>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marL="0" lvl="0" indent="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2</a:t>
          </a:r>
        </a:p>
      </dgm:t>
    </dgm:pt>
    <dgm:pt modelId="{3C5A393B-8FFC-47D8-8166-D02BBB117990}" type="parTrans" cxnId="{877B7F66-7E1B-4532-92C8-C02AEFE3B9F8}">
      <dgm:prSet/>
      <dgm:spPr/>
      <dgm:t>
        <a:bodyPr/>
        <a:lstStyle/>
        <a:p>
          <a:endParaRPr lang="en-US" sz="2400">
            <a:solidFill>
              <a:schemeClr val="bg1"/>
            </a:solidFill>
          </a:endParaRPr>
        </a:p>
      </dgm:t>
    </dgm:pt>
    <dgm:pt modelId="{D29C3E91-847D-46AC-8AA5-A3B77A7D3546}" type="sibTrans" cxnId="{877B7F66-7E1B-4532-92C8-C02AEFE3B9F8}">
      <dgm:prSet/>
      <dgm:spPr/>
      <dgm:t>
        <a:bodyPr/>
        <a:lstStyle/>
        <a:p>
          <a:endParaRPr lang="en-US" sz="2400">
            <a:solidFill>
              <a:schemeClr val="bg1"/>
            </a:solidFill>
          </a:endParaRPr>
        </a:p>
      </dgm:t>
    </dgm:pt>
    <dgm:pt modelId="{9DF0C496-6687-424B-8591-99A5511D3EA7}">
      <dgm:prSet phldrT="[Text]" custT="1"/>
      <dgm:spPr>
        <a:xfrm>
          <a:off x="1325170" y="528368"/>
          <a:ext cx="1013084" cy="37971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rgbClr val="FFFFFF"/>
              </a:solidFill>
              <a:latin typeface="#9Slide03 SFU Futura_03" panose="00000400000000000000" pitchFamily="2" charset="0"/>
              <a:ea typeface="+mn-ea"/>
              <a:cs typeface="Tahoma" panose="020B0604030504040204" pitchFamily="34" charset="0"/>
            </a:rPr>
            <a:t>Nhóm 2</a:t>
          </a:r>
        </a:p>
      </dgm:t>
    </dgm:pt>
    <dgm:pt modelId="{7014A455-3BEE-4DB4-9122-CB1E19C75E68}" type="parTrans" cxnId="{91C8E8FB-759D-40A2-892B-D020610AEA00}">
      <dgm:prSet/>
      <dgm:spPr/>
      <dgm:t>
        <a:bodyPr/>
        <a:lstStyle/>
        <a:p>
          <a:endParaRPr lang="en-US" sz="2400">
            <a:solidFill>
              <a:schemeClr val="bg1"/>
            </a:solidFill>
          </a:endParaRPr>
        </a:p>
      </dgm:t>
    </dgm:pt>
    <dgm:pt modelId="{65F7BA1F-374F-4843-9C66-F04477C33C98}" type="sibTrans" cxnId="{91C8E8FB-759D-40A2-892B-D020610AEA00}">
      <dgm:prSet/>
      <dgm:spPr/>
      <dgm:t>
        <a:bodyPr/>
        <a:lstStyle/>
        <a:p>
          <a:endParaRPr lang="en-US" sz="2400">
            <a:solidFill>
              <a:schemeClr val="bg1"/>
            </a:solidFill>
          </a:endParaRPr>
        </a:p>
      </dgm:t>
    </dgm:pt>
    <dgm:pt modelId="{93F7B795-A362-433C-A3DC-C5C9DC4710A5}">
      <dgm:prSet phldrT="[Text]" custT="1"/>
      <dgm:spPr>
        <a:xfrm>
          <a:off x="1301555" y="990552"/>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a:solidFill>
                <a:srgbClr val="FFFFFF"/>
              </a:solidFill>
              <a:latin typeface="#9Slide03 SFU Futura_03" panose="00000400000000000000" pitchFamily="2" charset="0"/>
              <a:ea typeface="+mn-ea"/>
              <a:cs typeface="Tahoma" panose="020B0604030504040204" pitchFamily="34" charset="0"/>
            </a:rPr>
            <a:t>Nhóm 3</a:t>
          </a:r>
        </a:p>
      </dgm:t>
    </dgm:pt>
    <dgm:pt modelId="{0E700544-F1CB-4D70-B581-B8220933B696}" type="parTrans" cxnId="{5F79B571-FAF5-4A28-BAEB-F618DA81FE83}">
      <dgm:prSet/>
      <dgm:spPr/>
      <dgm:t>
        <a:bodyPr/>
        <a:lstStyle/>
        <a:p>
          <a:endParaRPr lang="en-US" sz="2400">
            <a:solidFill>
              <a:schemeClr val="bg1"/>
            </a:solidFill>
          </a:endParaRPr>
        </a:p>
      </dgm:t>
    </dgm:pt>
    <dgm:pt modelId="{F8C25D49-6371-4F20-A91A-DBE06155F4E5}" type="sibTrans" cxnId="{5F79B571-FAF5-4A28-BAEB-F618DA81FE83}">
      <dgm:prSet/>
      <dgm:spPr/>
      <dgm:t>
        <a:bodyPr/>
        <a:lstStyle/>
        <a:p>
          <a:endParaRPr lang="en-US" sz="2400">
            <a:solidFill>
              <a:schemeClr val="bg1"/>
            </a:solidFill>
          </a:endParaRPr>
        </a:p>
      </dgm:t>
    </dgm:pt>
    <dgm:pt modelId="{D2FDA1A1-2566-4469-B73A-1E6EDD953C48}">
      <dgm:prSet phldrT="[Text]" custT="1"/>
      <dgm:spPr>
        <a:xfrm>
          <a:off x="171257" y="1002903"/>
          <a:ext cx="1013084" cy="37971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kern="1200">
              <a:solidFill>
                <a:srgbClr val="FFFFFF"/>
              </a:solidFill>
              <a:latin typeface="#9Slide03 SFU Futura_03" panose="00000400000000000000" pitchFamily="2" charset="0"/>
              <a:ea typeface="+mn-ea"/>
              <a:cs typeface="Tahoma" panose="020B0604030504040204" pitchFamily="34" charset="0"/>
            </a:rPr>
            <a:t>Nhóm 3</a:t>
          </a:r>
        </a:p>
      </dgm:t>
    </dgm:pt>
    <dgm:pt modelId="{DD21A39A-63FE-478F-BEB2-E2FB2C26C24C}" type="parTrans" cxnId="{9D4216FA-27F3-45A6-8EDD-F705FECBB32F}">
      <dgm:prSet/>
      <dgm:spPr/>
      <dgm:t>
        <a:bodyPr/>
        <a:lstStyle/>
        <a:p>
          <a:endParaRPr lang="vi-VN" sz="2400">
            <a:solidFill>
              <a:schemeClr val="bg1"/>
            </a:solidFill>
          </a:endParaRPr>
        </a:p>
      </dgm:t>
    </dgm:pt>
    <dgm:pt modelId="{A06A71F3-9705-4050-B31B-FF8E2990865C}" type="sibTrans" cxnId="{9D4216FA-27F3-45A6-8EDD-F705FECBB32F}">
      <dgm:prSet/>
      <dgm:spPr/>
      <dgm:t>
        <a:bodyPr/>
        <a:lstStyle/>
        <a:p>
          <a:endParaRPr lang="vi-VN" sz="2400">
            <a:solidFill>
              <a:schemeClr val="bg1"/>
            </a:solidFill>
          </a:endParaRPr>
        </a:p>
      </dgm:t>
    </dgm:pt>
    <dgm:pt modelId="{59086665-5AEF-431B-8B98-43580BE61BD3}" type="pres">
      <dgm:prSet presAssocID="{5A6E2918-9E58-4D0E-AC58-BB9CF5C26D00}" presName="diagram" presStyleCnt="0">
        <dgm:presLayoutVars>
          <dgm:dir/>
          <dgm:resizeHandles val="exact"/>
        </dgm:presLayoutVars>
      </dgm:prSet>
      <dgm:spPr/>
      <dgm:t>
        <a:bodyPr/>
        <a:lstStyle/>
        <a:p>
          <a:endParaRPr lang="en-US"/>
        </a:p>
      </dgm:t>
    </dgm:pt>
    <dgm:pt modelId="{9D491E44-2091-4C48-BD70-22B11A56E55A}" type="pres">
      <dgm:prSet presAssocID="{E90C8EB4-9D83-456B-A7A4-B2B37A7C3827}" presName="node" presStyleLbl="node1" presStyleIdx="0" presStyleCnt="6" custScaleX="105514" custScaleY="61808" custLinFactNeighborX="-3503" custLinFactNeighborY="-7043">
        <dgm:presLayoutVars>
          <dgm:bulletEnabled val="1"/>
        </dgm:presLayoutVars>
      </dgm:prSet>
      <dgm:spPr/>
      <dgm:t>
        <a:bodyPr/>
        <a:lstStyle/>
        <a:p>
          <a:endParaRPr lang="en-US"/>
        </a:p>
      </dgm:t>
    </dgm:pt>
    <dgm:pt modelId="{203AC976-381B-410C-AB68-0E5EE8A8DDE9}" type="pres">
      <dgm:prSet presAssocID="{B0999EBD-13B5-4E24-BC37-139C60484462}" presName="sibTrans" presStyleCnt="0"/>
      <dgm:spPr/>
    </dgm:pt>
    <dgm:pt modelId="{E341FB33-7DA3-4947-88D1-64E47AB6B1C1}" type="pres">
      <dgm:prSet presAssocID="{7B992C3A-A645-4BB3-A6E3-43DC140A0FF4}" presName="node" presStyleLbl="node1" presStyleIdx="1" presStyleCnt="6" custScaleY="56826" custLinFactNeighborX="6076" custLinFactNeighborY="-7043">
        <dgm:presLayoutVars>
          <dgm:bulletEnabled val="1"/>
        </dgm:presLayoutVars>
      </dgm:prSet>
      <dgm:spPr/>
      <dgm:t>
        <a:bodyPr/>
        <a:lstStyle/>
        <a:p>
          <a:endParaRPr lang="en-US"/>
        </a:p>
      </dgm:t>
    </dgm:pt>
    <dgm:pt modelId="{03D39762-0A01-4BA7-BB81-05679C7F5D0B}" type="pres">
      <dgm:prSet presAssocID="{0F29AF04-993B-4416-A762-EEFC82AB3838}" presName="sibTrans" presStyleCnt="0"/>
      <dgm:spPr/>
    </dgm:pt>
    <dgm:pt modelId="{4674F73E-6616-4528-897B-0C1BA4A17C2F}" type="pres">
      <dgm:prSet presAssocID="{675BD52F-E898-48EC-BD0C-936B32305D61}" presName="node" presStyleLbl="node1" presStyleIdx="2" presStyleCnt="6" custScaleY="62469" custLinFactNeighborX="-1105" custLinFactNeighborY="-14843">
        <dgm:presLayoutVars>
          <dgm:bulletEnabled val="1"/>
        </dgm:presLayoutVars>
      </dgm:prSet>
      <dgm:spPr/>
      <dgm:t>
        <a:bodyPr/>
        <a:lstStyle/>
        <a:p>
          <a:endParaRPr lang="en-US"/>
        </a:p>
      </dgm:t>
    </dgm:pt>
    <dgm:pt modelId="{5A94DFB3-4323-4D84-8E38-2D28F85212D3}" type="pres">
      <dgm:prSet presAssocID="{D29C3E91-847D-46AC-8AA5-A3B77A7D3546}" presName="sibTrans" presStyleCnt="0"/>
      <dgm:spPr/>
    </dgm:pt>
    <dgm:pt modelId="{B83FE495-18DA-46E9-9689-58E5E96ED3DD}" type="pres">
      <dgm:prSet presAssocID="{9DF0C496-6687-424B-8591-99A5511D3EA7}" presName="node" presStyleLbl="node1" presStyleIdx="3" presStyleCnt="6" custScaleY="62469" custLinFactNeighborX="1430" custLinFactNeighborY="-11233">
        <dgm:presLayoutVars>
          <dgm:bulletEnabled val="1"/>
        </dgm:presLayoutVars>
      </dgm:prSet>
      <dgm:spPr>
        <a:prstGeom prst="rect">
          <a:avLst/>
        </a:prstGeom>
      </dgm:spPr>
      <dgm:t>
        <a:bodyPr/>
        <a:lstStyle/>
        <a:p>
          <a:endParaRPr lang="en-US"/>
        </a:p>
      </dgm:t>
    </dgm:pt>
    <dgm:pt modelId="{20118401-AF05-4605-8A95-A235DB6F838A}" type="pres">
      <dgm:prSet presAssocID="{65F7BA1F-374F-4843-9C66-F04477C33C98}" presName="sibTrans" presStyleCnt="0"/>
      <dgm:spPr/>
    </dgm:pt>
    <dgm:pt modelId="{8DF98C85-37A6-4D29-A104-3F948EF14576}" type="pres">
      <dgm:prSet presAssocID="{93F7B795-A362-433C-A3DC-C5C9DC4710A5}" presName="node" presStyleLbl="node1" presStyleIdx="4" presStyleCnt="6" custScaleY="62469" custLinFactX="12980" custLinFactNeighborX="100000" custLinFactNeighborY="-17573">
        <dgm:presLayoutVars>
          <dgm:bulletEnabled val="1"/>
        </dgm:presLayoutVars>
      </dgm:prSet>
      <dgm:spPr>
        <a:prstGeom prst="rect">
          <a:avLst/>
        </a:prstGeom>
      </dgm:spPr>
      <dgm:t>
        <a:bodyPr/>
        <a:lstStyle/>
        <a:p>
          <a:endParaRPr lang="en-US"/>
        </a:p>
      </dgm:t>
    </dgm:pt>
    <dgm:pt modelId="{96449EF2-6A4B-4F28-879C-9273E62F3EE8}" type="pres">
      <dgm:prSet presAssocID="{F8C25D49-6371-4F20-A91A-DBE06155F4E5}" presName="sibTrans" presStyleCnt="0"/>
      <dgm:spPr/>
    </dgm:pt>
    <dgm:pt modelId="{8DA1A64A-8281-41F7-9C58-A84E4A600C85}" type="pres">
      <dgm:prSet presAssocID="{D2FDA1A1-2566-4469-B73A-1E6EDD953C48}" presName="node" presStyleLbl="node1" presStyleIdx="5" presStyleCnt="6" custScaleY="62469" custLinFactX="-11105" custLinFactNeighborX="-100000" custLinFactNeighborY="-18453">
        <dgm:presLayoutVars>
          <dgm:bulletEnabled val="1"/>
        </dgm:presLayoutVars>
      </dgm:prSet>
      <dgm:spPr>
        <a:prstGeom prst="rect">
          <a:avLst/>
        </a:prstGeom>
      </dgm:spPr>
      <dgm:t>
        <a:bodyPr/>
        <a:lstStyle/>
        <a:p>
          <a:endParaRPr lang="en-US"/>
        </a:p>
      </dgm:t>
    </dgm:pt>
  </dgm:ptLst>
  <dgm:cxnLst>
    <dgm:cxn modelId="{93D4C450-D41F-4C07-B336-F71DA01FADCC}" type="presOf" srcId="{675BD52F-E898-48EC-BD0C-936B32305D61}" destId="{4674F73E-6616-4528-897B-0C1BA4A17C2F}" srcOrd="0" destOrd="0" presId="urn:microsoft.com/office/officeart/2005/8/layout/default"/>
    <dgm:cxn modelId="{0EE7B7A5-B8B0-41C1-AB01-4ECBE27C16E8}" type="presOf" srcId="{9DF0C496-6687-424B-8591-99A5511D3EA7}" destId="{B83FE495-18DA-46E9-9689-58E5E96ED3DD}" srcOrd="0" destOrd="0" presId="urn:microsoft.com/office/officeart/2005/8/layout/default"/>
    <dgm:cxn modelId="{BEFD5584-DE26-443A-8622-B2A48E41200B}" srcId="{5A6E2918-9E58-4D0E-AC58-BB9CF5C26D00}" destId="{E90C8EB4-9D83-456B-A7A4-B2B37A7C3827}" srcOrd="0" destOrd="0" parTransId="{1EFABEF3-9A78-4E46-BCDE-95711D824FC5}" sibTransId="{B0999EBD-13B5-4E24-BC37-139C60484462}"/>
    <dgm:cxn modelId="{211172BC-6893-476C-8622-6026D93A023D}" type="presOf" srcId="{5A6E2918-9E58-4D0E-AC58-BB9CF5C26D00}" destId="{59086665-5AEF-431B-8B98-43580BE61BD3}" srcOrd="0" destOrd="0" presId="urn:microsoft.com/office/officeart/2005/8/layout/default"/>
    <dgm:cxn modelId="{45659EE4-8CB3-48D9-B2C1-9C6A7A342700}" type="presOf" srcId="{93F7B795-A362-433C-A3DC-C5C9DC4710A5}" destId="{8DF98C85-37A6-4D29-A104-3F948EF14576}" srcOrd="0" destOrd="0" presId="urn:microsoft.com/office/officeart/2005/8/layout/default"/>
    <dgm:cxn modelId="{75C3FD00-067D-4198-B16D-46A420327DF4}" type="presOf" srcId="{D2FDA1A1-2566-4469-B73A-1E6EDD953C48}" destId="{8DA1A64A-8281-41F7-9C58-A84E4A600C85}" srcOrd="0" destOrd="0" presId="urn:microsoft.com/office/officeart/2005/8/layout/default"/>
    <dgm:cxn modelId="{29C97EBF-14EE-4267-AD24-D2BBBCAC2D3D}" srcId="{5A6E2918-9E58-4D0E-AC58-BB9CF5C26D00}" destId="{7B992C3A-A645-4BB3-A6E3-43DC140A0FF4}" srcOrd="1" destOrd="0" parTransId="{554309D4-EB9E-432F-9642-5192069E5ED1}" sibTransId="{0F29AF04-993B-4416-A762-EEFC82AB3838}"/>
    <dgm:cxn modelId="{91C8E8FB-759D-40A2-892B-D020610AEA00}" srcId="{5A6E2918-9E58-4D0E-AC58-BB9CF5C26D00}" destId="{9DF0C496-6687-424B-8591-99A5511D3EA7}" srcOrd="3" destOrd="0" parTransId="{7014A455-3BEE-4DB4-9122-CB1E19C75E68}" sibTransId="{65F7BA1F-374F-4843-9C66-F04477C33C98}"/>
    <dgm:cxn modelId="{9D4216FA-27F3-45A6-8EDD-F705FECBB32F}" srcId="{5A6E2918-9E58-4D0E-AC58-BB9CF5C26D00}" destId="{D2FDA1A1-2566-4469-B73A-1E6EDD953C48}" srcOrd="5" destOrd="0" parTransId="{DD21A39A-63FE-478F-BEB2-E2FB2C26C24C}" sibTransId="{A06A71F3-9705-4050-B31B-FF8E2990865C}"/>
    <dgm:cxn modelId="{5F79B571-FAF5-4A28-BAEB-F618DA81FE83}" srcId="{5A6E2918-9E58-4D0E-AC58-BB9CF5C26D00}" destId="{93F7B795-A362-433C-A3DC-C5C9DC4710A5}" srcOrd="4" destOrd="0" parTransId="{0E700544-F1CB-4D70-B581-B8220933B696}" sibTransId="{F8C25D49-6371-4F20-A91A-DBE06155F4E5}"/>
    <dgm:cxn modelId="{877B7F66-7E1B-4532-92C8-C02AEFE3B9F8}" srcId="{5A6E2918-9E58-4D0E-AC58-BB9CF5C26D00}" destId="{675BD52F-E898-48EC-BD0C-936B32305D61}" srcOrd="2" destOrd="0" parTransId="{3C5A393B-8FFC-47D8-8166-D02BBB117990}" sibTransId="{D29C3E91-847D-46AC-8AA5-A3B77A7D3546}"/>
    <dgm:cxn modelId="{19C9E20D-7165-49E1-87B0-0FA5F9DF2CFE}" type="presOf" srcId="{E90C8EB4-9D83-456B-A7A4-B2B37A7C3827}" destId="{9D491E44-2091-4C48-BD70-22B11A56E55A}" srcOrd="0" destOrd="0" presId="urn:microsoft.com/office/officeart/2005/8/layout/default"/>
    <dgm:cxn modelId="{6D4DB8C5-DF96-40FF-86FC-C68314E19607}" type="presOf" srcId="{7B992C3A-A645-4BB3-A6E3-43DC140A0FF4}" destId="{E341FB33-7DA3-4947-88D1-64E47AB6B1C1}" srcOrd="0" destOrd="0" presId="urn:microsoft.com/office/officeart/2005/8/layout/default"/>
    <dgm:cxn modelId="{DDEAB4D9-A766-47BE-A275-294A7CB02BC4}" type="presParOf" srcId="{59086665-5AEF-431B-8B98-43580BE61BD3}" destId="{9D491E44-2091-4C48-BD70-22B11A56E55A}" srcOrd="0" destOrd="0" presId="urn:microsoft.com/office/officeart/2005/8/layout/default"/>
    <dgm:cxn modelId="{C3C8BD03-D885-4C50-80F5-D5E018F5764D}" type="presParOf" srcId="{59086665-5AEF-431B-8B98-43580BE61BD3}" destId="{203AC976-381B-410C-AB68-0E5EE8A8DDE9}" srcOrd="1" destOrd="0" presId="urn:microsoft.com/office/officeart/2005/8/layout/default"/>
    <dgm:cxn modelId="{F845106E-C38D-4CE5-8E65-D2B0437533DE}" type="presParOf" srcId="{59086665-5AEF-431B-8B98-43580BE61BD3}" destId="{E341FB33-7DA3-4947-88D1-64E47AB6B1C1}" srcOrd="2" destOrd="0" presId="urn:microsoft.com/office/officeart/2005/8/layout/default"/>
    <dgm:cxn modelId="{EB247614-FBF0-472C-95C6-29A20ED7186A}" type="presParOf" srcId="{59086665-5AEF-431B-8B98-43580BE61BD3}" destId="{03D39762-0A01-4BA7-BB81-05679C7F5D0B}" srcOrd="3" destOrd="0" presId="urn:microsoft.com/office/officeart/2005/8/layout/default"/>
    <dgm:cxn modelId="{0B5D067D-4E85-4618-8E1A-1F474B9323E0}" type="presParOf" srcId="{59086665-5AEF-431B-8B98-43580BE61BD3}" destId="{4674F73E-6616-4528-897B-0C1BA4A17C2F}" srcOrd="4" destOrd="0" presId="urn:microsoft.com/office/officeart/2005/8/layout/default"/>
    <dgm:cxn modelId="{29CA8100-4A8F-4849-94B3-59FD14DBDE31}" type="presParOf" srcId="{59086665-5AEF-431B-8B98-43580BE61BD3}" destId="{5A94DFB3-4323-4D84-8E38-2D28F85212D3}" srcOrd="5" destOrd="0" presId="urn:microsoft.com/office/officeart/2005/8/layout/default"/>
    <dgm:cxn modelId="{F2B4D260-B218-4868-9C99-ACD79913895A}" type="presParOf" srcId="{59086665-5AEF-431B-8B98-43580BE61BD3}" destId="{B83FE495-18DA-46E9-9689-58E5E96ED3DD}" srcOrd="6" destOrd="0" presId="urn:microsoft.com/office/officeart/2005/8/layout/default"/>
    <dgm:cxn modelId="{7782F3FA-6D85-4DB9-A70A-BC88C0CC501A}" type="presParOf" srcId="{59086665-5AEF-431B-8B98-43580BE61BD3}" destId="{20118401-AF05-4605-8A95-A235DB6F838A}" srcOrd="7" destOrd="0" presId="urn:microsoft.com/office/officeart/2005/8/layout/default"/>
    <dgm:cxn modelId="{FDCA2B53-2B72-40B1-BF65-B35A6611A980}" type="presParOf" srcId="{59086665-5AEF-431B-8B98-43580BE61BD3}" destId="{8DF98C85-37A6-4D29-A104-3F948EF14576}" srcOrd="8" destOrd="0" presId="urn:microsoft.com/office/officeart/2005/8/layout/default"/>
    <dgm:cxn modelId="{E41CA6A3-A495-4B84-B197-FF6580F8549A}" type="presParOf" srcId="{59086665-5AEF-431B-8B98-43580BE61BD3}" destId="{96449EF2-6A4B-4F28-879C-9273E62F3EE8}" srcOrd="9" destOrd="0" presId="urn:microsoft.com/office/officeart/2005/8/layout/default"/>
    <dgm:cxn modelId="{C8760D3B-B038-487D-A0DD-C3828483CA54}" type="presParOf" srcId="{59086665-5AEF-431B-8B98-43580BE61BD3}" destId="{8DA1A64A-8281-41F7-9C58-A84E4A600C85}"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54265" y="74379"/>
          <a:ext cx="1140296" cy="42287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sp:txBody>
      <dsp:txXfrm>
        <a:off x="54265" y="74379"/>
        <a:ext cx="1140296" cy="422876"/>
      </dsp:txXfrm>
    </dsp:sp>
    <dsp:sp modelId="{E341FB33-7DA3-4947-88D1-64E47AB6B1C1}">
      <dsp:nvSpPr>
        <dsp:cNvPr id="0" name=""/>
        <dsp:cNvSpPr/>
      </dsp:nvSpPr>
      <dsp:spPr>
        <a:xfrm>
          <a:off x="1303231" y="84922"/>
          <a:ext cx="1140296" cy="388790"/>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sp:txBody>
      <dsp:txXfrm>
        <a:off x="1303231" y="84922"/>
        <a:ext cx="1140296" cy="388790"/>
      </dsp:txXfrm>
    </dsp:sp>
    <dsp:sp modelId="{4674F73E-6616-4528-897B-0C1BA4A17C2F}">
      <dsp:nvSpPr>
        <dsp:cNvPr id="0" name=""/>
        <dsp:cNvSpPr/>
      </dsp:nvSpPr>
      <dsp:spPr>
        <a:xfrm>
          <a:off x="30809" y="608747"/>
          <a:ext cx="1140296" cy="42739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sp:txBody>
      <dsp:txXfrm>
        <a:off x="30809" y="608747"/>
        <a:ext cx="1140296" cy="427398"/>
      </dsp:txXfrm>
    </dsp:sp>
    <dsp:sp modelId="{B83FE495-18DA-46E9-9689-58E5E96ED3DD}">
      <dsp:nvSpPr>
        <dsp:cNvPr id="0" name=""/>
        <dsp:cNvSpPr/>
      </dsp:nvSpPr>
      <dsp:spPr>
        <a:xfrm>
          <a:off x="1316709" y="594366"/>
          <a:ext cx="1140296" cy="427398"/>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sp:txBody>
      <dsp:txXfrm>
        <a:off x="1316709" y="594366"/>
        <a:ext cx="1140296" cy="427398"/>
      </dsp:txXfrm>
    </dsp:sp>
    <dsp:sp modelId="{8DF98C85-37A6-4D29-A104-3F948EF14576}">
      <dsp:nvSpPr>
        <dsp:cNvPr id="0" name=""/>
        <dsp:cNvSpPr/>
      </dsp:nvSpPr>
      <dsp:spPr>
        <a:xfrm>
          <a:off x="1290129" y="1079681"/>
          <a:ext cx="1140296" cy="42739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sp:txBody>
      <dsp:txXfrm>
        <a:off x="1290129" y="1079681"/>
        <a:ext cx="1140296" cy="427398"/>
      </dsp:txXfrm>
    </dsp:sp>
    <dsp:sp modelId="{8DA1A64A-8281-41F7-9C58-A84E4A600C85}">
      <dsp:nvSpPr>
        <dsp:cNvPr id="0" name=""/>
        <dsp:cNvSpPr/>
      </dsp:nvSpPr>
      <dsp:spPr>
        <a:xfrm>
          <a:off x="17901" y="1079681"/>
          <a:ext cx="1140296" cy="427398"/>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sp:txBody>
      <dsp:txXfrm>
        <a:off x="17901" y="1079681"/>
        <a:ext cx="1140296" cy="427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0" y="187560"/>
          <a:ext cx="1213461" cy="450009"/>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sp:txBody>
      <dsp:txXfrm>
        <a:off x="0" y="187560"/>
        <a:ext cx="1213461" cy="450009"/>
      </dsp:txXfrm>
    </dsp:sp>
    <dsp:sp modelId="{E341FB33-7DA3-4947-88D1-64E47AB6B1C1}">
      <dsp:nvSpPr>
        <dsp:cNvPr id="0" name=""/>
        <dsp:cNvSpPr/>
      </dsp:nvSpPr>
      <dsp:spPr>
        <a:xfrm>
          <a:off x="1320860" y="239603"/>
          <a:ext cx="1213461" cy="41373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1</a:t>
          </a:r>
        </a:p>
      </dsp:txBody>
      <dsp:txXfrm>
        <a:off x="1320860" y="239603"/>
        <a:ext cx="1213461" cy="413736"/>
      </dsp:txXfrm>
    </dsp:sp>
    <dsp:sp modelId="{4674F73E-6616-4528-897B-0C1BA4A17C2F}">
      <dsp:nvSpPr>
        <dsp:cNvPr id="0" name=""/>
        <dsp:cNvSpPr/>
      </dsp:nvSpPr>
      <dsp:spPr>
        <a:xfrm>
          <a:off x="0" y="756215"/>
          <a:ext cx="1213461" cy="45482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0668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sp:txBody>
      <dsp:txXfrm>
        <a:off x="0" y="756215"/>
        <a:ext cx="1213461" cy="454822"/>
      </dsp:txXfrm>
    </dsp:sp>
    <dsp:sp modelId="{B83FE495-18DA-46E9-9689-58E5E96ED3DD}">
      <dsp:nvSpPr>
        <dsp:cNvPr id="0" name=""/>
        <dsp:cNvSpPr/>
      </dsp:nvSpPr>
      <dsp:spPr>
        <a:xfrm>
          <a:off x="1335203" y="740911"/>
          <a:ext cx="1213461" cy="45482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2</a:t>
          </a:r>
        </a:p>
      </dsp:txBody>
      <dsp:txXfrm>
        <a:off x="1335203" y="740911"/>
        <a:ext cx="1213461" cy="454822"/>
      </dsp:txXfrm>
    </dsp:sp>
    <dsp:sp modelId="{8DF98C85-37A6-4D29-A104-3F948EF14576}">
      <dsp:nvSpPr>
        <dsp:cNvPr id="0" name=""/>
        <dsp:cNvSpPr/>
      </dsp:nvSpPr>
      <dsp:spPr>
        <a:xfrm>
          <a:off x="1306917" y="1294509"/>
          <a:ext cx="1213461" cy="45482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sp:txBody>
      <dsp:txXfrm>
        <a:off x="1306917" y="1294509"/>
        <a:ext cx="1213461" cy="454822"/>
      </dsp:txXfrm>
    </dsp:sp>
    <dsp:sp modelId="{8DA1A64A-8281-41F7-9C58-A84E4A600C85}">
      <dsp:nvSpPr>
        <dsp:cNvPr id="0" name=""/>
        <dsp:cNvSpPr/>
      </dsp:nvSpPr>
      <dsp:spPr>
        <a:xfrm>
          <a:off x="0" y="1309303"/>
          <a:ext cx="1213461" cy="45482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buNone/>
          </a:pPr>
          <a:r>
            <a:rPr lang="en-US" sz="1800" kern="1200">
              <a:solidFill>
                <a:srgbClr val="FFFFFF"/>
              </a:solidFill>
              <a:latin typeface="#9Slide03 SFU Futura_03" panose="00000400000000000000" pitchFamily="2" charset="0"/>
              <a:ea typeface="+mn-ea"/>
              <a:cs typeface="Tahoma" panose="020B0604030504040204" pitchFamily="34" charset="0"/>
            </a:rPr>
            <a:t>Nhóm 3</a:t>
          </a:r>
        </a:p>
      </dsp:txBody>
      <dsp:txXfrm>
        <a:off x="0" y="1309303"/>
        <a:ext cx="1213461" cy="4548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91E44-2091-4C48-BD70-22B11A56E55A}">
      <dsp:nvSpPr>
        <dsp:cNvPr id="0" name=""/>
        <dsp:cNvSpPr/>
      </dsp:nvSpPr>
      <dsp:spPr>
        <a:xfrm>
          <a:off x="0" y="135211"/>
          <a:ext cx="1619396" cy="569166"/>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1</a:t>
          </a:r>
        </a:p>
      </dsp:txBody>
      <dsp:txXfrm>
        <a:off x="0" y="135211"/>
        <a:ext cx="1619396" cy="569166"/>
      </dsp:txXfrm>
    </dsp:sp>
    <dsp:sp modelId="{E341FB33-7DA3-4947-88D1-64E47AB6B1C1}">
      <dsp:nvSpPr>
        <dsp:cNvPr id="0" name=""/>
        <dsp:cNvSpPr/>
      </dsp:nvSpPr>
      <dsp:spPr>
        <a:xfrm>
          <a:off x="1773869" y="158150"/>
          <a:ext cx="1534769" cy="523288"/>
        </a:xfrm>
        <a:prstGeom prst="rect">
          <a:avLst/>
        </a:prstGeom>
        <a:solidFill>
          <a:srgbClr val="0070C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1</a:t>
          </a:r>
        </a:p>
      </dsp:txBody>
      <dsp:txXfrm>
        <a:off x="1773869" y="158150"/>
        <a:ext cx="1534769" cy="523288"/>
      </dsp:txXfrm>
    </dsp:sp>
    <dsp:sp modelId="{4674F73E-6616-4528-897B-0C1BA4A17C2F}">
      <dsp:nvSpPr>
        <dsp:cNvPr id="0" name=""/>
        <dsp:cNvSpPr/>
      </dsp:nvSpPr>
      <dsp:spPr>
        <a:xfrm>
          <a:off x="25852" y="786027"/>
          <a:ext cx="1534769" cy="57525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2</a:t>
          </a:r>
        </a:p>
      </dsp:txBody>
      <dsp:txXfrm>
        <a:off x="25852" y="786027"/>
        <a:ext cx="1534769" cy="575252"/>
      </dsp:txXfrm>
    </dsp:sp>
    <dsp:sp modelId="{B83FE495-18DA-46E9-9689-58E5E96ED3DD}">
      <dsp:nvSpPr>
        <dsp:cNvPr id="0" name=""/>
        <dsp:cNvSpPr/>
      </dsp:nvSpPr>
      <dsp:spPr>
        <a:xfrm>
          <a:off x="1753005" y="819270"/>
          <a:ext cx="1534769" cy="575252"/>
        </a:xfrm>
        <a:prstGeom prst="rect">
          <a:avLst/>
        </a:prstGeom>
        <a:solidFill>
          <a:srgbClr val="FF3F5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2</a:t>
          </a:r>
        </a:p>
      </dsp:txBody>
      <dsp:txXfrm>
        <a:off x="1753005" y="819270"/>
        <a:ext cx="1534769" cy="575252"/>
      </dsp:txXfrm>
    </dsp:sp>
    <dsp:sp modelId="{8DF98C85-37A6-4D29-A104-3F948EF14576}">
      <dsp:nvSpPr>
        <dsp:cNvPr id="0" name=""/>
        <dsp:cNvSpPr/>
      </dsp:nvSpPr>
      <dsp:spPr>
        <a:xfrm>
          <a:off x="1773869" y="1489617"/>
          <a:ext cx="1534769" cy="57525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3</a:t>
          </a:r>
        </a:p>
      </dsp:txBody>
      <dsp:txXfrm>
        <a:off x="1773869" y="1489617"/>
        <a:ext cx="1534769" cy="575252"/>
      </dsp:txXfrm>
    </dsp:sp>
    <dsp:sp modelId="{8DA1A64A-8281-41F7-9C58-A84E4A600C85}">
      <dsp:nvSpPr>
        <dsp:cNvPr id="0" name=""/>
        <dsp:cNvSpPr/>
      </dsp:nvSpPr>
      <dsp:spPr>
        <a:xfrm>
          <a:off x="25852" y="1481514"/>
          <a:ext cx="1534769" cy="575252"/>
        </a:xfrm>
        <a:prstGeom prst="rect">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buNone/>
          </a:pPr>
          <a:r>
            <a:rPr lang="en-US" sz="2400" kern="1200">
              <a:solidFill>
                <a:srgbClr val="FFFFFF"/>
              </a:solidFill>
              <a:latin typeface="#9Slide03 SFU Futura_03" panose="00000400000000000000" pitchFamily="2" charset="0"/>
              <a:ea typeface="+mn-ea"/>
              <a:cs typeface="Tahoma" panose="020B0604030504040204" pitchFamily="34" charset="0"/>
            </a:rPr>
            <a:t>Nhóm 3</a:t>
          </a:r>
        </a:p>
      </dsp:txBody>
      <dsp:txXfrm>
        <a:off x="25852" y="1481514"/>
        <a:ext cx="1534769" cy="5752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1CEF78-3EB6-44DA-AEFB-35582C5C58DA}"/>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91AC99E1-BBDF-4085-81B1-E7AC87799C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D5AB171-CFCF-40C6-85DC-839606B2FC62}"/>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9482BF8D-C453-4DDC-BFB1-52B7414E160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EE3A15B7-E695-45AC-ABB6-2C6E09992079}"/>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605036590"/>
      </p:ext>
    </p:extLst>
  </p:cSld>
  <p:clrMapOvr>
    <a:masterClrMapping/>
  </p:clrMapOvr>
  <p:transition spd="slow">
    <p:wheel spokes="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4FDE879-8A6C-4627-B438-BB5E18962A89}"/>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FF5C0C7A-3B83-4379-B77E-68CCD04CCD1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991F568-3967-40DF-BD89-714785EC4C0C}"/>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89DA8D13-EC94-41AE-BB0A-89EFE923751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86B02DE-CF42-4445-8F02-7D1843457033}"/>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989397309"/>
      </p:ext>
    </p:extLst>
  </p:cSld>
  <p:clrMapOvr>
    <a:masterClrMapping/>
  </p:clrMapOvr>
  <p:transition spd="slow">
    <p:wheel spokes="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92E2655D-1F57-4055-992D-0A126AB801DC}"/>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A8AE9FE-EF5E-4450-9162-77F389F97F8F}"/>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8F9ABCC-B256-4913-BBFC-0BD37E060A9A}"/>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0B1716F8-F0FD-4DE1-A99D-5C8767DDB5F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45CCB14-FBFA-4E25-B694-D68DDA0262A1}"/>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21382149"/>
      </p:ext>
    </p:extLst>
  </p:cSld>
  <p:clrMapOvr>
    <a:masterClrMapping/>
  </p:clrMapOvr>
  <p:transition spd="slow">
    <p:wheel spokes="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3BFEB-C5A7-4F50-9E04-237B11055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1B68B8-E6D2-4112-AAB8-45BA9864F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83FE98-29D0-4338-912E-7DC2C37E0306}"/>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E31232CE-E33D-4296-9CB9-4158D3E39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9BC76-7DBB-4778-ACD1-D45F6BD3BE18}"/>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284871191"/>
      </p:ext>
    </p:extLst>
  </p:cSld>
  <p:clrMapOvr>
    <a:masterClrMapping/>
  </p:clrMapOvr>
  <p:transition spd="slow">
    <p:wheel spokes="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C3BFEB-C5A7-4F50-9E04-237B110556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51B68B8-E6D2-4112-AAB8-45BA9864F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A83FE98-29D0-4338-912E-7DC2C37E0306}"/>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E31232CE-E33D-4296-9CB9-4158D3E39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A29BC76-7DBB-4778-ACD1-D45F6BD3BE18}"/>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4198715911"/>
      </p:ext>
    </p:extLst>
  </p:cSld>
  <p:clrMapOvr>
    <a:masterClrMapping/>
  </p:clrMapOvr>
  <p:transition spd="slow">
    <p:wheel spokes="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6D9457-8CE1-4059-90E0-3616DA16F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64DF6FE-3ECE-470F-A747-A05DDE92FB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CC25FB-1ACA-4106-B2EC-BF2A853384E9}"/>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39F74152-09FD-4C1A-BD37-AA12776AC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6AC6AC-FBEF-496A-BF7F-A44B87FA4420}"/>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668528923"/>
      </p:ext>
    </p:extLst>
  </p:cSld>
  <p:clrMapOvr>
    <a:masterClrMapping/>
  </p:clrMapOvr>
  <p:transition spd="slow">
    <p:wheel spokes="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9EA51F-51F3-42E7-A40F-1BF2A3E10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2C48919-8E6F-4EDC-A80D-9D96B260A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06E6BE2-77A1-43AC-9FBA-1451B185916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7BD1B138-47A2-431F-AC8E-0C880653E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CED2B6-A7CA-4F7B-AE69-1FA8F5BC1E57}"/>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082463712"/>
      </p:ext>
    </p:extLst>
  </p:cSld>
  <p:clrMapOvr>
    <a:masterClrMapping/>
  </p:clrMapOvr>
  <p:transition spd="slow">
    <p:wheel spokes="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044D61-E510-421A-AC7D-0E3F7C300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DA82BC8-C63F-4AF5-8D2C-DB3EA7FC48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9F478EF-AF05-47B7-B9D2-E713EF8D3F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B675A94-D67F-4D21-9584-78103BA39E4F}"/>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6" name="Footer Placeholder 5">
            <a:extLst>
              <a:ext uri="{FF2B5EF4-FFF2-40B4-BE49-F238E27FC236}">
                <a16:creationId xmlns:a16="http://schemas.microsoft.com/office/drawing/2014/main" xmlns="" id="{8AD5BE51-9009-4C8F-A48C-297E5ED7D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7218312-5E14-4689-B9AF-02395F813555}"/>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4152931309"/>
      </p:ext>
    </p:extLst>
  </p:cSld>
  <p:clrMapOvr>
    <a:masterClrMapping/>
  </p:clrMapOvr>
  <p:transition spd="slow">
    <p:wheel spokes="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4D75A6-06BE-49CA-AB67-96226383DC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635AAE-D266-46A3-8CF7-6F9A1969C4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A8E60AE-B350-46DF-AEC6-342C3FE65A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25CD6E4-7329-460F-8D8C-3463C8184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B8DCACD-27EE-46FD-8632-1956CFB54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85287B-BF55-41F0-97A1-41FD70BE4FDF}"/>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8" name="Footer Placeholder 7">
            <a:extLst>
              <a:ext uri="{FF2B5EF4-FFF2-40B4-BE49-F238E27FC236}">
                <a16:creationId xmlns:a16="http://schemas.microsoft.com/office/drawing/2014/main" xmlns="" id="{054EC263-AEB7-4C05-AB31-29D6087D3C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966CE2B-329B-4614-B9C2-6F1381D80E7D}"/>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926542897"/>
      </p:ext>
    </p:extLst>
  </p:cSld>
  <p:clrMapOvr>
    <a:masterClrMapping/>
  </p:clrMapOvr>
  <p:transition spd="slow">
    <p:wheel spokes="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E0731E-6CBD-4FE7-8C2E-33BD9B4B6D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3EBCD89-6E0A-4E80-8D28-9C4DE7C313CC}"/>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4" name="Footer Placeholder 3">
            <a:extLst>
              <a:ext uri="{FF2B5EF4-FFF2-40B4-BE49-F238E27FC236}">
                <a16:creationId xmlns:a16="http://schemas.microsoft.com/office/drawing/2014/main" xmlns="" id="{873ED297-4C86-4EE4-90FD-8AE941E041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93F09EF-FF81-416C-89B6-CFA8D98766F4}"/>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497194082"/>
      </p:ext>
    </p:extLst>
  </p:cSld>
  <p:clrMapOvr>
    <a:masterClrMapping/>
  </p:clrMapOvr>
  <p:transition spd="slow">
    <p:wheel spokes="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629057676"/>
      </p:ext>
    </p:extLst>
  </p:cSld>
  <p:clrMapOvr>
    <a:masterClrMapping/>
  </p:clrMapOvr>
  <p:transition spd="slow">
    <p:wheel spokes="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1B1FBCF-DF7F-4ACB-BD1B-2B74C7BD1A8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3657A34-27A9-463C-8CC4-389663E15D6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1F7BCD5F-881C-4E10-B393-CE38665B4073}"/>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27E1EEF9-616D-4A9C-A677-F6B89B11EF2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31640814-ECD6-48E9-B379-2C89A1BFB027}"/>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3628562642"/>
      </p:ext>
    </p:extLst>
  </p:cSld>
  <p:clrMapOvr>
    <a:masterClrMapping/>
  </p:clrMapOvr>
  <p:transition spd="slow">
    <p:wheel spokes="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945128470"/>
      </p:ext>
    </p:extLst>
  </p:cSld>
  <p:clrMapOvr>
    <a:masterClrMapping/>
  </p:clrMapOvr>
  <p:transition spd="slow">
    <p:wheel spokes="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035006105"/>
      </p:ext>
    </p:extLst>
  </p:cSld>
  <p:clrMapOvr>
    <a:masterClrMapping/>
  </p:clrMapOvr>
  <p:transition spd="slow">
    <p:wheel spokes="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025652656"/>
      </p:ext>
    </p:extLst>
  </p:cSld>
  <p:clrMapOvr>
    <a:masterClrMapping/>
  </p:clrMapOvr>
  <p:transition spd="slow">
    <p:wheel spokes="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634119943"/>
      </p:ext>
    </p:extLst>
  </p:cSld>
  <p:clrMapOvr>
    <a:masterClrMapping/>
  </p:clrMapOvr>
  <p:transition spd="slow">
    <p:wheel spokes="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115066706"/>
      </p:ext>
    </p:extLst>
  </p:cSld>
  <p:clrMapOvr>
    <a:masterClrMapping/>
  </p:clrMapOvr>
  <p:transition spd="slow">
    <p:wheel spokes="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006505894"/>
      </p:ext>
    </p:extLst>
  </p:cSld>
  <p:clrMapOvr>
    <a:masterClrMapping/>
  </p:clrMapOvr>
  <p:transition spd="slow">
    <p:wheel spokes="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662515995"/>
      </p:ext>
    </p:extLst>
  </p:cSld>
  <p:clrMapOvr>
    <a:masterClrMapping/>
  </p:clrMapOvr>
  <p:transition spd="slow">
    <p:wheel spokes="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4048881999"/>
      </p:ext>
    </p:extLst>
  </p:cSld>
  <p:clrMapOvr>
    <a:masterClrMapping/>
  </p:clrMapOvr>
  <p:transition spd="slow">
    <p:wheel spokes="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874679059"/>
      </p:ext>
    </p:extLst>
  </p:cSld>
  <p:clrMapOvr>
    <a:masterClrMapping/>
  </p:clrMapOvr>
  <p:transition spd="slow">
    <p:wheel spokes="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972756137"/>
      </p:ext>
    </p:extLst>
  </p:cSld>
  <p:clrMapOvr>
    <a:masterClrMapping/>
  </p:clrMapOvr>
  <p:transition spd="slow">
    <p:wheel spokes="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61F3496-DF25-45EC-B918-CA5FD4ECE04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32F1614-BDCA-4A65-8CB6-98DEFBBC38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A8B51D37-9DEF-42A0-B900-9BF595CF5349}"/>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CAB54880-02A1-4AD1-AC91-317111256D2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1FD47A4-B090-4378-8CC0-0E14B78431F4}"/>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3579092719"/>
      </p:ext>
    </p:extLst>
  </p:cSld>
  <p:clrMapOvr>
    <a:masterClrMapping/>
  </p:clrMapOvr>
  <p:transition spd="slow">
    <p:wheel spokes="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509048205"/>
      </p:ext>
    </p:extLst>
  </p:cSld>
  <p:clrMapOvr>
    <a:masterClrMapping/>
  </p:clrMapOvr>
  <p:transition spd="slow">
    <p:wheel spokes="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262119908"/>
      </p:ext>
    </p:extLst>
  </p:cSld>
  <p:clrMapOvr>
    <a:masterClrMapping/>
  </p:clrMapOvr>
  <p:transition spd="slow">
    <p:wheel spokes="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1F3491-850A-4535-8158-A2924229CB4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3" name="Footer Placeholder 2">
            <a:extLst>
              <a:ext uri="{FF2B5EF4-FFF2-40B4-BE49-F238E27FC236}">
                <a16:creationId xmlns:a16="http://schemas.microsoft.com/office/drawing/2014/main" xmlns="" id="{B629296D-CD01-453D-8217-51A1C7210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6F07C26-4D82-4374-BB3B-81DE99E0EA99}"/>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545714809"/>
      </p:ext>
    </p:extLst>
  </p:cSld>
  <p:clrMapOvr>
    <a:masterClrMapping/>
  </p:clrMapOvr>
  <p:transition spd="slow">
    <p:wheel spokes="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71FCB-B5EE-48EF-BC63-4C1DBAC0E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4A757D7-811F-4196-B175-5B9B607C20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9D6ED7E-E0C4-4589-A85E-D53C2818C9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C1E7AB5-CDE8-40D5-8CDA-140F26C4AD67}"/>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6" name="Footer Placeholder 5">
            <a:extLst>
              <a:ext uri="{FF2B5EF4-FFF2-40B4-BE49-F238E27FC236}">
                <a16:creationId xmlns:a16="http://schemas.microsoft.com/office/drawing/2014/main" xmlns="" id="{8E578940-85C8-41F6-84F2-2E4F1C2E33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DEA5ED2-B76E-4B44-85DC-02A9745359CD}"/>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298754588"/>
      </p:ext>
    </p:extLst>
  </p:cSld>
  <p:clrMapOvr>
    <a:masterClrMapping/>
  </p:clrMapOvr>
  <p:transition spd="slow">
    <p:wheel spokes="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D911B6-C6F2-4102-A0D0-34674E3BA3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71E4F35-8482-48E0-9DFD-EE6B4D2E4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2CFBB0-1A7F-431D-8C17-7757445F5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FD9BDB7-B946-4CB5-9201-111D0935FDB1}"/>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6" name="Footer Placeholder 5">
            <a:extLst>
              <a:ext uri="{FF2B5EF4-FFF2-40B4-BE49-F238E27FC236}">
                <a16:creationId xmlns:a16="http://schemas.microsoft.com/office/drawing/2014/main" xmlns="" id="{973BDE13-1D01-4F0B-8CC1-8919FFAC37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3A233E-10C9-4475-BCEC-DF066EECCDE8}"/>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2511294390"/>
      </p:ext>
    </p:extLst>
  </p:cSld>
  <p:clrMapOvr>
    <a:masterClrMapping/>
  </p:clrMapOvr>
  <p:transition spd="slow">
    <p:wheel spokes="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8CE41B-ED05-46FF-8888-ED34EB740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8711FB1-7E3E-4859-900E-D9D9D35889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86DA01-2DF6-4C30-A2A6-833F92462FB1}"/>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67115DFA-5348-4CF0-9847-5ACF4471E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61D617-7BAB-42F3-B9C0-018370015B3A}"/>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3533148348"/>
      </p:ext>
    </p:extLst>
  </p:cSld>
  <p:clrMapOvr>
    <a:masterClrMapping/>
  </p:clrMapOvr>
  <p:transition spd="slow">
    <p:wheel spokes="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306C17-5065-4707-8DE4-7FE85E23F1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D3BE079-BF13-4144-AB8A-9E8CEF39FB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2CDA198-0A29-43E9-9715-1D7D8E9F54D9}"/>
              </a:ext>
            </a:extLst>
          </p:cNvPr>
          <p:cNvSpPr>
            <a:spLocks noGrp="1"/>
          </p:cNvSpPr>
          <p:nvPr>
            <p:ph type="dt" sz="half" idx="10"/>
          </p:nvPr>
        </p:nvSpPr>
        <p:spPr/>
        <p:txBody>
          <a:body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BAD7384D-6914-4306-81D4-4F3316D59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B75FB4-256F-487F-99A8-D92A03ACABE2}"/>
              </a:ext>
            </a:extLst>
          </p:cNvPr>
          <p:cNvSpPr>
            <a:spLocks noGrp="1"/>
          </p:cNvSpPr>
          <p:nvPr>
            <p:ph type="sldNum" sz="quarter" idx="12"/>
          </p:nvPr>
        </p:nvSpPr>
        <p:spPr/>
        <p:txBody>
          <a:bodyPr/>
          <a:lstStyle/>
          <a:p>
            <a:fld id="{13F5E42D-552E-42A2-82AE-B11DC37D2AA6}" type="slidenum">
              <a:rPr lang="en-US" smtClean="0"/>
              <a:t>‹#›</a:t>
            </a:fld>
            <a:endParaRPr lang="en-US"/>
          </a:p>
        </p:txBody>
      </p:sp>
    </p:spTree>
    <p:extLst>
      <p:ext uri="{BB962C8B-B14F-4D97-AF65-F5344CB8AC3E}">
        <p14:creationId xmlns:p14="http://schemas.microsoft.com/office/powerpoint/2010/main" val="1565835870"/>
      </p:ext>
    </p:extLst>
  </p:cSld>
  <p:clrMapOvr>
    <a:masterClrMapping/>
  </p:clrMapOvr>
  <p:transition spd="slow">
    <p:wheel spokes="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585A777-34EA-4B49-AE77-0C46C461604F}"/>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4FB98A9B-ECE9-4B50-A744-06BFF696E75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89C5674-74EB-4FF6-A24E-4F009064F5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94939A19-9E00-4900-A403-261337BF9066}"/>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C327D129-72C0-4599-B90B-1A8A97E31C5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6D9FB3C0-60E4-4FBE-AF3A-C89F74597050}"/>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2951055443"/>
      </p:ext>
    </p:extLst>
  </p:cSld>
  <p:clrMapOvr>
    <a:masterClrMapping/>
  </p:clrMapOvr>
  <p:transition spd="slow">
    <p:wheel spokes="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523636-5DAB-4877-AC06-D7AA5EDD4CC9}"/>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356128C1-85A9-448A-AAD8-B2EF6095E5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636A4D0-FF21-4E52-8EC6-086B17B6B3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1D6165D7-3136-4D02-A6BF-CA73207FD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44378114-B253-4D63-AB36-0C7ADCBA03B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56E3CB0-CBEC-4485-8EA1-3D0FC0EDA0C8}"/>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8" name="Chỗ dành sẵn cho Chân trang 7">
            <a:extLst>
              <a:ext uri="{FF2B5EF4-FFF2-40B4-BE49-F238E27FC236}">
                <a16:creationId xmlns:a16="http://schemas.microsoft.com/office/drawing/2014/main" xmlns="" id="{44F735C6-E282-4665-BA2E-C7D1EC53C99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4B94B748-3111-4B77-8426-05627E072CFB}"/>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1397847902"/>
      </p:ext>
    </p:extLst>
  </p:cSld>
  <p:clrMapOvr>
    <a:masterClrMapping/>
  </p:clrMapOvr>
  <p:transition spd="slow">
    <p:wheel spokes="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66360AE-8EB8-4242-AA72-39407264599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F9906EEB-C0C6-42E5-979C-FD2AFAECB046}"/>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4" name="Chỗ dành sẵn cho Chân trang 3">
            <a:extLst>
              <a:ext uri="{FF2B5EF4-FFF2-40B4-BE49-F238E27FC236}">
                <a16:creationId xmlns:a16="http://schemas.microsoft.com/office/drawing/2014/main" xmlns="" id="{79A08216-BACC-4347-BBAB-F3ECC790857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47440A95-E5B0-482A-AC8E-3EEB0448D9AE}"/>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1311550738"/>
      </p:ext>
    </p:extLst>
  </p:cSld>
  <p:clrMapOvr>
    <a:masterClrMapping/>
  </p:clrMapOvr>
  <p:transition spd="slow">
    <p:wheel spokes="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9354FB1-BC0D-4D65-ACE2-9F0E2CC30D16}"/>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3" name="Chỗ dành sẵn cho Chân trang 2">
            <a:extLst>
              <a:ext uri="{FF2B5EF4-FFF2-40B4-BE49-F238E27FC236}">
                <a16:creationId xmlns:a16="http://schemas.microsoft.com/office/drawing/2014/main" xmlns="" id="{33F621A9-24E5-42AE-A6B7-232D6E6E4DA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0470A7EE-B5F4-42CD-B8AA-8C5ADD331794}"/>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1647102977"/>
      </p:ext>
    </p:extLst>
  </p:cSld>
  <p:clrMapOvr>
    <a:masterClrMapping/>
  </p:clrMapOvr>
  <p:transition spd="slow">
    <p:wheel spokes="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4487F3A-6A33-49CA-9C3C-90144B65EE7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56341D34-3E20-4524-8B35-C4A262DB86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2D56BB7-B8F8-4989-81CC-8E5A752E0E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B2853C0-935B-4464-9C22-4C243AB2306C}"/>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02BA9FAE-6F4B-4300-9FF3-CE93F11A50E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8C3663A-1D51-475F-845C-F6C38811AFCB}"/>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1879723749"/>
      </p:ext>
    </p:extLst>
  </p:cSld>
  <p:clrMapOvr>
    <a:masterClrMapping/>
  </p:clrMapOvr>
  <p:transition spd="slow">
    <p:wheel spokes="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A529897-6614-4E27-A0EC-A5B810B9E52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8BF4F7D3-F5E8-4652-B97C-7C2519053C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31495FBB-2494-4672-80EB-EBA4313A6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9EBC9CB7-8D7F-4DA3-BAB6-7E2D12B80971}"/>
              </a:ext>
            </a:extLst>
          </p:cNvPr>
          <p:cNvSpPr>
            <a:spLocks noGrp="1"/>
          </p:cNvSpPr>
          <p:nvPr>
            <p:ph type="dt" sz="half" idx="10"/>
          </p:nvPr>
        </p:nvSpPr>
        <p:spPr/>
        <p:txBody>
          <a:bodyPr/>
          <a:lstStyle/>
          <a:p>
            <a:fld id="{E0012964-F2B8-4980-8239-0D036CC6056B}" type="datetimeFigureOut">
              <a:rPr lang="en-US" smtClean="0"/>
              <a:t>2/3/2023</a:t>
            </a:fld>
            <a:endParaRPr lang="en-US"/>
          </a:p>
        </p:txBody>
      </p:sp>
      <p:sp>
        <p:nvSpPr>
          <p:cNvPr id="6" name="Chỗ dành sẵn cho Chân trang 5">
            <a:extLst>
              <a:ext uri="{FF2B5EF4-FFF2-40B4-BE49-F238E27FC236}">
                <a16:creationId xmlns:a16="http://schemas.microsoft.com/office/drawing/2014/main" xmlns="" id="{CA018410-EE88-459C-8F0E-C12DBDC29DD8}"/>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B151FC6-0B25-4D55-935D-178BACB1042F}"/>
              </a:ext>
            </a:extLst>
          </p:cNvPr>
          <p:cNvSpPr>
            <a:spLocks noGrp="1"/>
          </p:cNvSpPr>
          <p:nvPr>
            <p:ph type="sldNum" sz="quarter" idx="12"/>
          </p:nvPr>
        </p:nvSpPr>
        <p:spPr/>
        <p:txBody>
          <a:bodyPr/>
          <a:lstStyle/>
          <a:p>
            <a:fld id="{426AFFA6-3FAC-4690-B8BA-6B9E143F67AF}" type="slidenum">
              <a:rPr lang="en-US" smtClean="0"/>
              <a:t>‹#›</a:t>
            </a:fld>
            <a:endParaRPr lang="en-US"/>
          </a:p>
        </p:txBody>
      </p:sp>
    </p:spTree>
    <p:extLst>
      <p:ext uri="{BB962C8B-B14F-4D97-AF65-F5344CB8AC3E}">
        <p14:creationId xmlns:p14="http://schemas.microsoft.com/office/powerpoint/2010/main" val="38686404"/>
      </p:ext>
    </p:extLst>
  </p:cSld>
  <p:clrMapOvr>
    <a:masterClrMapping/>
  </p:clrMapOvr>
  <p:transition spd="slow">
    <p:wheel spokes="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24E7E1A8-0F29-4B14-889C-E397D4D84E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AA49E0DA-6140-4F31-8EF4-166CB51BA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9773CE5-8135-44F8-A720-792AE84B77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12964-F2B8-4980-8239-0D036CC6056B}" type="datetimeFigureOut">
              <a:rPr lang="en-US" smtClean="0"/>
              <a:t>2/3/2023</a:t>
            </a:fld>
            <a:endParaRPr lang="en-US"/>
          </a:p>
        </p:txBody>
      </p:sp>
      <p:sp>
        <p:nvSpPr>
          <p:cNvPr id="5" name="Chỗ dành sẵn cho Chân trang 4">
            <a:extLst>
              <a:ext uri="{FF2B5EF4-FFF2-40B4-BE49-F238E27FC236}">
                <a16:creationId xmlns:a16="http://schemas.microsoft.com/office/drawing/2014/main" xmlns="" id="{27707EBE-B5EB-474D-B121-4C774D0D4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F07B4E7A-C029-4954-8EFD-1B0D17FF5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AFFA6-3FAC-4690-B8BA-6B9E143F67AF}" type="slidenum">
              <a:rPr lang="en-US" smtClean="0"/>
              <a:t>‹#›</a:t>
            </a:fld>
            <a:endParaRPr lang="en-US"/>
          </a:p>
        </p:txBody>
      </p:sp>
    </p:spTree>
    <p:extLst>
      <p:ext uri="{BB962C8B-B14F-4D97-AF65-F5344CB8AC3E}">
        <p14:creationId xmlns:p14="http://schemas.microsoft.com/office/powerpoint/2010/main" val="1257961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62A35DD-9E03-450F-B0F9-D7F31D3F0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EA87D6-6B75-43DE-AFF4-F9C2C4E429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03805C-62EA-45F4-A801-425B473CDC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50C3E-B7CA-4714-808F-3D130D92CA63}" type="datetimeFigureOut">
              <a:rPr lang="en-US" smtClean="0"/>
              <a:t>2/3/2023</a:t>
            </a:fld>
            <a:endParaRPr lang="en-US"/>
          </a:p>
        </p:txBody>
      </p:sp>
      <p:sp>
        <p:nvSpPr>
          <p:cNvPr id="5" name="Footer Placeholder 4">
            <a:extLst>
              <a:ext uri="{FF2B5EF4-FFF2-40B4-BE49-F238E27FC236}">
                <a16:creationId xmlns:a16="http://schemas.microsoft.com/office/drawing/2014/main" xmlns="" id="{8316FE00-C2A0-474C-B883-9986D7FFE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CAC051F-ADFA-41E0-963B-ACE0494568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5E42D-552E-42A2-82AE-B11DC37D2AA6}" type="slidenum">
              <a:rPr lang="en-US" smtClean="0"/>
              <a:t>‹#›</a:t>
            </a:fld>
            <a:endParaRPr lang="en-US"/>
          </a:p>
        </p:txBody>
      </p:sp>
    </p:spTree>
    <p:extLst>
      <p:ext uri="{BB962C8B-B14F-4D97-AF65-F5344CB8AC3E}">
        <p14:creationId xmlns:p14="http://schemas.microsoft.com/office/powerpoint/2010/main" val="2643710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ransition spd="slow">
    <p:wheel spokes="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microsoft.com/office/2007/relationships/hdphoto" Target="../media/hdphoto5.wdp"/><Relationship Id="rId3" Type="http://schemas.openxmlformats.org/officeDocument/2006/relationships/audio" Target="../media/audio1.wav"/><Relationship Id="rId7" Type="http://schemas.openxmlformats.org/officeDocument/2006/relationships/diagramLayout" Target="../diagrams/layout1.xml"/><Relationship Id="rId12" Type="http://schemas.openxmlformats.org/officeDocument/2006/relationships/image" Target="../media/image1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28.png"/><Relationship Id="rId5" Type="http://schemas.microsoft.com/office/2007/relationships/hdphoto" Target="../media/hdphoto12.wdp"/><Relationship Id="rId15" Type="http://schemas.microsoft.com/office/2007/relationships/hdphoto" Target="../media/hdphoto7.wdp"/><Relationship Id="rId10" Type="http://schemas.microsoft.com/office/2007/relationships/diagramDrawing" Target="../diagrams/drawing1.xml"/><Relationship Id="rId4" Type="http://schemas.openxmlformats.org/officeDocument/2006/relationships/image" Target="../media/image27.png"/><Relationship Id="rId9" Type="http://schemas.openxmlformats.org/officeDocument/2006/relationships/diagramColors" Target="../diagrams/colors1.xml"/><Relationship Id="rId1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6.png"/><Relationship Id="rId3" Type="http://schemas.openxmlformats.org/officeDocument/2006/relationships/audio" Target="../media/audio1.wav"/><Relationship Id="rId7" Type="http://schemas.microsoft.com/office/2007/relationships/hdphoto" Target="../media/hdphoto12.wdp"/><Relationship Id="rId12" Type="http://schemas.microsoft.com/office/2007/relationships/diagramDrawing" Target="../diagrams/drawing2.xml"/><Relationship Id="rId2" Type="http://schemas.openxmlformats.org/officeDocument/2006/relationships/audio" Target="../media/audio2.wav"/><Relationship Id="rId16" Type="http://schemas.openxmlformats.org/officeDocument/2006/relationships/image" Target="../media/image39.png"/><Relationship Id="rId1" Type="http://schemas.openxmlformats.org/officeDocument/2006/relationships/slideLayout" Target="../slideLayouts/slideLayout19.xml"/><Relationship Id="rId6" Type="http://schemas.openxmlformats.org/officeDocument/2006/relationships/image" Target="../media/image27.png"/><Relationship Id="rId11" Type="http://schemas.openxmlformats.org/officeDocument/2006/relationships/diagramColors" Target="../diagrams/colors2.xml"/><Relationship Id="rId5" Type="http://schemas.microsoft.com/office/2007/relationships/hdphoto" Target="../media/hdphoto13.wdp"/><Relationship Id="rId15" Type="http://schemas.openxmlformats.org/officeDocument/2006/relationships/image" Target="../media/image38.png"/><Relationship Id="rId10" Type="http://schemas.openxmlformats.org/officeDocument/2006/relationships/diagramQuickStyle" Target="../diagrams/quickStyle2.xml"/><Relationship Id="rId4" Type="http://schemas.openxmlformats.org/officeDocument/2006/relationships/image" Target="../media/image35.png"/><Relationship Id="rId9" Type="http://schemas.openxmlformats.org/officeDocument/2006/relationships/diagramLayout" Target="../diagrams/layout2.xml"/><Relationship Id="rId1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13" Type="http://schemas.microsoft.com/office/2007/relationships/hdphoto" Target="../media/hdphoto13.wdp"/><Relationship Id="rId3" Type="http://schemas.openxmlformats.org/officeDocument/2006/relationships/audio" Target="../media/audio1.wav"/><Relationship Id="rId7" Type="http://schemas.openxmlformats.org/officeDocument/2006/relationships/diagramQuickStyle" Target="../diagrams/quickStyle3.xml"/><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9.xml"/><Relationship Id="rId6" Type="http://schemas.openxmlformats.org/officeDocument/2006/relationships/diagramLayout" Target="../diagrams/layout3.xml"/><Relationship Id="rId11" Type="http://schemas.openxmlformats.org/officeDocument/2006/relationships/image" Target="../media/image42.png"/><Relationship Id="rId5" Type="http://schemas.openxmlformats.org/officeDocument/2006/relationships/diagramData" Target="../diagrams/data3.xml"/><Relationship Id="rId10" Type="http://schemas.openxmlformats.org/officeDocument/2006/relationships/image" Target="../media/image41.png"/><Relationship Id="rId4" Type="http://schemas.openxmlformats.org/officeDocument/2006/relationships/image" Target="../media/image40.jpeg"/><Relationship Id="rId9" Type="http://schemas.microsoft.com/office/2007/relationships/diagramDrawing" Target="../diagrams/drawing3.xml"/><Relationship Id="rId1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38.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9.wdp"/><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10.wdp"/><Relationship Id="rId4" Type="http://schemas.openxmlformats.org/officeDocument/2006/relationships/image" Target="../media/image21.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93833FB-6CCF-499D-A4D0-F008AF739175}"/>
              </a:ext>
            </a:extLst>
          </p:cNvPr>
          <p:cNvPicPr>
            <a:picLocks noChangeAspect="1"/>
          </p:cNvPicPr>
          <p:nvPr/>
        </p:nvPicPr>
        <p:blipFill>
          <a:blip r:embed="rId2"/>
          <a:stretch>
            <a:fillRect/>
          </a:stretch>
        </p:blipFill>
        <p:spPr>
          <a:xfrm>
            <a:off x="904284" y="1573563"/>
            <a:ext cx="7058522" cy="4723864"/>
          </a:xfrm>
          <a:prstGeom prst="rect">
            <a:avLst/>
          </a:prstGeom>
          <a:ln>
            <a:solidFill>
              <a:srgbClr val="7030A0"/>
            </a:solidFill>
          </a:ln>
        </p:spPr>
      </p:pic>
      <p:pic>
        <p:nvPicPr>
          <p:cNvPr id="1026" name="Picture 2" descr="Phần mềm CRMVIET: Cách thức tìm kiếm khách hàng tiềm năng cho doanh nghiệp">
            <a:extLst>
              <a:ext uri="{FF2B5EF4-FFF2-40B4-BE49-F238E27FC236}">
                <a16:creationId xmlns:a16="http://schemas.microsoft.com/office/drawing/2014/main" xmlns="" id="{17B97A09-0A52-48F0-8591-BC7F2C04D1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30838" y="271942"/>
            <a:ext cx="3782720" cy="20653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3F77ADC1-89C3-4E19-ADF2-0D440338AAFD}"/>
              </a:ext>
            </a:extLst>
          </p:cNvPr>
          <p:cNvSpPr txBox="1"/>
          <p:nvPr/>
        </p:nvSpPr>
        <p:spPr>
          <a:xfrm>
            <a:off x="2011568" y="271942"/>
            <a:ext cx="3682418" cy="923330"/>
          </a:xfrm>
          <a:prstGeom prst="rect">
            <a:avLst/>
          </a:prstGeom>
          <a:noFill/>
        </p:spPr>
        <p:txBody>
          <a:bodyPr wrap="none" rtlCol="0">
            <a:spAutoFit/>
          </a:bodyPr>
          <a:lstStyle/>
          <a:p>
            <a:pPr>
              <a:defRPr/>
            </a:pPr>
            <a:r>
              <a:rPr lang="vi-VN" sz="5400">
                <a:solidFill>
                  <a:srgbClr val="0FBC30"/>
                </a:solidFill>
                <a:latin typeface="#9Slide07 Crocante" panose="02000000000000000000" pitchFamily="2" charset="0"/>
              </a:rPr>
              <a:t>Khởi động</a:t>
            </a:r>
            <a:endParaRPr lang="en-US" sz="5400">
              <a:solidFill>
                <a:srgbClr val="0FBC30"/>
              </a:solidFill>
              <a:latin typeface="#9Slide07 Crocante" panose="02000000000000000000" pitchFamily="2" charset="0"/>
            </a:endParaRPr>
          </a:p>
        </p:txBody>
      </p:sp>
      <p:sp>
        <p:nvSpPr>
          <p:cNvPr id="8" name="TextBox 7">
            <a:extLst>
              <a:ext uri="{FF2B5EF4-FFF2-40B4-BE49-F238E27FC236}">
                <a16:creationId xmlns:a16="http://schemas.microsoft.com/office/drawing/2014/main" xmlns="" id="{9578B89D-0C7D-447E-B1F2-6C04675DEC07}"/>
              </a:ext>
            </a:extLst>
          </p:cNvPr>
          <p:cNvSpPr txBox="1"/>
          <p:nvPr/>
        </p:nvSpPr>
        <p:spPr>
          <a:xfrm>
            <a:off x="9922198" y="4889956"/>
            <a:ext cx="19914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a:ln>
                  <a:noFill/>
                </a:ln>
                <a:solidFill>
                  <a:srgbClr val="00B0F0"/>
                </a:solidFill>
                <a:effectLst/>
                <a:uLnTx/>
                <a:uFillTx/>
                <a:latin typeface="#9Slide03 SFU Futura_09" panose="00000400000000000000" pitchFamily="2" charset="0"/>
                <a:ea typeface="+mn-ea"/>
                <a:cs typeface="+mn-cs"/>
              </a:rPr>
              <a:t>1 phút 30 giây</a:t>
            </a:r>
            <a:endParaRPr kumimoji="0" lang="en-US" sz="2000" b="1" i="0" u="none" strike="noStrike" kern="1200" cap="none" spc="0" normalizeH="0" baseline="0" noProof="0">
              <a:ln>
                <a:noFill/>
              </a:ln>
              <a:solidFill>
                <a:srgbClr val="00B0F0"/>
              </a:solidFill>
              <a:effectLst/>
              <a:uLnTx/>
              <a:uFillTx/>
              <a:latin typeface="#9Slide03 SFU Futura_09" panose="00000400000000000000" pitchFamily="2" charset="0"/>
              <a:ea typeface="+mn-ea"/>
              <a:cs typeface="+mn-cs"/>
            </a:endParaRPr>
          </a:p>
        </p:txBody>
      </p:sp>
      <p:sp>
        <p:nvSpPr>
          <p:cNvPr id="11" name="TextBox 10">
            <a:extLst>
              <a:ext uri="{FF2B5EF4-FFF2-40B4-BE49-F238E27FC236}">
                <a16:creationId xmlns:a16="http://schemas.microsoft.com/office/drawing/2014/main" xmlns="" id="{D979B0AC-105F-4D28-B435-57D9124CDE77}"/>
              </a:ext>
            </a:extLst>
          </p:cNvPr>
          <p:cNvSpPr txBox="1"/>
          <p:nvPr/>
        </p:nvSpPr>
        <p:spPr>
          <a:xfrm>
            <a:off x="8274610" y="2931177"/>
            <a:ext cx="334773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9Slide03 SFU Futura_09" panose="00000400000000000000" pitchFamily="2" charset="0"/>
                <a:ea typeface="+mn-ea"/>
                <a:cs typeface="+mn-cs"/>
              </a:rPr>
              <a:t>Hãy tìm </a:t>
            </a:r>
            <a:r>
              <a:rPr lang="vi-VN" sz="3200" b="1">
                <a:solidFill>
                  <a:srgbClr val="FF0000"/>
                </a:solidFill>
                <a:latin typeface="#9Slide03 SFU Futura_09" panose="00000400000000000000" pitchFamily="2" charset="0"/>
              </a:rPr>
              <a:t>6</a:t>
            </a:r>
            <a:r>
              <a:rPr kumimoji="0" lang="vi-VN" sz="2200" b="1" i="0" u="none" strike="noStrike" kern="1200" cap="none" spc="0" normalizeH="0" baseline="0" noProof="0">
                <a:ln>
                  <a:noFill/>
                </a:ln>
                <a:solidFill>
                  <a:srgbClr val="00B0F0"/>
                </a:solidFill>
                <a:effectLst/>
                <a:uLnTx/>
                <a:uFillTx/>
                <a:latin typeface="#9Slide03 SFU Futura_09" panose="00000400000000000000" pitchFamily="2" charset="0"/>
                <a:ea typeface="+mn-ea"/>
                <a:cs typeface="+mn-cs"/>
              </a:rPr>
              <a:t>  </a:t>
            </a:r>
            <a:r>
              <a:rPr lang="vi-VN" sz="2200" b="1">
                <a:solidFill>
                  <a:srgbClr val="00B0F0"/>
                </a:solidFill>
                <a:latin typeface="#9Slide03 SFU Futura_09" panose="00000400000000000000" pitchFamily="2" charset="0"/>
              </a:rPr>
              <a:t>loại thủy sản </a:t>
            </a:r>
            <a:r>
              <a:rPr kumimoji="0" lang="vi-VN" sz="2200" b="1" i="0" u="none" strike="noStrike" kern="1200" cap="none" spc="0" normalizeH="0" baseline="0" noProof="0">
                <a:ln>
                  <a:noFill/>
                </a:ln>
                <a:solidFill>
                  <a:srgbClr val="00B0F0"/>
                </a:solidFill>
                <a:effectLst/>
                <a:uLnTx/>
                <a:uFillTx/>
                <a:latin typeface="#9Slide03 SFU Futura_09" panose="00000400000000000000" pitchFamily="2" charset="0"/>
                <a:ea typeface="+mn-ea"/>
                <a:cs typeface="+mn-cs"/>
              </a:rPr>
              <a:t> ở ô bên cạnh</a:t>
            </a:r>
          </a:p>
        </p:txBody>
      </p:sp>
      <p:pic>
        <p:nvPicPr>
          <p:cNvPr id="1028" name="Picture 4" descr="Cách tạo form công cụ tìm kiếm custom search của google cho website">
            <a:extLst>
              <a:ext uri="{FF2B5EF4-FFF2-40B4-BE49-F238E27FC236}">
                <a16:creationId xmlns:a16="http://schemas.microsoft.com/office/drawing/2014/main" xmlns="" id="{AFC7DCDA-1628-435E-BBA4-16D72E9BB2E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44190" y="3136551"/>
            <a:ext cx="1356302" cy="7131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D63F9784-1595-47BC-AC2C-4C41ACD0BB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7907" y1="34767" x2="17907" y2="34767"/>
                        <a14:foregroundMark x1="16395" y1="48605" x2="16395" y2="48605"/>
                        <a14:foregroundMark x1="73605" y1="26977" x2="73605" y2="26977"/>
                        <a14:foregroundMark x1="83605" y1="46279" x2="83605" y2="46279"/>
                        <a14:foregroundMark x1="51163" y1="56395" x2="51163" y2="56395"/>
                        <a14:foregroundMark x1="54302" y1="47907" x2="54302" y2="47907"/>
                        <a14:foregroundMark x1="51163" y1="47907" x2="53488" y2="49419"/>
                        <a14:foregroundMark x1="57326" y1="50930" x2="62791" y2="47907"/>
                      </a14:backgroundRemoval>
                    </a14:imgEffect>
                  </a14:imgLayer>
                </a14:imgProps>
              </a:ext>
            </a:extLst>
          </a:blip>
          <a:stretch>
            <a:fillRect/>
          </a:stretch>
        </p:blipFill>
        <p:spPr>
          <a:xfrm>
            <a:off x="7962806" y="4037582"/>
            <a:ext cx="1991429" cy="1991429"/>
          </a:xfrm>
          <a:prstGeom prst="rect">
            <a:avLst/>
          </a:prstGeom>
        </p:spPr>
      </p:pic>
      <p:sp>
        <p:nvSpPr>
          <p:cNvPr id="12" name="Flowchart: Terminator 11">
            <a:extLst>
              <a:ext uri="{FF2B5EF4-FFF2-40B4-BE49-F238E27FC236}">
                <a16:creationId xmlns:a16="http://schemas.microsoft.com/office/drawing/2014/main" xmlns="" id="{61ABFFF2-405E-4435-9195-A5ED8B1C8B7D}"/>
              </a:ext>
            </a:extLst>
          </p:cNvPr>
          <p:cNvSpPr/>
          <p:nvPr/>
        </p:nvSpPr>
        <p:spPr>
          <a:xfrm>
            <a:off x="3319624" y="5458571"/>
            <a:ext cx="2228560" cy="328467"/>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Terminator 14">
            <a:extLst>
              <a:ext uri="{FF2B5EF4-FFF2-40B4-BE49-F238E27FC236}">
                <a16:creationId xmlns:a16="http://schemas.microsoft.com/office/drawing/2014/main" xmlns="" id="{90CD3D01-CC55-43D6-AE49-6F6EC4E8DBB8}"/>
              </a:ext>
            </a:extLst>
          </p:cNvPr>
          <p:cNvSpPr/>
          <p:nvPr/>
        </p:nvSpPr>
        <p:spPr>
          <a:xfrm>
            <a:off x="3319624" y="1888449"/>
            <a:ext cx="2661045" cy="401828"/>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lowchart: Terminator 15">
            <a:extLst>
              <a:ext uri="{FF2B5EF4-FFF2-40B4-BE49-F238E27FC236}">
                <a16:creationId xmlns:a16="http://schemas.microsoft.com/office/drawing/2014/main" xmlns="" id="{3B17AC48-C838-4B09-944E-6A592EFEC199}"/>
              </a:ext>
            </a:extLst>
          </p:cNvPr>
          <p:cNvSpPr/>
          <p:nvPr/>
        </p:nvSpPr>
        <p:spPr>
          <a:xfrm>
            <a:off x="1281345" y="3128024"/>
            <a:ext cx="2561816" cy="294258"/>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owchart: Terminator 16">
            <a:extLst>
              <a:ext uri="{FF2B5EF4-FFF2-40B4-BE49-F238E27FC236}">
                <a16:creationId xmlns:a16="http://schemas.microsoft.com/office/drawing/2014/main" xmlns="" id="{A5C10F92-017C-4015-B9B6-0F7B523C3900}"/>
              </a:ext>
            </a:extLst>
          </p:cNvPr>
          <p:cNvSpPr/>
          <p:nvPr/>
        </p:nvSpPr>
        <p:spPr>
          <a:xfrm rot="2718836">
            <a:off x="2013166" y="2894620"/>
            <a:ext cx="3314454" cy="324935"/>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lowchart: Terminator 17">
            <a:extLst>
              <a:ext uri="{FF2B5EF4-FFF2-40B4-BE49-F238E27FC236}">
                <a16:creationId xmlns:a16="http://schemas.microsoft.com/office/drawing/2014/main" xmlns="" id="{5C2747EA-18E0-4265-A354-A7BB9E544C36}"/>
              </a:ext>
            </a:extLst>
          </p:cNvPr>
          <p:cNvSpPr/>
          <p:nvPr/>
        </p:nvSpPr>
        <p:spPr>
          <a:xfrm rot="5400000">
            <a:off x="352157" y="4737647"/>
            <a:ext cx="2333344" cy="325360"/>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xmlns="" id="{D028873C-A2EB-401D-B768-C6B84AA6447E}"/>
              </a:ext>
            </a:extLst>
          </p:cNvPr>
          <p:cNvCxnSpPr>
            <a:cxnSpLocks/>
          </p:cNvCxnSpPr>
          <p:nvPr/>
        </p:nvCxnSpPr>
        <p:spPr>
          <a:xfrm>
            <a:off x="2524836" y="1195273"/>
            <a:ext cx="24264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6" name="Nhóm 1">
            <a:extLst>
              <a:ext uri="{FF2B5EF4-FFF2-40B4-BE49-F238E27FC236}">
                <a16:creationId xmlns:a16="http://schemas.microsoft.com/office/drawing/2014/main" xmlns="" id="{94B25BCA-44E0-4B02-9DED-9C9B5A283104}"/>
              </a:ext>
            </a:extLst>
          </p:cNvPr>
          <p:cNvGrpSpPr/>
          <p:nvPr/>
        </p:nvGrpSpPr>
        <p:grpSpPr>
          <a:xfrm>
            <a:off x="0" y="-14068"/>
            <a:ext cx="12206068" cy="6858000"/>
            <a:chOff x="-14068" y="0"/>
            <a:chExt cx="12206068" cy="6858000"/>
          </a:xfrm>
        </p:grpSpPr>
        <p:grpSp>
          <p:nvGrpSpPr>
            <p:cNvPr id="27" name="Nhóm 2">
              <a:extLst>
                <a:ext uri="{FF2B5EF4-FFF2-40B4-BE49-F238E27FC236}">
                  <a16:creationId xmlns:a16="http://schemas.microsoft.com/office/drawing/2014/main" xmlns="" id="{A08DCCE3-B77E-4DA6-885C-94EC779B68DF}"/>
                </a:ext>
              </a:extLst>
            </p:cNvPr>
            <p:cNvGrpSpPr/>
            <p:nvPr/>
          </p:nvGrpSpPr>
          <p:grpSpPr>
            <a:xfrm>
              <a:off x="-14068" y="0"/>
              <a:ext cx="12206068" cy="6858000"/>
              <a:chOff x="-14068" y="0"/>
              <a:chExt cx="12206068" cy="6858000"/>
            </a:xfrm>
          </p:grpSpPr>
          <p:cxnSp>
            <p:nvCxnSpPr>
              <p:cNvPr id="29" name="Đường nối Thẳng 4">
                <a:extLst>
                  <a:ext uri="{FF2B5EF4-FFF2-40B4-BE49-F238E27FC236}">
                    <a16:creationId xmlns:a16="http://schemas.microsoft.com/office/drawing/2014/main" xmlns="" id="{08487F18-2915-45A2-B999-D12A181FF92C}"/>
                  </a:ext>
                </a:extLst>
              </p:cNvPr>
              <p:cNvCxnSpPr/>
              <p:nvPr/>
            </p:nvCxnSpPr>
            <p:spPr>
              <a:xfrm>
                <a:off x="0" y="33764"/>
                <a:ext cx="12192000" cy="0"/>
              </a:xfrm>
              <a:prstGeom prst="line">
                <a:avLst/>
              </a:prstGeom>
              <a:noFill/>
              <a:ln w="76200" cap="flat" cmpd="sng" algn="ctr">
                <a:solidFill>
                  <a:srgbClr val="92D050"/>
                </a:solidFill>
                <a:prstDash val="solid"/>
                <a:miter lim="800000"/>
              </a:ln>
              <a:effectLst/>
            </p:spPr>
          </p:cxnSp>
          <p:cxnSp>
            <p:nvCxnSpPr>
              <p:cNvPr id="30" name="Đường nối Thẳng 5">
                <a:extLst>
                  <a:ext uri="{FF2B5EF4-FFF2-40B4-BE49-F238E27FC236}">
                    <a16:creationId xmlns:a16="http://schemas.microsoft.com/office/drawing/2014/main" xmlns="" id="{F40B023C-25D2-4A72-840E-1B799C2965F8}"/>
                  </a:ext>
                </a:extLst>
              </p:cNvPr>
              <p:cNvCxnSpPr>
                <a:cxnSpLocks/>
              </p:cNvCxnSpPr>
              <p:nvPr/>
            </p:nvCxnSpPr>
            <p:spPr>
              <a:xfrm flipV="1">
                <a:off x="14068" y="0"/>
                <a:ext cx="0" cy="6858000"/>
              </a:xfrm>
              <a:prstGeom prst="line">
                <a:avLst/>
              </a:prstGeom>
              <a:noFill/>
              <a:ln w="76200" cap="flat" cmpd="sng" algn="ctr">
                <a:solidFill>
                  <a:srgbClr val="92D050"/>
                </a:solidFill>
                <a:prstDash val="solid"/>
                <a:miter lim="800000"/>
              </a:ln>
              <a:effectLst/>
            </p:spPr>
          </p:cxnSp>
          <p:cxnSp>
            <p:nvCxnSpPr>
              <p:cNvPr id="31" name="Đường nối Thẳng 6">
                <a:extLst>
                  <a:ext uri="{FF2B5EF4-FFF2-40B4-BE49-F238E27FC236}">
                    <a16:creationId xmlns:a16="http://schemas.microsoft.com/office/drawing/2014/main" xmlns="" id="{15D6F62D-B27D-48F0-97A5-C9438774B7AC}"/>
                  </a:ext>
                </a:extLst>
              </p:cNvPr>
              <p:cNvCxnSpPr/>
              <p:nvPr/>
            </p:nvCxnSpPr>
            <p:spPr>
              <a:xfrm>
                <a:off x="-14068" y="6858000"/>
                <a:ext cx="12192000" cy="0"/>
              </a:xfrm>
              <a:prstGeom prst="line">
                <a:avLst/>
              </a:prstGeom>
              <a:noFill/>
              <a:ln w="76200" cap="flat" cmpd="sng" algn="ctr">
                <a:solidFill>
                  <a:srgbClr val="92D050"/>
                </a:solidFill>
                <a:prstDash val="solid"/>
                <a:miter lim="800000"/>
              </a:ln>
              <a:effectLst/>
            </p:spPr>
          </p:cxnSp>
        </p:grpSp>
        <p:cxnSp>
          <p:nvCxnSpPr>
            <p:cNvPr id="28" name="Đường nối Thẳng 3">
              <a:extLst>
                <a:ext uri="{FF2B5EF4-FFF2-40B4-BE49-F238E27FC236}">
                  <a16:creationId xmlns:a16="http://schemas.microsoft.com/office/drawing/2014/main" xmlns="" id="{D4927871-FFFF-45E4-BF6D-50BFA6D9E57C}"/>
                </a:ext>
              </a:extLst>
            </p:cNvPr>
            <p:cNvCxnSpPr>
              <a:cxnSpLocks/>
            </p:cNvCxnSpPr>
            <p:nvPr/>
          </p:nvCxnSpPr>
          <p:spPr>
            <a:xfrm flipV="1">
              <a:off x="12149796" y="33766"/>
              <a:ext cx="0" cy="6824234"/>
            </a:xfrm>
            <a:prstGeom prst="line">
              <a:avLst/>
            </a:prstGeom>
            <a:noFill/>
            <a:ln w="76200" cap="flat" cmpd="sng" algn="ctr">
              <a:solidFill>
                <a:srgbClr val="92D050"/>
              </a:solidFill>
              <a:prstDash val="solid"/>
              <a:miter lim="800000"/>
            </a:ln>
            <a:effectLst/>
          </p:spPr>
        </p:cxnSp>
      </p:grpSp>
      <p:sp>
        <p:nvSpPr>
          <p:cNvPr id="23" name="Flowchart: Terminator 22">
            <a:extLst>
              <a:ext uri="{FF2B5EF4-FFF2-40B4-BE49-F238E27FC236}">
                <a16:creationId xmlns:a16="http://schemas.microsoft.com/office/drawing/2014/main" xmlns="" id="{6CA2A41D-0CEA-4816-87D6-431DCD6ACA58}"/>
              </a:ext>
            </a:extLst>
          </p:cNvPr>
          <p:cNvSpPr/>
          <p:nvPr/>
        </p:nvSpPr>
        <p:spPr>
          <a:xfrm>
            <a:off x="5124409" y="5877999"/>
            <a:ext cx="2228560" cy="328467"/>
          </a:xfrm>
          <a:prstGeom prst="flowChartTerminator">
            <a:avLst/>
          </a:prstGeom>
          <a:solidFill>
            <a:srgbClr val="7030A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48975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2B1C73C-4090-4A75-98A0-30B81DE17033}"/>
              </a:ext>
            </a:extLst>
          </p:cNvPr>
          <p:cNvSpPr txBox="1"/>
          <p:nvPr/>
        </p:nvSpPr>
        <p:spPr>
          <a:xfrm>
            <a:off x="888954" y="1043476"/>
            <a:ext cx="3232890" cy="866421"/>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6600" b="0" i="0" u="none" strike="noStrike" kern="1200" cap="none" spc="0" normalizeH="0" baseline="0" noProof="0">
                <a:ln>
                  <a:noFill/>
                </a:ln>
                <a:solidFill>
                  <a:srgbClr val="002060"/>
                </a:solidFill>
                <a:effectLst/>
                <a:uLnTx/>
                <a:uFillTx/>
                <a:latin typeface="#9Slide05 Ciaobella" pitchFamily="2" charset="0"/>
                <a:ea typeface="+mn-ea"/>
                <a:cs typeface="+mn-cs"/>
              </a:rPr>
              <a:t>Nhiệm vụ 3:</a:t>
            </a:r>
          </a:p>
        </p:txBody>
      </p:sp>
      <p:sp>
        <p:nvSpPr>
          <p:cNvPr id="19" name="Rectangle 18">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Hộp Văn bản 5">
            <a:extLst>
              <a:ext uri="{FF2B5EF4-FFF2-40B4-BE49-F238E27FC236}">
                <a16:creationId xmlns:a16="http://schemas.microsoft.com/office/drawing/2014/main" xmlns="" id="{3FFDCB1D-6341-4615-A523-2B727FE8A443}"/>
              </a:ext>
            </a:extLst>
          </p:cNvPr>
          <p:cNvSpPr txBox="1"/>
          <p:nvPr/>
        </p:nvSpPr>
        <p:spPr>
          <a:xfrm>
            <a:off x="1988781" y="109614"/>
            <a:ext cx="7978466"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rPr>
              <a:t>HOẠT ĐỘNG 1: TÌM HIỂU VỀ NGÀNH LÂM NGHIỆP</a:t>
            </a:r>
            <a:endParaRPr kumimoji="0" lang="en-US"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endParaRPr>
          </a:p>
        </p:txBody>
      </p:sp>
      <p:sp>
        <p:nvSpPr>
          <p:cNvPr id="22" name="TextBox 21">
            <a:extLst>
              <a:ext uri="{FF2B5EF4-FFF2-40B4-BE49-F238E27FC236}">
                <a16:creationId xmlns:a16="http://schemas.microsoft.com/office/drawing/2014/main" xmlns="" id="{0F1D91EB-9167-CF40-18F7-7FB61274A7D0}"/>
              </a:ext>
            </a:extLst>
          </p:cNvPr>
          <p:cNvSpPr txBox="1"/>
          <p:nvPr/>
        </p:nvSpPr>
        <p:spPr>
          <a:xfrm>
            <a:off x="5574228" y="1187030"/>
            <a:ext cx="6249452" cy="5157117"/>
          </a:xfrm>
          <a:custGeom>
            <a:avLst/>
            <a:gdLst>
              <a:gd name="connsiteX0" fmla="*/ 0 w 6249452"/>
              <a:gd name="connsiteY0" fmla="*/ 0 h 5157117"/>
              <a:gd name="connsiteX1" fmla="*/ 630627 w 6249452"/>
              <a:gd name="connsiteY1" fmla="*/ 0 h 5157117"/>
              <a:gd name="connsiteX2" fmla="*/ 1073769 w 6249452"/>
              <a:gd name="connsiteY2" fmla="*/ 0 h 5157117"/>
              <a:gd name="connsiteX3" fmla="*/ 1766891 w 6249452"/>
              <a:gd name="connsiteY3" fmla="*/ 0 h 5157117"/>
              <a:gd name="connsiteX4" fmla="*/ 2210033 w 6249452"/>
              <a:gd name="connsiteY4" fmla="*/ 0 h 5157117"/>
              <a:gd name="connsiteX5" fmla="*/ 2715671 w 6249452"/>
              <a:gd name="connsiteY5" fmla="*/ 0 h 5157117"/>
              <a:gd name="connsiteX6" fmla="*/ 3346297 w 6249452"/>
              <a:gd name="connsiteY6" fmla="*/ 0 h 5157117"/>
              <a:gd name="connsiteX7" fmla="*/ 3726946 w 6249452"/>
              <a:gd name="connsiteY7" fmla="*/ 0 h 5157117"/>
              <a:gd name="connsiteX8" fmla="*/ 4295078 w 6249452"/>
              <a:gd name="connsiteY8" fmla="*/ 0 h 5157117"/>
              <a:gd name="connsiteX9" fmla="*/ 4925704 w 6249452"/>
              <a:gd name="connsiteY9" fmla="*/ 0 h 5157117"/>
              <a:gd name="connsiteX10" fmla="*/ 5556331 w 6249452"/>
              <a:gd name="connsiteY10" fmla="*/ 0 h 5157117"/>
              <a:gd name="connsiteX11" fmla="*/ 6249452 w 6249452"/>
              <a:gd name="connsiteY11" fmla="*/ 0 h 5157117"/>
              <a:gd name="connsiteX12" fmla="*/ 6249452 w 6249452"/>
              <a:gd name="connsiteY12" fmla="*/ 676155 h 5157117"/>
              <a:gd name="connsiteX13" fmla="*/ 6249452 w 6249452"/>
              <a:gd name="connsiteY13" fmla="*/ 1094455 h 5157117"/>
              <a:gd name="connsiteX14" fmla="*/ 6249452 w 6249452"/>
              <a:gd name="connsiteY14" fmla="*/ 1667468 h 5157117"/>
              <a:gd name="connsiteX15" fmla="*/ 6249452 w 6249452"/>
              <a:gd name="connsiteY15" fmla="*/ 2240481 h 5157117"/>
              <a:gd name="connsiteX16" fmla="*/ 6249452 w 6249452"/>
              <a:gd name="connsiteY16" fmla="*/ 2916636 h 5157117"/>
              <a:gd name="connsiteX17" fmla="*/ 6249452 w 6249452"/>
              <a:gd name="connsiteY17" fmla="*/ 3541220 h 5157117"/>
              <a:gd name="connsiteX18" fmla="*/ 6249452 w 6249452"/>
              <a:gd name="connsiteY18" fmla="*/ 4114233 h 5157117"/>
              <a:gd name="connsiteX19" fmla="*/ 6249452 w 6249452"/>
              <a:gd name="connsiteY19" fmla="*/ 5157117 h 5157117"/>
              <a:gd name="connsiteX20" fmla="*/ 5618825 w 6249452"/>
              <a:gd name="connsiteY20" fmla="*/ 5157117 h 5157117"/>
              <a:gd name="connsiteX21" fmla="*/ 5175683 w 6249452"/>
              <a:gd name="connsiteY21" fmla="*/ 5157117 h 5157117"/>
              <a:gd name="connsiteX22" fmla="*/ 4607551 w 6249452"/>
              <a:gd name="connsiteY22" fmla="*/ 5157117 h 5157117"/>
              <a:gd name="connsiteX23" fmla="*/ 3914429 w 6249452"/>
              <a:gd name="connsiteY23" fmla="*/ 5157117 h 5157117"/>
              <a:gd name="connsiteX24" fmla="*/ 3283803 w 6249452"/>
              <a:gd name="connsiteY24" fmla="*/ 5157117 h 5157117"/>
              <a:gd name="connsiteX25" fmla="*/ 2840660 w 6249452"/>
              <a:gd name="connsiteY25" fmla="*/ 5157117 h 5157117"/>
              <a:gd name="connsiteX26" fmla="*/ 2272528 w 6249452"/>
              <a:gd name="connsiteY26" fmla="*/ 5157117 h 5157117"/>
              <a:gd name="connsiteX27" fmla="*/ 1641901 w 6249452"/>
              <a:gd name="connsiteY27" fmla="*/ 5157117 h 5157117"/>
              <a:gd name="connsiteX28" fmla="*/ 948780 w 6249452"/>
              <a:gd name="connsiteY28" fmla="*/ 5157117 h 5157117"/>
              <a:gd name="connsiteX29" fmla="*/ 0 w 6249452"/>
              <a:gd name="connsiteY29" fmla="*/ 5157117 h 5157117"/>
              <a:gd name="connsiteX30" fmla="*/ 0 w 6249452"/>
              <a:gd name="connsiteY30" fmla="*/ 4532533 h 5157117"/>
              <a:gd name="connsiteX31" fmla="*/ 0 w 6249452"/>
              <a:gd name="connsiteY31" fmla="*/ 4011091 h 5157117"/>
              <a:gd name="connsiteX32" fmla="*/ 0 w 6249452"/>
              <a:gd name="connsiteY32" fmla="*/ 3489649 h 5157117"/>
              <a:gd name="connsiteX33" fmla="*/ 0 w 6249452"/>
              <a:gd name="connsiteY33" fmla="*/ 3071350 h 5157117"/>
              <a:gd name="connsiteX34" fmla="*/ 0 w 6249452"/>
              <a:gd name="connsiteY34" fmla="*/ 2446766 h 5157117"/>
              <a:gd name="connsiteX35" fmla="*/ 0 w 6249452"/>
              <a:gd name="connsiteY35" fmla="*/ 1873753 h 5157117"/>
              <a:gd name="connsiteX36" fmla="*/ 0 w 6249452"/>
              <a:gd name="connsiteY36" fmla="*/ 1197597 h 5157117"/>
              <a:gd name="connsiteX37" fmla="*/ 0 w 6249452"/>
              <a:gd name="connsiteY37" fmla="*/ 573013 h 5157117"/>
              <a:gd name="connsiteX38" fmla="*/ 0 w 6249452"/>
              <a:gd name="connsiteY38" fmla="*/ 0 h 515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249452" h="5157117" extrusionOk="0">
                <a:moveTo>
                  <a:pt x="0" y="0"/>
                </a:moveTo>
                <a:cubicBezTo>
                  <a:pt x="182500" y="-24098"/>
                  <a:pt x="348002" y="72340"/>
                  <a:pt x="630627" y="0"/>
                </a:cubicBezTo>
                <a:cubicBezTo>
                  <a:pt x="913252" y="-72340"/>
                  <a:pt x="925737" y="9706"/>
                  <a:pt x="1073769" y="0"/>
                </a:cubicBezTo>
                <a:cubicBezTo>
                  <a:pt x="1221801" y="-9706"/>
                  <a:pt x="1566348" y="46429"/>
                  <a:pt x="1766891" y="0"/>
                </a:cubicBezTo>
                <a:cubicBezTo>
                  <a:pt x="1967434" y="-46429"/>
                  <a:pt x="1994719" y="2349"/>
                  <a:pt x="2210033" y="0"/>
                </a:cubicBezTo>
                <a:cubicBezTo>
                  <a:pt x="2425347" y="-2349"/>
                  <a:pt x="2487771" y="45284"/>
                  <a:pt x="2715671" y="0"/>
                </a:cubicBezTo>
                <a:cubicBezTo>
                  <a:pt x="2943571" y="-45284"/>
                  <a:pt x="3215399" y="69840"/>
                  <a:pt x="3346297" y="0"/>
                </a:cubicBezTo>
                <a:cubicBezTo>
                  <a:pt x="3477195" y="-69840"/>
                  <a:pt x="3566395" y="21348"/>
                  <a:pt x="3726946" y="0"/>
                </a:cubicBezTo>
                <a:cubicBezTo>
                  <a:pt x="3887497" y="-21348"/>
                  <a:pt x="4162920" y="34348"/>
                  <a:pt x="4295078" y="0"/>
                </a:cubicBezTo>
                <a:cubicBezTo>
                  <a:pt x="4427236" y="-34348"/>
                  <a:pt x="4674576" y="50432"/>
                  <a:pt x="4925704" y="0"/>
                </a:cubicBezTo>
                <a:cubicBezTo>
                  <a:pt x="5176832" y="-50432"/>
                  <a:pt x="5337759" y="63168"/>
                  <a:pt x="5556331" y="0"/>
                </a:cubicBezTo>
                <a:cubicBezTo>
                  <a:pt x="5774903" y="-63168"/>
                  <a:pt x="6037231" y="12966"/>
                  <a:pt x="6249452" y="0"/>
                </a:cubicBezTo>
                <a:cubicBezTo>
                  <a:pt x="6293108" y="221114"/>
                  <a:pt x="6183335" y="521816"/>
                  <a:pt x="6249452" y="676155"/>
                </a:cubicBezTo>
                <a:cubicBezTo>
                  <a:pt x="6315569" y="830494"/>
                  <a:pt x="6245584" y="938151"/>
                  <a:pt x="6249452" y="1094455"/>
                </a:cubicBezTo>
                <a:cubicBezTo>
                  <a:pt x="6253320" y="1250759"/>
                  <a:pt x="6186190" y="1440053"/>
                  <a:pt x="6249452" y="1667468"/>
                </a:cubicBezTo>
                <a:cubicBezTo>
                  <a:pt x="6312714" y="1894883"/>
                  <a:pt x="6245275" y="2065944"/>
                  <a:pt x="6249452" y="2240481"/>
                </a:cubicBezTo>
                <a:cubicBezTo>
                  <a:pt x="6253629" y="2415018"/>
                  <a:pt x="6235246" y="2614973"/>
                  <a:pt x="6249452" y="2916636"/>
                </a:cubicBezTo>
                <a:cubicBezTo>
                  <a:pt x="6263658" y="3218300"/>
                  <a:pt x="6193836" y="3336526"/>
                  <a:pt x="6249452" y="3541220"/>
                </a:cubicBezTo>
                <a:cubicBezTo>
                  <a:pt x="6305068" y="3745914"/>
                  <a:pt x="6181688" y="3949148"/>
                  <a:pt x="6249452" y="4114233"/>
                </a:cubicBezTo>
                <a:cubicBezTo>
                  <a:pt x="6317216" y="4279318"/>
                  <a:pt x="6247548" y="4766029"/>
                  <a:pt x="6249452" y="5157117"/>
                </a:cubicBezTo>
                <a:cubicBezTo>
                  <a:pt x="6081705" y="5185068"/>
                  <a:pt x="5884084" y="5109807"/>
                  <a:pt x="5618825" y="5157117"/>
                </a:cubicBezTo>
                <a:cubicBezTo>
                  <a:pt x="5353566" y="5204427"/>
                  <a:pt x="5364318" y="5133673"/>
                  <a:pt x="5175683" y="5157117"/>
                </a:cubicBezTo>
                <a:cubicBezTo>
                  <a:pt x="4987048" y="5180561"/>
                  <a:pt x="4831461" y="5140832"/>
                  <a:pt x="4607551" y="5157117"/>
                </a:cubicBezTo>
                <a:cubicBezTo>
                  <a:pt x="4383641" y="5173402"/>
                  <a:pt x="4176302" y="5126918"/>
                  <a:pt x="3914429" y="5157117"/>
                </a:cubicBezTo>
                <a:cubicBezTo>
                  <a:pt x="3652556" y="5187316"/>
                  <a:pt x="3571751" y="5083898"/>
                  <a:pt x="3283803" y="5157117"/>
                </a:cubicBezTo>
                <a:cubicBezTo>
                  <a:pt x="2995855" y="5230336"/>
                  <a:pt x="3058082" y="5131032"/>
                  <a:pt x="2840660" y="5157117"/>
                </a:cubicBezTo>
                <a:cubicBezTo>
                  <a:pt x="2623238" y="5183202"/>
                  <a:pt x="2496697" y="5142601"/>
                  <a:pt x="2272528" y="5157117"/>
                </a:cubicBezTo>
                <a:cubicBezTo>
                  <a:pt x="2048359" y="5171633"/>
                  <a:pt x="1825471" y="5156936"/>
                  <a:pt x="1641901" y="5157117"/>
                </a:cubicBezTo>
                <a:cubicBezTo>
                  <a:pt x="1458331" y="5157298"/>
                  <a:pt x="1267885" y="5106241"/>
                  <a:pt x="948780" y="5157117"/>
                </a:cubicBezTo>
                <a:cubicBezTo>
                  <a:pt x="629675" y="5207993"/>
                  <a:pt x="251321" y="5079742"/>
                  <a:pt x="0" y="5157117"/>
                </a:cubicBezTo>
                <a:cubicBezTo>
                  <a:pt x="-27084" y="4951014"/>
                  <a:pt x="70504" y="4676866"/>
                  <a:pt x="0" y="4532533"/>
                </a:cubicBezTo>
                <a:cubicBezTo>
                  <a:pt x="-70504" y="4388200"/>
                  <a:pt x="36655" y="4257037"/>
                  <a:pt x="0" y="4011091"/>
                </a:cubicBezTo>
                <a:cubicBezTo>
                  <a:pt x="-36655" y="3765145"/>
                  <a:pt x="15324" y="3742018"/>
                  <a:pt x="0" y="3489649"/>
                </a:cubicBezTo>
                <a:cubicBezTo>
                  <a:pt x="-15324" y="3237280"/>
                  <a:pt x="30145" y="3210328"/>
                  <a:pt x="0" y="3071350"/>
                </a:cubicBezTo>
                <a:cubicBezTo>
                  <a:pt x="-30145" y="2932372"/>
                  <a:pt x="31996" y="2694088"/>
                  <a:pt x="0" y="2446766"/>
                </a:cubicBezTo>
                <a:cubicBezTo>
                  <a:pt x="-31996" y="2199444"/>
                  <a:pt x="32187" y="2111782"/>
                  <a:pt x="0" y="1873753"/>
                </a:cubicBezTo>
                <a:cubicBezTo>
                  <a:pt x="-32187" y="1635724"/>
                  <a:pt x="71477" y="1489558"/>
                  <a:pt x="0" y="1197597"/>
                </a:cubicBezTo>
                <a:cubicBezTo>
                  <a:pt x="-71477" y="905636"/>
                  <a:pt x="62606" y="722050"/>
                  <a:pt x="0" y="573013"/>
                </a:cubicBezTo>
                <a:cubicBezTo>
                  <a:pt x="-62606" y="423976"/>
                  <a:pt x="67296" y="133534"/>
                  <a:pt x="0" y="0"/>
                </a:cubicBezTo>
                <a:close/>
              </a:path>
            </a:pathLst>
          </a:custGeom>
          <a:noFill/>
          <a:ln w="19050">
            <a:solidFill>
              <a:srgbClr val="00B050"/>
            </a:solidFill>
            <a:prstDash val="sysDash"/>
            <a:extLst>
              <a:ext uri="{C807C97D-BFC1-408E-A445-0C87EB9F89A2}">
                <ask:lineSketchStyleProps xmlns:ask="http://schemas.microsoft.com/office/drawing/2018/sketchyshapes" xmlns="" sd="1232444786">
                  <a:prstGeom prst="rect">
                    <a:avLst/>
                  </a:prstGeom>
                  <ask:type>
                    <ask:lineSketchScribble/>
                  </ask:type>
                </ask:lineSketchStyleProps>
              </a:ext>
            </a:extLst>
          </a:ln>
        </p:spPr>
        <p:txBody>
          <a:bodyPr wrap="square">
            <a:spAutoFit/>
          </a:bodyPr>
          <a:lstStyle/>
          <a:p>
            <a:pPr marL="68580" marR="0">
              <a:lnSpc>
                <a:spcPct val="115000"/>
              </a:lnSpc>
              <a:spcBef>
                <a:spcPts val="0"/>
              </a:spcBef>
              <a:spcAft>
                <a:spcPts val="0"/>
              </a:spcAft>
            </a:pPr>
            <a:r>
              <a:rPr lang="en-US" sz="1200" b="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a:solidFill>
                  <a:srgbClr val="7030A0"/>
                </a:solidFill>
                <a:latin typeface="#9Slide03 SFU Futura_03" panose="00000400000000000000" pitchFamily="2" charset="0"/>
              </a:rPr>
              <a:t>PHIẾU HỌC TẬP:</a:t>
            </a:r>
            <a:endParaRPr lang="vi-VN" sz="2400">
              <a:solidFill>
                <a:srgbClr val="7030A0"/>
              </a:solidFill>
              <a:latin typeface="#9Slide03 SFU Futura_03" panose="00000400000000000000" pitchFamily="2" charset="0"/>
            </a:endParaRPr>
          </a:p>
          <a:p>
            <a:pPr marL="68580" marR="0">
              <a:lnSpc>
                <a:spcPct val="115000"/>
              </a:lnSpc>
              <a:spcBef>
                <a:spcPts val="0"/>
              </a:spcBef>
              <a:spcAft>
                <a:spcPts val="0"/>
              </a:spcAft>
            </a:pPr>
            <a:r>
              <a:rPr lang="en-US" sz="2400">
                <a:solidFill>
                  <a:srgbClr val="FF0000"/>
                </a:solidFill>
                <a:latin typeface="#9Slide03 SFU Futura_03" panose="00000400000000000000" pitchFamily="2" charset="0"/>
              </a:rPr>
              <a:t>1) </a:t>
            </a:r>
            <a:r>
              <a:rPr lang="en-US" sz="2400">
                <a:solidFill>
                  <a:srgbClr val="0070C0"/>
                </a:solidFill>
                <a:latin typeface="#9Slide03 SFU Futura_03" panose="00000400000000000000" pitchFamily="2" charset="0"/>
              </a:rPr>
              <a:t>Ý nghĩa trồng rừng:…………</a:t>
            </a:r>
          </a:p>
          <a:p>
            <a:pPr marL="68580" marR="0">
              <a:lnSpc>
                <a:spcPct val="115000"/>
              </a:lnSpc>
              <a:spcBef>
                <a:spcPts val="0"/>
              </a:spcBef>
              <a:spcAft>
                <a:spcPts val="0"/>
              </a:spcAft>
            </a:pPr>
            <a:r>
              <a:rPr lang="en-US" sz="2400">
                <a:solidFill>
                  <a:srgbClr val="FF0000"/>
                </a:solidFill>
                <a:latin typeface="#9Slide03 SFU Futura_03" panose="00000400000000000000" pitchFamily="2" charset="0"/>
              </a:rPr>
              <a:t>2) </a:t>
            </a:r>
            <a:r>
              <a:rPr lang="en-US" sz="2400">
                <a:solidFill>
                  <a:srgbClr val="0070C0"/>
                </a:solidFill>
                <a:latin typeface="#9Slide03 SFU Futura_03" panose="00000400000000000000" pitchFamily="2" charset="0"/>
              </a:rPr>
              <a:t>Quan sát hình 25.1  và bảng 25 hoàn thành chỗ chấm:</a:t>
            </a:r>
            <a:endParaRPr lang="vi-VN" sz="2400">
              <a:solidFill>
                <a:srgbClr val="0070C0"/>
              </a:solidFill>
              <a:latin typeface="#9Slide03 SFU Futura_03" panose="00000400000000000000" pitchFamily="2" charset="0"/>
            </a:endParaRPr>
          </a:p>
          <a:p>
            <a:pPr marL="68580" marR="0">
              <a:lnSpc>
                <a:spcPct val="115000"/>
              </a:lnSpc>
              <a:spcBef>
                <a:spcPts val="0"/>
              </a:spcBef>
              <a:spcAft>
                <a:spcPts val="0"/>
              </a:spcAft>
            </a:pPr>
            <a:r>
              <a:rPr lang="en-US" sz="2400">
                <a:solidFill>
                  <a:srgbClr val="0070C0"/>
                </a:solidFill>
                <a:latin typeface="#9Slide03 SFU Futura_03" panose="00000400000000000000" pitchFamily="2" charset="0"/>
              </a:rPr>
              <a:t>+ Xu hướng diện tích trồng rừng trên thế giới</a:t>
            </a:r>
          </a:p>
          <a:p>
            <a:pPr marL="68580" marR="0">
              <a:lnSpc>
                <a:spcPct val="115000"/>
              </a:lnSpc>
              <a:spcBef>
                <a:spcPts val="0"/>
              </a:spcBef>
              <a:spcAft>
                <a:spcPts val="0"/>
              </a:spcAft>
            </a:pPr>
            <a:r>
              <a:rPr lang="en-US" sz="2400">
                <a:solidFill>
                  <a:srgbClr val="0070C0"/>
                </a:solidFill>
                <a:latin typeface="#9Slide03 SFU Futura_03" panose="00000400000000000000" pitchFamily="2" charset="0"/>
              </a:rPr>
              <a:t> ( tăng hay giảm)……………………..</a:t>
            </a:r>
            <a:endParaRPr lang="vi-VN" sz="2400">
              <a:solidFill>
                <a:srgbClr val="0070C0"/>
              </a:solidFill>
              <a:latin typeface="#9Slide03 SFU Futura_03" panose="00000400000000000000" pitchFamily="2" charset="0"/>
            </a:endParaRPr>
          </a:p>
          <a:p>
            <a:pPr marL="68580" marR="0">
              <a:lnSpc>
                <a:spcPct val="115000"/>
              </a:lnSpc>
              <a:spcBef>
                <a:spcPts val="0"/>
              </a:spcBef>
              <a:spcAft>
                <a:spcPts val="0"/>
              </a:spcAft>
            </a:pPr>
            <a:r>
              <a:rPr lang="en-US" sz="2400">
                <a:solidFill>
                  <a:srgbClr val="0070C0"/>
                </a:solidFill>
                <a:latin typeface="#9Slide03 SFU Futura_03" panose="00000400000000000000" pitchFamily="2" charset="0"/>
              </a:rPr>
              <a:t>+ Xu hướng sản lượng khai thác gỗ trên thế giới ( tăng hay giảm)……………………..</a:t>
            </a:r>
            <a:endParaRPr lang="vi-VN" sz="2400">
              <a:solidFill>
                <a:srgbClr val="0070C0"/>
              </a:solidFill>
              <a:latin typeface="#9Slide03 SFU Futura_03" panose="00000400000000000000" pitchFamily="2" charset="0"/>
            </a:endParaRPr>
          </a:p>
          <a:p>
            <a:pPr marL="68580" marR="0">
              <a:lnSpc>
                <a:spcPct val="115000"/>
              </a:lnSpc>
              <a:spcBef>
                <a:spcPts val="0"/>
              </a:spcBef>
              <a:spcAft>
                <a:spcPts val="0"/>
              </a:spcAft>
            </a:pPr>
            <a:r>
              <a:rPr lang="en-US" sz="2400">
                <a:solidFill>
                  <a:srgbClr val="0070C0"/>
                </a:solidFill>
                <a:latin typeface="#9Slide03 SFU Futura_03" panose="00000400000000000000" pitchFamily="2" charset="0"/>
              </a:rPr>
              <a:t>+ Quốc gia có diện tích trồng rừng lớn nhất thế giới là:……………………………….</a:t>
            </a:r>
            <a:endParaRPr lang="vi-VN" sz="2400">
              <a:solidFill>
                <a:srgbClr val="0070C0"/>
              </a:solidFill>
              <a:latin typeface="#9Slide03 SFU Futura_03" panose="00000400000000000000" pitchFamily="2" charset="0"/>
            </a:endParaRPr>
          </a:p>
          <a:p>
            <a:pPr marL="68580" marR="0">
              <a:lnSpc>
                <a:spcPct val="115000"/>
              </a:lnSpc>
              <a:spcBef>
                <a:spcPts val="0"/>
              </a:spcBef>
              <a:spcAft>
                <a:spcPts val="0"/>
              </a:spcAft>
            </a:pPr>
            <a:r>
              <a:rPr lang="en-US" sz="2400">
                <a:solidFill>
                  <a:srgbClr val="0070C0"/>
                </a:solidFill>
                <a:latin typeface="#9Slide03 SFU Futura_03" panose="00000400000000000000" pitchFamily="2" charset="0"/>
              </a:rPr>
              <a:t>+ Quốc gia có diện tích sản lượng khai thác gỗ lớn nhất thế giới là:……………………</a:t>
            </a:r>
            <a:endParaRPr lang="vi-VN" sz="2400">
              <a:solidFill>
                <a:srgbClr val="0070C0"/>
              </a:solidFill>
              <a:latin typeface="#9Slide03 SFU Futura_03" panose="00000400000000000000" pitchFamily="2" charset="0"/>
            </a:endParaRPr>
          </a:p>
        </p:txBody>
      </p:sp>
      <p:grpSp>
        <p:nvGrpSpPr>
          <p:cNvPr id="24" name="Group 23">
            <a:extLst>
              <a:ext uri="{FF2B5EF4-FFF2-40B4-BE49-F238E27FC236}">
                <a16:creationId xmlns:a16="http://schemas.microsoft.com/office/drawing/2014/main" xmlns="" id="{10939809-14A8-D9DB-19E1-80DD0DFC8208}"/>
              </a:ext>
            </a:extLst>
          </p:cNvPr>
          <p:cNvGrpSpPr/>
          <p:nvPr/>
        </p:nvGrpSpPr>
        <p:grpSpPr>
          <a:xfrm>
            <a:off x="-26041" y="2328280"/>
            <a:ext cx="2757364" cy="689482"/>
            <a:chOff x="704425" y="1953590"/>
            <a:chExt cx="3246248" cy="742547"/>
          </a:xfrm>
        </p:grpSpPr>
        <p:sp>
          <p:nvSpPr>
            <p:cNvPr id="25" name="Flowchart: Terminator 24">
              <a:extLst>
                <a:ext uri="{FF2B5EF4-FFF2-40B4-BE49-F238E27FC236}">
                  <a16:creationId xmlns:a16="http://schemas.microsoft.com/office/drawing/2014/main" xmlns="" id="{F31114BA-A2B1-FC31-B131-BCD66C09A66C}"/>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914378">
                <a:buClrTx/>
                <a:defRPr/>
              </a:pPr>
              <a:r>
                <a:rPr lang="en-US" sz="2000">
                  <a:solidFill>
                    <a:prstClr val="white"/>
                  </a:solidFill>
                  <a:latin typeface="#9Slide03 SFU Futura_03" panose="00000400000000000000" pitchFamily="2" charset="0"/>
                  <a:ea typeface="+mn-ea"/>
                  <a:cs typeface="Tahoma" panose="020B0604030504040204" pitchFamily="34" charset="0"/>
                </a:rPr>
                <a:t>Sơ</a:t>
              </a:r>
              <a:r>
                <a:rPr lang="en-US" sz="2000">
                  <a:solidFill>
                    <a:prstClr val="white"/>
                  </a:solidFill>
                  <a:latin typeface="#9Slide03 SFU Futura_12" panose="00000400000000000000" pitchFamily="2" charset="0"/>
                  <a:ea typeface="+mn-ea"/>
                  <a:cs typeface="+mn-cs"/>
                </a:rPr>
                <a:t> </a:t>
              </a:r>
              <a:r>
                <a:rPr lang="en-US" sz="2000">
                  <a:solidFill>
                    <a:prstClr val="white"/>
                  </a:solidFill>
                  <a:latin typeface="#9Slide03 SFU Futura_03" panose="00000400000000000000" pitchFamily="2" charset="0"/>
                  <a:ea typeface="+mn-ea"/>
                  <a:cs typeface="Tahoma" panose="020B0604030504040204" pitchFamily="34" charset="0"/>
                </a:rPr>
                <a:t>đồ nhóm</a:t>
              </a:r>
            </a:p>
          </p:txBody>
        </p:sp>
        <p:pic>
          <p:nvPicPr>
            <p:cNvPr id="26" name="Picture 25">
              <a:extLst>
                <a:ext uri="{FF2B5EF4-FFF2-40B4-BE49-F238E27FC236}">
                  <a16:creationId xmlns:a16="http://schemas.microsoft.com/office/drawing/2014/main" xmlns="" id="{235FA3F3-210A-C5A4-AE84-93CCC49B962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graphicFrame>
        <p:nvGraphicFramePr>
          <p:cNvPr id="27" name="Diagram 26">
            <a:extLst>
              <a:ext uri="{FF2B5EF4-FFF2-40B4-BE49-F238E27FC236}">
                <a16:creationId xmlns:a16="http://schemas.microsoft.com/office/drawing/2014/main" xmlns="" id="{B1C91D16-F7D8-EC46-878A-4B2C916F850F}"/>
              </a:ext>
            </a:extLst>
          </p:cNvPr>
          <p:cNvGraphicFramePr/>
          <p:nvPr>
            <p:extLst>
              <p:ext uri="{D42A27DB-BD31-4B8C-83A1-F6EECF244321}">
                <p14:modId xmlns:p14="http://schemas.microsoft.com/office/powerpoint/2010/main" val="1073645248"/>
              </p:ext>
            </p:extLst>
          </p:nvPr>
        </p:nvGraphicFramePr>
        <p:xfrm>
          <a:off x="162377" y="3824037"/>
          <a:ext cx="2519230" cy="15070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8" name="Rectangle: Rounded Corners 27">
            <a:extLst>
              <a:ext uri="{FF2B5EF4-FFF2-40B4-BE49-F238E27FC236}">
                <a16:creationId xmlns:a16="http://schemas.microsoft.com/office/drawing/2014/main" xmlns="" id="{8059E362-6C79-7368-0251-56C27AB43354}"/>
              </a:ext>
            </a:extLst>
          </p:cNvPr>
          <p:cNvSpPr/>
          <p:nvPr/>
        </p:nvSpPr>
        <p:spPr>
          <a:xfrm>
            <a:off x="304462" y="3261110"/>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CỤM1</a:t>
            </a:r>
          </a:p>
        </p:txBody>
      </p:sp>
      <p:sp>
        <p:nvSpPr>
          <p:cNvPr id="29" name="Rectangle: Rounded Corners 28">
            <a:extLst>
              <a:ext uri="{FF2B5EF4-FFF2-40B4-BE49-F238E27FC236}">
                <a16:creationId xmlns:a16="http://schemas.microsoft.com/office/drawing/2014/main" xmlns="" id="{789AF8C5-4E2C-BADC-956C-64D37D632489}"/>
              </a:ext>
            </a:extLst>
          </p:cNvPr>
          <p:cNvSpPr/>
          <p:nvPr/>
        </p:nvSpPr>
        <p:spPr>
          <a:xfrm>
            <a:off x="1580729" y="3264598"/>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888978">
              <a:lnSpc>
                <a:spcPct val="90000"/>
              </a:lnSpc>
              <a:spcBef>
                <a:spcPct val="0"/>
              </a:spcBef>
              <a:spcAft>
                <a:spcPct val="35000"/>
              </a:spcAft>
              <a:buClrTx/>
              <a:defRPr/>
            </a:pPr>
            <a:r>
              <a:rPr lang="en-US" sz="2000">
                <a:solidFill>
                  <a:srgbClr val="FF0000"/>
                </a:solidFill>
                <a:latin typeface="#9Slide03 SFU Futura_03" panose="00000400000000000000" pitchFamily="2" charset="0"/>
                <a:ea typeface="+mn-ea"/>
                <a:cs typeface="Tahoma" panose="020B0604030504040204" pitchFamily="34" charset="0"/>
              </a:rPr>
              <a:t>CỤM2</a:t>
            </a:r>
          </a:p>
        </p:txBody>
      </p:sp>
      <p:pic>
        <p:nvPicPr>
          <p:cNvPr id="30" name="Picture 29">
            <a:extLst>
              <a:ext uri="{FF2B5EF4-FFF2-40B4-BE49-F238E27FC236}">
                <a16:creationId xmlns:a16="http://schemas.microsoft.com/office/drawing/2014/main" xmlns="" id="{D1808661-F981-7622-C7A5-D687F09CD6A3}"/>
              </a:ext>
            </a:extLst>
          </p:cNvPr>
          <p:cNvPicPr>
            <a:picLocks noChangeAspect="1"/>
          </p:cNvPicPr>
          <p:nvPr/>
        </p:nvPicPr>
        <p:blipFill>
          <a:blip r:embed="rId11"/>
          <a:stretch>
            <a:fillRect/>
          </a:stretch>
        </p:blipFill>
        <p:spPr>
          <a:xfrm>
            <a:off x="3417582" y="2339670"/>
            <a:ext cx="1453465" cy="1090099"/>
          </a:xfrm>
          <a:prstGeom prst="rect">
            <a:avLst/>
          </a:prstGeom>
        </p:spPr>
      </p:pic>
      <p:pic>
        <p:nvPicPr>
          <p:cNvPr id="31" name="Picture 30">
            <a:extLst>
              <a:ext uri="{FF2B5EF4-FFF2-40B4-BE49-F238E27FC236}">
                <a16:creationId xmlns:a16="http://schemas.microsoft.com/office/drawing/2014/main" xmlns="" id="{6B0714F4-3C89-E2BA-2DAC-CCED2791F82B}"/>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291" b="87839" l="10000" r="89996">
                        <a14:foregroundMark x1="12031" y1="25625" x2="12031" y2="25625"/>
                        <a14:foregroundMark x1="18594" y1="36875" x2="18594" y2="36875"/>
                        <a14:foregroundMark x1="77344" y1="20938" x2="77344" y2="20938"/>
                        <a14:foregroundMark x1="18906" y1="76094" x2="18906" y2="76094"/>
                        <a14:foregroundMark x1="79688" y1="66719" x2="79688" y2="66719"/>
                      </a14:backgroundRemoval>
                    </a14:imgEffect>
                  </a14:imgLayer>
                </a14:imgProps>
              </a:ext>
            </a:extLst>
          </a:blip>
          <a:srcRect t="597" r="4" b="2468"/>
          <a:stretch/>
        </p:blipFill>
        <p:spPr>
          <a:xfrm>
            <a:off x="3347750" y="5298486"/>
            <a:ext cx="1496055" cy="1450249"/>
          </a:xfrm>
          <a:prstGeom prst="rect">
            <a:avLst/>
          </a:prstGeom>
        </p:spPr>
      </p:pic>
      <p:pic>
        <p:nvPicPr>
          <p:cNvPr id="32" name="Picture 31">
            <a:extLst>
              <a:ext uri="{FF2B5EF4-FFF2-40B4-BE49-F238E27FC236}">
                <a16:creationId xmlns:a16="http://schemas.microsoft.com/office/drawing/2014/main" xmlns="" id="{E8154643-4E1F-998C-B5C5-B51854BA098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428413" y="5244033"/>
            <a:ext cx="2192560" cy="1559154"/>
          </a:xfrm>
          <a:prstGeom prst="rect">
            <a:avLst/>
          </a:prstGeom>
        </p:spPr>
      </p:pic>
      <p:sp>
        <p:nvSpPr>
          <p:cNvPr id="33" name="Rounded Rectangle 3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Rounded Rectangle 3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5" name="Rounded Rectangle 3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ounded Rectangle 3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Rounded Rectangle 3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Rounded Rectangle 3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ounded Rectangle 3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Rounded Rectangle 3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Rounded Rectangle 4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Rounded Rectangle 4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Rounded Rectangle 4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Rounded Rectangle 4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Rounded Rectangle 4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ounded Rectangle 4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Rounded Rectangle 4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Rounded Rectangle 4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Rounded Rectangle 4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 name="Rounded Rectangle 5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Rounded Rectangle 5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 name="Rounded Rectangle 5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Rounded Rectangle 5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 name="Rounded Rectangle 5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Rounded Rectangle 5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 name="Rounded Rectangle 5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 name="Rounded Rectangle 5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Rounded Rectangle 5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Rounded Rectangle 5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Rounded Rectangle 6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Rounded Rectangle 6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 name="Rounded Rectangle 6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 name="Rounded Rectangle 6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 name="Rounded Rectangle 6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Rounded Rectangle 6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 name="Rounded Rectangle 6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8" name="Rounded Rectangle 6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Rounded Rectangle 6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Rounded Rectangle 6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Rounded Rectangle 7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ounded Rectangle 7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 name="Rounded Rectangle 7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ounded Rectangle 7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Rounded Rectangle 7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Rounded Rectangle 7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Rounded Rectangle 7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ounded Rectangle 7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ounded Rectangle 7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ounded Rectangle 7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ounded Rectangle 8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Rounded Rectangle 8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ounded Rectangle 8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ounded Rectangle 8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ounded Rectangle 8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ounded Rectangle 8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 name="Rounded Rectangle 8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8" name="Rounded Rectangle 8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9" name="Rounded Rectangle 8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ounded Rectangle 8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Rounded Rectangle 9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Rounded Rectangle 9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Rounded Rectangle 9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4" name="Rounded Rectangle 9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Rounded Rectangle 9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Rounded Rectangle 9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ounded Rectangle 9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Rounded Rectangle 9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9" name="Rounded Rectangle 9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0" name="Rounded Rectangle 9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Rounded Rectangle 10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Rounded Rectangle 10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Rounded Rectangle 10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Rounded Rectangle 10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Rounded Rectangle 10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Rounded Rectangle 10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Rounded Rectangle 10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Rounded Rectangle 10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Rounded Rectangle 10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0" name="Rounded Rectangle 10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1" name="Rounded Rectangle 11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ounded Rectangle 11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Rounded Rectangle 11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Rounded Rectangle 11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Rounded Rectangle 11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Rounded Rectangle 11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ounded Rectangle 11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ounded Rectangle 11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ounded Rectangle 11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ounded Rectangle 11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ounded Rectangle 12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ounded Rectangle 12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ounded Rectangle 12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ounded Rectangle 12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ounded Rectangle 12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unded Rectangle 12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7" name="Rounded Rectangle 30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8" name="Rounded Rectangle 30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9" name="Rounded Rectangle 30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0" name="Rounded Rectangle 30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1" name="Rounded Rectangle 31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2" name="Rounded Rectangle 31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3" name="Rounded Rectangle 31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4" name="Rounded Rectangle 31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5" name="Rounded Rectangle 31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6" name="Rounded Rectangle 31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7" name="Rounded Rectangle 31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8" name="Rounded Rectangle 31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9" name="Rounded Rectangle 31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0" name="Rounded Rectangle 31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1" name="Rounded Rectangle 32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2" name="Rounded Rectangle 32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3" name="Rounded Rectangle 32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4" name="Rounded Rectangle 323"/>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5" name="Rounded Rectangle 324"/>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6" name="Rounded Rectangle 325"/>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7" name="Rounded Rectangle 326"/>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8" name="Rounded Rectangle 327"/>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9" name="Rounded Rectangle 328"/>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0" name="Rounded Rectangle 329"/>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1" name="Rounded Rectangle 330"/>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2" name="Rounded Rectangle 331"/>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3" name="Rounded Rectangle 332"/>
          <p:cNvSpPr/>
          <p:nvPr/>
        </p:nvSpPr>
        <p:spPr>
          <a:xfrm>
            <a:off x="3496614" y="4186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34" name="Oval 333"/>
          <p:cNvSpPr/>
          <p:nvPr/>
        </p:nvSpPr>
        <p:spPr>
          <a:xfrm>
            <a:off x="3191814" y="4038600"/>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60933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4"/>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34"/>
                                        </p:tgtEl>
                                      </p:cBhvr>
                                    </p:animEffect>
                                    <p:set>
                                      <p:cBhvr>
                                        <p:cTn id="7" dur="1" fill="hold">
                                          <p:stCondLst>
                                            <p:cond delay="499"/>
                                          </p:stCondLst>
                                        </p:cTn>
                                        <p:tgtEl>
                                          <p:spTgt spid="334"/>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43"/>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44"/>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45"/>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46"/>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47"/>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48"/>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49"/>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50"/>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51"/>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52"/>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53"/>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54"/>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55"/>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56"/>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57"/>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58"/>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59"/>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60"/>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61"/>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62"/>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63"/>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64"/>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65"/>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66"/>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67"/>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68"/>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69"/>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70"/>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71"/>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72"/>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73"/>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74"/>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75"/>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76"/>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77"/>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78"/>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79"/>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80"/>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81"/>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82"/>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83"/>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84"/>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85"/>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86"/>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87"/>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88"/>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89"/>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90"/>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91"/>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92"/>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93"/>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94"/>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95"/>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96"/>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97"/>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98"/>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99"/>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100"/>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101"/>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102"/>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103"/>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104"/>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105"/>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106"/>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107"/>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108"/>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109"/>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110"/>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111"/>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112"/>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113"/>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114"/>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115"/>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116"/>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117"/>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118"/>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119"/>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120"/>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121"/>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122"/>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123"/>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24"/>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25"/>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26"/>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27"/>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28"/>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29"/>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30"/>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31"/>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32"/>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33"/>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34"/>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35"/>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36"/>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37"/>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38"/>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39"/>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40"/>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41"/>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42"/>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43"/>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44"/>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45"/>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46"/>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47"/>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48"/>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49"/>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50"/>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51"/>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52"/>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53"/>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54"/>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55"/>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56"/>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57"/>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58"/>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59"/>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60"/>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61"/>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62"/>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63"/>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64"/>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65"/>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166"/>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167"/>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168"/>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169"/>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170"/>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171"/>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172"/>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173"/>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174"/>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175"/>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176"/>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177"/>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178"/>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179"/>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180"/>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181"/>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182"/>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183"/>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184"/>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185"/>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186"/>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187"/>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188"/>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189"/>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190"/>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191"/>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192"/>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193"/>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194"/>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195"/>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196"/>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197"/>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198"/>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199"/>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200"/>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201"/>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202"/>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203"/>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204"/>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205"/>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206"/>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207"/>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208"/>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209"/>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210"/>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211"/>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212"/>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213"/>
                                        </p:tgtEl>
                                        <p:attrNameLst>
                                          <p:attrName>style.visibility</p:attrName>
                                        </p:attrNameLst>
                                      </p:cBhvr>
                                      <p:to>
                                        <p:strVal val="visible"/>
                                      </p:to>
                                    </p:set>
                                  </p:childTnLst>
                                </p:cTn>
                              </p:par>
                            </p:childTnLst>
                          </p:cTn>
                        </p:par>
                        <p:par>
                          <p:cTn id="551" fill="hold">
                            <p:stCondLst>
                              <p:cond delay="181500"/>
                            </p:stCondLst>
                            <p:childTnLst>
                              <p:par>
                                <p:cTn id="552" presetID="11" presetClass="entr" presetSubtype="0" fill="hold" grpId="0" nodeType="afterEffect">
                                  <p:stCondLst>
                                    <p:cond delay="0"/>
                                  </p:stCondLst>
                                  <p:childTnLst>
                                    <p:set>
                                      <p:cBhvr>
                                        <p:cTn id="553" dur="1000">
                                          <p:stCondLst>
                                            <p:cond delay="0"/>
                                          </p:stCondLst>
                                        </p:cTn>
                                        <p:tgtEl>
                                          <p:spTgt spid="214"/>
                                        </p:tgtEl>
                                        <p:attrNameLst>
                                          <p:attrName>style.visibility</p:attrName>
                                        </p:attrNameLst>
                                      </p:cBhvr>
                                      <p:to>
                                        <p:strVal val="visible"/>
                                      </p:to>
                                    </p:set>
                                  </p:childTnLst>
                                </p:cTn>
                              </p:par>
                            </p:childTnLst>
                          </p:cTn>
                        </p:par>
                        <p:par>
                          <p:cTn id="554" fill="hold">
                            <p:stCondLst>
                              <p:cond delay="182500"/>
                            </p:stCondLst>
                            <p:childTnLst>
                              <p:par>
                                <p:cTn id="555" presetID="11" presetClass="entr" presetSubtype="0" fill="hold" grpId="0" nodeType="afterEffect">
                                  <p:stCondLst>
                                    <p:cond delay="0"/>
                                  </p:stCondLst>
                                  <p:childTnLst>
                                    <p:set>
                                      <p:cBhvr>
                                        <p:cTn id="556" dur="1000">
                                          <p:stCondLst>
                                            <p:cond delay="0"/>
                                          </p:stCondLst>
                                        </p:cTn>
                                        <p:tgtEl>
                                          <p:spTgt spid="215"/>
                                        </p:tgtEl>
                                        <p:attrNameLst>
                                          <p:attrName>style.visibility</p:attrName>
                                        </p:attrNameLst>
                                      </p:cBhvr>
                                      <p:to>
                                        <p:strVal val="visible"/>
                                      </p:to>
                                    </p:set>
                                  </p:childTnLst>
                                </p:cTn>
                              </p:par>
                            </p:childTnLst>
                          </p:cTn>
                        </p:par>
                        <p:par>
                          <p:cTn id="557" fill="hold">
                            <p:stCondLst>
                              <p:cond delay="183500"/>
                            </p:stCondLst>
                            <p:childTnLst>
                              <p:par>
                                <p:cTn id="558" presetID="11" presetClass="entr" presetSubtype="0" fill="hold" grpId="0" nodeType="afterEffect">
                                  <p:stCondLst>
                                    <p:cond delay="0"/>
                                  </p:stCondLst>
                                  <p:childTnLst>
                                    <p:set>
                                      <p:cBhvr>
                                        <p:cTn id="559" dur="1000">
                                          <p:stCondLst>
                                            <p:cond delay="0"/>
                                          </p:stCondLst>
                                        </p:cTn>
                                        <p:tgtEl>
                                          <p:spTgt spid="216"/>
                                        </p:tgtEl>
                                        <p:attrNameLst>
                                          <p:attrName>style.visibility</p:attrName>
                                        </p:attrNameLst>
                                      </p:cBhvr>
                                      <p:to>
                                        <p:strVal val="visible"/>
                                      </p:to>
                                    </p:set>
                                  </p:childTnLst>
                                </p:cTn>
                              </p:par>
                            </p:childTnLst>
                          </p:cTn>
                        </p:par>
                        <p:par>
                          <p:cTn id="560" fill="hold">
                            <p:stCondLst>
                              <p:cond delay="184500"/>
                            </p:stCondLst>
                            <p:childTnLst>
                              <p:par>
                                <p:cTn id="561" presetID="11" presetClass="entr" presetSubtype="0" fill="hold" grpId="0" nodeType="afterEffect">
                                  <p:stCondLst>
                                    <p:cond delay="0"/>
                                  </p:stCondLst>
                                  <p:childTnLst>
                                    <p:set>
                                      <p:cBhvr>
                                        <p:cTn id="562" dur="1000">
                                          <p:stCondLst>
                                            <p:cond delay="0"/>
                                          </p:stCondLst>
                                        </p:cTn>
                                        <p:tgtEl>
                                          <p:spTgt spid="217"/>
                                        </p:tgtEl>
                                        <p:attrNameLst>
                                          <p:attrName>style.visibility</p:attrName>
                                        </p:attrNameLst>
                                      </p:cBhvr>
                                      <p:to>
                                        <p:strVal val="visible"/>
                                      </p:to>
                                    </p:set>
                                  </p:childTnLst>
                                </p:cTn>
                              </p:par>
                            </p:childTnLst>
                          </p:cTn>
                        </p:par>
                        <p:par>
                          <p:cTn id="563" fill="hold">
                            <p:stCondLst>
                              <p:cond delay="185500"/>
                            </p:stCondLst>
                            <p:childTnLst>
                              <p:par>
                                <p:cTn id="564" presetID="11" presetClass="entr" presetSubtype="0" fill="hold" grpId="0" nodeType="afterEffect">
                                  <p:stCondLst>
                                    <p:cond delay="0"/>
                                  </p:stCondLst>
                                  <p:childTnLst>
                                    <p:set>
                                      <p:cBhvr>
                                        <p:cTn id="565" dur="1000">
                                          <p:stCondLst>
                                            <p:cond delay="0"/>
                                          </p:stCondLst>
                                        </p:cTn>
                                        <p:tgtEl>
                                          <p:spTgt spid="218"/>
                                        </p:tgtEl>
                                        <p:attrNameLst>
                                          <p:attrName>style.visibility</p:attrName>
                                        </p:attrNameLst>
                                      </p:cBhvr>
                                      <p:to>
                                        <p:strVal val="visible"/>
                                      </p:to>
                                    </p:set>
                                  </p:childTnLst>
                                </p:cTn>
                              </p:par>
                            </p:childTnLst>
                          </p:cTn>
                        </p:par>
                        <p:par>
                          <p:cTn id="566" fill="hold">
                            <p:stCondLst>
                              <p:cond delay="186500"/>
                            </p:stCondLst>
                            <p:childTnLst>
                              <p:par>
                                <p:cTn id="567" presetID="11" presetClass="entr" presetSubtype="0" fill="hold" grpId="0" nodeType="afterEffect">
                                  <p:stCondLst>
                                    <p:cond delay="0"/>
                                  </p:stCondLst>
                                  <p:childTnLst>
                                    <p:set>
                                      <p:cBhvr>
                                        <p:cTn id="568" dur="1000">
                                          <p:stCondLst>
                                            <p:cond delay="0"/>
                                          </p:stCondLst>
                                        </p:cTn>
                                        <p:tgtEl>
                                          <p:spTgt spid="219"/>
                                        </p:tgtEl>
                                        <p:attrNameLst>
                                          <p:attrName>style.visibility</p:attrName>
                                        </p:attrNameLst>
                                      </p:cBhvr>
                                      <p:to>
                                        <p:strVal val="visible"/>
                                      </p:to>
                                    </p:set>
                                  </p:childTnLst>
                                </p:cTn>
                              </p:par>
                            </p:childTnLst>
                          </p:cTn>
                        </p:par>
                        <p:par>
                          <p:cTn id="569" fill="hold">
                            <p:stCondLst>
                              <p:cond delay="187500"/>
                            </p:stCondLst>
                            <p:childTnLst>
                              <p:par>
                                <p:cTn id="570" presetID="11" presetClass="entr" presetSubtype="0" fill="hold" grpId="0" nodeType="afterEffect">
                                  <p:stCondLst>
                                    <p:cond delay="0"/>
                                  </p:stCondLst>
                                  <p:childTnLst>
                                    <p:set>
                                      <p:cBhvr>
                                        <p:cTn id="571" dur="1000">
                                          <p:stCondLst>
                                            <p:cond delay="0"/>
                                          </p:stCondLst>
                                        </p:cTn>
                                        <p:tgtEl>
                                          <p:spTgt spid="220"/>
                                        </p:tgtEl>
                                        <p:attrNameLst>
                                          <p:attrName>style.visibility</p:attrName>
                                        </p:attrNameLst>
                                      </p:cBhvr>
                                      <p:to>
                                        <p:strVal val="visible"/>
                                      </p:to>
                                    </p:set>
                                  </p:childTnLst>
                                </p:cTn>
                              </p:par>
                            </p:childTnLst>
                          </p:cTn>
                        </p:par>
                        <p:par>
                          <p:cTn id="572" fill="hold">
                            <p:stCondLst>
                              <p:cond delay="188500"/>
                            </p:stCondLst>
                            <p:childTnLst>
                              <p:par>
                                <p:cTn id="573" presetID="11" presetClass="entr" presetSubtype="0" fill="hold" grpId="0" nodeType="afterEffect">
                                  <p:stCondLst>
                                    <p:cond delay="0"/>
                                  </p:stCondLst>
                                  <p:childTnLst>
                                    <p:set>
                                      <p:cBhvr>
                                        <p:cTn id="574" dur="1000">
                                          <p:stCondLst>
                                            <p:cond delay="0"/>
                                          </p:stCondLst>
                                        </p:cTn>
                                        <p:tgtEl>
                                          <p:spTgt spid="221"/>
                                        </p:tgtEl>
                                        <p:attrNameLst>
                                          <p:attrName>style.visibility</p:attrName>
                                        </p:attrNameLst>
                                      </p:cBhvr>
                                      <p:to>
                                        <p:strVal val="visible"/>
                                      </p:to>
                                    </p:set>
                                  </p:childTnLst>
                                </p:cTn>
                              </p:par>
                            </p:childTnLst>
                          </p:cTn>
                        </p:par>
                        <p:par>
                          <p:cTn id="575" fill="hold">
                            <p:stCondLst>
                              <p:cond delay="189500"/>
                            </p:stCondLst>
                            <p:childTnLst>
                              <p:par>
                                <p:cTn id="576" presetID="11" presetClass="entr" presetSubtype="0" fill="hold" grpId="0" nodeType="afterEffect">
                                  <p:stCondLst>
                                    <p:cond delay="0"/>
                                  </p:stCondLst>
                                  <p:childTnLst>
                                    <p:set>
                                      <p:cBhvr>
                                        <p:cTn id="577" dur="1000">
                                          <p:stCondLst>
                                            <p:cond delay="0"/>
                                          </p:stCondLst>
                                        </p:cTn>
                                        <p:tgtEl>
                                          <p:spTgt spid="222"/>
                                        </p:tgtEl>
                                        <p:attrNameLst>
                                          <p:attrName>style.visibility</p:attrName>
                                        </p:attrNameLst>
                                      </p:cBhvr>
                                      <p:to>
                                        <p:strVal val="visible"/>
                                      </p:to>
                                    </p:set>
                                  </p:childTnLst>
                                </p:cTn>
                              </p:par>
                            </p:childTnLst>
                          </p:cTn>
                        </p:par>
                        <p:par>
                          <p:cTn id="578" fill="hold">
                            <p:stCondLst>
                              <p:cond delay="190500"/>
                            </p:stCondLst>
                            <p:childTnLst>
                              <p:par>
                                <p:cTn id="579" presetID="11" presetClass="entr" presetSubtype="0" fill="hold" grpId="0" nodeType="afterEffect">
                                  <p:stCondLst>
                                    <p:cond delay="0"/>
                                  </p:stCondLst>
                                  <p:childTnLst>
                                    <p:set>
                                      <p:cBhvr>
                                        <p:cTn id="580" dur="1000">
                                          <p:stCondLst>
                                            <p:cond delay="0"/>
                                          </p:stCondLst>
                                        </p:cTn>
                                        <p:tgtEl>
                                          <p:spTgt spid="223"/>
                                        </p:tgtEl>
                                        <p:attrNameLst>
                                          <p:attrName>style.visibility</p:attrName>
                                        </p:attrNameLst>
                                      </p:cBhvr>
                                      <p:to>
                                        <p:strVal val="visible"/>
                                      </p:to>
                                    </p:set>
                                  </p:childTnLst>
                                </p:cTn>
                              </p:par>
                            </p:childTnLst>
                          </p:cTn>
                        </p:par>
                        <p:par>
                          <p:cTn id="581" fill="hold">
                            <p:stCondLst>
                              <p:cond delay="191500"/>
                            </p:stCondLst>
                            <p:childTnLst>
                              <p:par>
                                <p:cTn id="582" presetID="11" presetClass="entr" presetSubtype="0" fill="hold" grpId="0" nodeType="afterEffect">
                                  <p:stCondLst>
                                    <p:cond delay="0"/>
                                  </p:stCondLst>
                                  <p:childTnLst>
                                    <p:set>
                                      <p:cBhvr>
                                        <p:cTn id="583" dur="1000">
                                          <p:stCondLst>
                                            <p:cond delay="0"/>
                                          </p:stCondLst>
                                        </p:cTn>
                                        <p:tgtEl>
                                          <p:spTgt spid="224"/>
                                        </p:tgtEl>
                                        <p:attrNameLst>
                                          <p:attrName>style.visibility</p:attrName>
                                        </p:attrNameLst>
                                      </p:cBhvr>
                                      <p:to>
                                        <p:strVal val="visible"/>
                                      </p:to>
                                    </p:set>
                                  </p:childTnLst>
                                </p:cTn>
                              </p:par>
                            </p:childTnLst>
                          </p:cTn>
                        </p:par>
                        <p:par>
                          <p:cTn id="584" fill="hold">
                            <p:stCondLst>
                              <p:cond delay="192500"/>
                            </p:stCondLst>
                            <p:childTnLst>
                              <p:par>
                                <p:cTn id="585" presetID="11" presetClass="entr" presetSubtype="0" fill="hold" grpId="0" nodeType="afterEffect">
                                  <p:stCondLst>
                                    <p:cond delay="0"/>
                                  </p:stCondLst>
                                  <p:childTnLst>
                                    <p:set>
                                      <p:cBhvr>
                                        <p:cTn id="586" dur="1000">
                                          <p:stCondLst>
                                            <p:cond delay="0"/>
                                          </p:stCondLst>
                                        </p:cTn>
                                        <p:tgtEl>
                                          <p:spTgt spid="225"/>
                                        </p:tgtEl>
                                        <p:attrNameLst>
                                          <p:attrName>style.visibility</p:attrName>
                                        </p:attrNameLst>
                                      </p:cBhvr>
                                      <p:to>
                                        <p:strVal val="visible"/>
                                      </p:to>
                                    </p:set>
                                  </p:childTnLst>
                                </p:cTn>
                              </p:par>
                            </p:childTnLst>
                          </p:cTn>
                        </p:par>
                        <p:par>
                          <p:cTn id="587" fill="hold">
                            <p:stCondLst>
                              <p:cond delay="193500"/>
                            </p:stCondLst>
                            <p:childTnLst>
                              <p:par>
                                <p:cTn id="588" presetID="11" presetClass="entr" presetSubtype="0" fill="hold" grpId="0" nodeType="afterEffect">
                                  <p:stCondLst>
                                    <p:cond delay="0"/>
                                  </p:stCondLst>
                                  <p:childTnLst>
                                    <p:set>
                                      <p:cBhvr>
                                        <p:cTn id="589" dur="1000">
                                          <p:stCondLst>
                                            <p:cond delay="0"/>
                                          </p:stCondLst>
                                        </p:cTn>
                                        <p:tgtEl>
                                          <p:spTgt spid="226"/>
                                        </p:tgtEl>
                                        <p:attrNameLst>
                                          <p:attrName>style.visibility</p:attrName>
                                        </p:attrNameLst>
                                      </p:cBhvr>
                                      <p:to>
                                        <p:strVal val="visible"/>
                                      </p:to>
                                    </p:set>
                                  </p:childTnLst>
                                </p:cTn>
                              </p:par>
                            </p:childTnLst>
                          </p:cTn>
                        </p:par>
                        <p:par>
                          <p:cTn id="590" fill="hold">
                            <p:stCondLst>
                              <p:cond delay="194500"/>
                            </p:stCondLst>
                            <p:childTnLst>
                              <p:par>
                                <p:cTn id="591" presetID="11" presetClass="entr" presetSubtype="0" fill="hold" grpId="0" nodeType="afterEffect">
                                  <p:stCondLst>
                                    <p:cond delay="0"/>
                                  </p:stCondLst>
                                  <p:childTnLst>
                                    <p:set>
                                      <p:cBhvr>
                                        <p:cTn id="592" dur="1000">
                                          <p:stCondLst>
                                            <p:cond delay="0"/>
                                          </p:stCondLst>
                                        </p:cTn>
                                        <p:tgtEl>
                                          <p:spTgt spid="227"/>
                                        </p:tgtEl>
                                        <p:attrNameLst>
                                          <p:attrName>style.visibility</p:attrName>
                                        </p:attrNameLst>
                                      </p:cBhvr>
                                      <p:to>
                                        <p:strVal val="visible"/>
                                      </p:to>
                                    </p:set>
                                  </p:childTnLst>
                                </p:cTn>
                              </p:par>
                            </p:childTnLst>
                          </p:cTn>
                        </p:par>
                        <p:par>
                          <p:cTn id="593" fill="hold">
                            <p:stCondLst>
                              <p:cond delay="195500"/>
                            </p:stCondLst>
                            <p:childTnLst>
                              <p:par>
                                <p:cTn id="594" presetID="11" presetClass="entr" presetSubtype="0" fill="hold" grpId="0" nodeType="afterEffect">
                                  <p:stCondLst>
                                    <p:cond delay="0"/>
                                  </p:stCondLst>
                                  <p:childTnLst>
                                    <p:set>
                                      <p:cBhvr>
                                        <p:cTn id="595" dur="1000">
                                          <p:stCondLst>
                                            <p:cond delay="0"/>
                                          </p:stCondLst>
                                        </p:cTn>
                                        <p:tgtEl>
                                          <p:spTgt spid="228"/>
                                        </p:tgtEl>
                                        <p:attrNameLst>
                                          <p:attrName>style.visibility</p:attrName>
                                        </p:attrNameLst>
                                      </p:cBhvr>
                                      <p:to>
                                        <p:strVal val="visible"/>
                                      </p:to>
                                    </p:set>
                                  </p:childTnLst>
                                </p:cTn>
                              </p:par>
                            </p:childTnLst>
                          </p:cTn>
                        </p:par>
                        <p:par>
                          <p:cTn id="596" fill="hold">
                            <p:stCondLst>
                              <p:cond delay="196500"/>
                            </p:stCondLst>
                            <p:childTnLst>
                              <p:par>
                                <p:cTn id="597" presetID="11" presetClass="entr" presetSubtype="0" fill="hold" grpId="0" nodeType="afterEffect">
                                  <p:stCondLst>
                                    <p:cond delay="0"/>
                                  </p:stCondLst>
                                  <p:childTnLst>
                                    <p:set>
                                      <p:cBhvr>
                                        <p:cTn id="598" dur="1000">
                                          <p:stCondLst>
                                            <p:cond delay="0"/>
                                          </p:stCondLst>
                                        </p:cTn>
                                        <p:tgtEl>
                                          <p:spTgt spid="229"/>
                                        </p:tgtEl>
                                        <p:attrNameLst>
                                          <p:attrName>style.visibility</p:attrName>
                                        </p:attrNameLst>
                                      </p:cBhvr>
                                      <p:to>
                                        <p:strVal val="visible"/>
                                      </p:to>
                                    </p:set>
                                  </p:childTnLst>
                                </p:cTn>
                              </p:par>
                            </p:childTnLst>
                          </p:cTn>
                        </p:par>
                        <p:par>
                          <p:cTn id="599" fill="hold">
                            <p:stCondLst>
                              <p:cond delay="197500"/>
                            </p:stCondLst>
                            <p:childTnLst>
                              <p:par>
                                <p:cTn id="600" presetID="11" presetClass="entr" presetSubtype="0" fill="hold" grpId="0" nodeType="afterEffect">
                                  <p:stCondLst>
                                    <p:cond delay="0"/>
                                  </p:stCondLst>
                                  <p:childTnLst>
                                    <p:set>
                                      <p:cBhvr>
                                        <p:cTn id="601" dur="1000">
                                          <p:stCondLst>
                                            <p:cond delay="0"/>
                                          </p:stCondLst>
                                        </p:cTn>
                                        <p:tgtEl>
                                          <p:spTgt spid="230"/>
                                        </p:tgtEl>
                                        <p:attrNameLst>
                                          <p:attrName>style.visibility</p:attrName>
                                        </p:attrNameLst>
                                      </p:cBhvr>
                                      <p:to>
                                        <p:strVal val="visible"/>
                                      </p:to>
                                    </p:set>
                                  </p:childTnLst>
                                </p:cTn>
                              </p:par>
                            </p:childTnLst>
                          </p:cTn>
                        </p:par>
                        <p:par>
                          <p:cTn id="602" fill="hold">
                            <p:stCondLst>
                              <p:cond delay="198500"/>
                            </p:stCondLst>
                            <p:childTnLst>
                              <p:par>
                                <p:cTn id="603" presetID="11" presetClass="entr" presetSubtype="0" fill="hold" grpId="0" nodeType="afterEffect">
                                  <p:stCondLst>
                                    <p:cond delay="0"/>
                                  </p:stCondLst>
                                  <p:childTnLst>
                                    <p:set>
                                      <p:cBhvr>
                                        <p:cTn id="604" dur="1000">
                                          <p:stCondLst>
                                            <p:cond delay="0"/>
                                          </p:stCondLst>
                                        </p:cTn>
                                        <p:tgtEl>
                                          <p:spTgt spid="231"/>
                                        </p:tgtEl>
                                        <p:attrNameLst>
                                          <p:attrName>style.visibility</p:attrName>
                                        </p:attrNameLst>
                                      </p:cBhvr>
                                      <p:to>
                                        <p:strVal val="visible"/>
                                      </p:to>
                                    </p:set>
                                  </p:childTnLst>
                                </p:cTn>
                              </p:par>
                            </p:childTnLst>
                          </p:cTn>
                        </p:par>
                        <p:par>
                          <p:cTn id="605" fill="hold">
                            <p:stCondLst>
                              <p:cond delay="199500"/>
                            </p:stCondLst>
                            <p:childTnLst>
                              <p:par>
                                <p:cTn id="606" presetID="11" presetClass="entr" presetSubtype="0" fill="hold" grpId="0" nodeType="afterEffect">
                                  <p:stCondLst>
                                    <p:cond delay="0"/>
                                  </p:stCondLst>
                                  <p:childTnLst>
                                    <p:set>
                                      <p:cBhvr>
                                        <p:cTn id="607" dur="1000">
                                          <p:stCondLst>
                                            <p:cond delay="0"/>
                                          </p:stCondLst>
                                        </p:cTn>
                                        <p:tgtEl>
                                          <p:spTgt spid="232"/>
                                        </p:tgtEl>
                                        <p:attrNameLst>
                                          <p:attrName>style.visibility</p:attrName>
                                        </p:attrNameLst>
                                      </p:cBhvr>
                                      <p:to>
                                        <p:strVal val="visible"/>
                                      </p:to>
                                    </p:set>
                                  </p:childTnLst>
                                </p:cTn>
                              </p:par>
                            </p:childTnLst>
                          </p:cTn>
                        </p:par>
                        <p:par>
                          <p:cTn id="608" fill="hold">
                            <p:stCondLst>
                              <p:cond delay="200500"/>
                            </p:stCondLst>
                            <p:childTnLst>
                              <p:par>
                                <p:cTn id="609" presetID="11" presetClass="entr" presetSubtype="0" fill="hold" grpId="0" nodeType="afterEffect">
                                  <p:stCondLst>
                                    <p:cond delay="0"/>
                                  </p:stCondLst>
                                  <p:childTnLst>
                                    <p:set>
                                      <p:cBhvr>
                                        <p:cTn id="610" dur="1000">
                                          <p:stCondLst>
                                            <p:cond delay="0"/>
                                          </p:stCondLst>
                                        </p:cTn>
                                        <p:tgtEl>
                                          <p:spTgt spid="233"/>
                                        </p:tgtEl>
                                        <p:attrNameLst>
                                          <p:attrName>style.visibility</p:attrName>
                                        </p:attrNameLst>
                                      </p:cBhvr>
                                      <p:to>
                                        <p:strVal val="visible"/>
                                      </p:to>
                                    </p:set>
                                  </p:childTnLst>
                                </p:cTn>
                              </p:par>
                            </p:childTnLst>
                          </p:cTn>
                        </p:par>
                        <p:par>
                          <p:cTn id="611" fill="hold">
                            <p:stCondLst>
                              <p:cond delay="201500"/>
                            </p:stCondLst>
                            <p:childTnLst>
                              <p:par>
                                <p:cTn id="612" presetID="11" presetClass="entr" presetSubtype="0" fill="hold" grpId="0" nodeType="afterEffect">
                                  <p:stCondLst>
                                    <p:cond delay="0"/>
                                  </p:stCondLst>
                                  <p:childTnLst>
                                    <p:set>
                                      <p:cBhvr>
                                        <p:cTn id="613" dur="1000">
                                          <p:stCondLst>
                                            <p:cond delay="0"/>
                                          </p:stCondLst>
                                        </p:cTn>
                                        <p:tgtEl>
                                          <p:spTgt spid="234"/>
                                        </p:tgtEl>
                                        <p:attrNameLst>
                                          <p:attrName>style.visibility</p:attrName>
                                        </p:attrNameLst>
                                      </p:cBhvr>
                                      <p:to>
                                        <p:strVal val="visible"/>
                                      </p:to>
                                    </p:set>
                                  </p:childTnLst>
                                </p:cTn>
                              </p:par>
                            </p:childTnLst>
                          </p:cTn>
                        </p:par>
                        <p:par>
                          <p:cTn id="614" fill="hold">
                            <p:stCondLst>
                              <p:cond delay="202500"/>
                            </p:stCondLst>
                            <p:childTnLst>
                              <p:par>
                                <p:cTn id="615" presetID="11" presetClass="entr" presetSubtype="0" fill="hold" grpId="0" nodeType="afterEffect">
                                  <p:stCondLst>
                                    <p:cond delay="0"/>
                                  </p:stCondLst>
                                  <p:childTnLst>
                                    <p:set>
                                      <p:cBhvr>
                                        <p:cTn id="616" dur="1000">
                                          <p:stCondLst>
                                            <p:cond delay="0"/>
                                          </p:stCondLst>
                                        </p:cTn>
                                        <p:tgtEl>
                                          <p:spTgt spid="235"/>
                                        </p:tgtEl>
                                        <p:attrNameLst>
                                          <p:attrName>style.visibility</p:attrName>
                                        </p:attrNameLst>
                                      </p:cBhvr>
                                      <p:to>
                                        <p:strVal val="visible"/>
                                      </p:to>
                                    </p:set>
                                  </p:childTnLst>
                                </p:cTn>
                              </p:par>
                            </p:childTnLst>
                          </p:cTn>
                        </p:par>
                        <p:par>
                          <p:cTn id="617" fill="hold">
                            <p:stCondLst>
                              <p:cond delay="203500"/>
                            </p:stCondLst>
                            <p:childTnLst>
                              <p:par>
                                <p:cTn id="618" presetID="11" presetClass="entr" presetSubtype="0" fill="hold" grpId="0" nodeType="afterEffect">
                                  <p:stCondLst>
                                    <p:cond delay="0"/>
                                  </p:stCondLst>
                                  <p:childTnLst>
                                    <p:set>
                                      <p:cBhvr>
                                        <p:cTn id="619" dur="1000">
                                          <p:stCondLst>
                                            <p:cond delay="0"/>
                                          </p:stCondLst>
                                        </p:cTn>
                                        <p:tgtEl>
                                          <p:spTgt spid="236"/>
                                        </p:tgtEl>
                                        <p:attrNameLst>
                                          <p:attrName>style.visibility</p:attrName>
                                        </p:attrNameLst>
                                      </p:cBhvr>
                                      <p:to>
                                        <p:strVal val="visible"/>
                                      </p:to>
                                    </p:set>
                                  </p:childTnLst>
                                </p:cTn>
                              </p:par>
                            </p:childTnLst>
                          </p:cTn>
                        </p:par>
                        <p:par>
                          <p:cTn id="620" fill="hold">
                            <p:stCondLst>
                              <p:cond delay="204500"/>
                            </p:stCondLst>
                            <p:childTnLst>
                              <p:par>
                                <p:cTn id="621" presetID="11" presetClass="entr" presetSubtype="0" fill="hold" grpId="0" nodeType="afterEffect">
                                  <p:stCondLst>
                                    <p:cond delay="0"/>
                                  </p:stCondLst>
                                  <p:childTnLst>
                                    <p:set>
                                      <p:cBhvr>
                                        <p:cTn id="622" dur="1000">
                                          <p:stCondLst>
                                            <p:cond delay="0"/>
                                          </p:stCondLst>
                                        </p:cTn>
                                        <p:tgtEl>
                                          <p:spTgt spid="237"/>
                                        </p:tgtEl>
                                        <p:attrNameLst>
                                          <p:attrName>style.visibility</p:attrName>
                                        </p:attrNameLst>
                                      </p:cBhvr>
                                      <p:to>
                                        <p:strVal val="visible"/>
                                      </p:to>
                                    </p:set>
                                  </p:childTnLst>
                                </p:cTn>
                              </p:par>
                            </p:childTnLst>
                          </p:cTn>
                        </p:par>
                        <p:par>
                          <p:cTn id="623" fill="hold">
                            <p:stCondLst>
                              <p:cond delay="205500"/>
                            </p:stCondLst>
                            <p:childTnLst>
                              <p:par>
                                <p:cTn id="624" presetID="11" presetClass="entr" presetSubtype="0" fill="hold" grpId="0" nodeType="afterEffect">
                                  <p:stCondLst>
                                    <p:cond delay="0"/>
                                  </p:stCondLst>
                                  <p:childTnLst>
                                    <p:set>
                                      <p:cBhvr>
                                        <p:cTn id="625" dur="1000">
                                          <p:stCondLst>
                                            <p:cond delay="0"/>
                                          </p:stCondLst>
                                        </p:cTn>
                                        <p:tgtEl>
                                          <p:spTgt spid="238"/>
                                        </p:tgtEl>
                                        <p:attrNameLst>
                                          <p:attrName>style.visibility</p:attrName>
                                        </p:attrNameLst>
                                      </p:cBhvr>
                                      <p:to>
                                        <p:strVal val="visible"/>
                                      </p:to>
                                    </p:set>
                                  </p:childTnLst>
                                </p:cTn>
                              </p:par>
                            </p:childTnLst>
                          </p:cTn>
                        </p:par>
                        <p:par>
                          <p:cTn id="626" fill="hold">
                            <p:stCondLst>
                              <p:cond delay="206500"/>
                            </p:stCondLst>
                            <p:childTnLst>
                              <p:par>
                                <p:cTn id="627" presetID="11" presetClass="entr" presetSubtype="0" fill="hold" grpId="0" nodeType="afterEffect">
                                  <p:stCondLst>
                                    <p:cond delay="0"/>
                                  </p:stCondLst>
                                  <p:childTnLst>
                                    <p:set>
                                      <p:cBhvr>
                                        <p:cTn id="628" dur="1000">
                                          <p:stCondLst>
                                            <p:cond delay="0"/>
                                          </p:stCondLst>
                                        </p:cTn>
                                        <p:tgtEl>
                                          <p:spTgt spid="239"/>
                                        </p:tgtEl>
                                        <p:attrNameLst>
                                          <p:attrName>style.visibility</p:attrName>
                                        </p:attrNameLst>
                                      </p:cBhvr>
                                      <p:to>
                                        <p:strVal val="visible"/>
                                      </p:to>
                                    </p:set>
                                  </p:childTnLst>
                                </p:cTn>
                              </p:par>
                            </p:childTnLst>
                          </p:cTn>
                        </p:par>
                        <p:par>
                          <p:cTn id="629" fill="hold">
                            <p:stCondLst>
                              <p:cond delay="207500"/>
                            </p:stCondLst>
                            <p:childTnLst>
                              <p:par>
                                <p:cTn id="630" presetID="11" presetClass="entr" presetSubtype="0" fill="hold" grpId="0" nodeType="afterEffect">
                                  <p:stCondLst>
                                    <p:cond delay="0"/>
                                  </p:stCondLst>
                                  <p:childTnLst>
                                    <p:set>
                                      <p:cBhvr>
                                        <p:cTn id="631" dur="1000">
                                          <p:stCondLst>
                                            <p:cond delay="0"/>
                                          </p:stCondLst>
                                        </p:cTn>
                                        <p:tgtEl>
                                          <p:spTgt spid="240"/>
                                        </p:tgtEl>
                                        <p:attrNameLst>
                                          <p:attrName>style.visibility</p:attrName>
                                        </p:attrNameLst>
                                      </p:cBhvr>
                                      <p:to>
                                        <p:strVal val="visible"/>
                                      </p:to>
                                    </p:set>
                                  </p:childTnLst>
                                </p:cTn>
                              </p:par>
                            </p:childTnLst>
                          </p:cTn>
                        </p:par>
                        <p:par>
                          <p:cTn id="632" fill="hold">
                            <p:stCondLst>
                              <p:cond delay="208500"/>
                            </p:stCondLst>
                            <p:childTnLst>
                              <p:par>
                                <p:cTn id="633" presetID="11" presetClass="entr" presetSubtype="0" fill="hold" grpId="0" nodeType="afterEffect">
                                  <p:stCondLst>
                                    <p:cond delay="0"/>
                                  </p:stCondLst>
                                  <p:childTnLst>
                                    <p:set>
                                      <p:cBhvr>
                                        <p:cTn id="634" dur="1000">
                                          <p:stCondLst>
                                            <p:cond delay="0"/>
                                          </p:stCondLst>
                                        </p:cTn>
                                        <p:tgtEl>
                                          <p:spTgt spid="241"/>
                                        </p:tgtEl>
                                        <p:attrNameLst>
                                          <p:attrName>style.visibility</p:attrName>
                                        </p:attrNameLst>
                                      </p:cBhvr>
                                      <p:to>
                                        <p:strVal val="visible"/>
                                      </p:to>
                                    </p:set>
                                  </p:childTnLst>
                                </p:cTn>
                              </p:par>
                            </p:childTnLst>
                          </p:cTn>
                        </p:par>
                        <p:par>
                          <p:cTn id="635" fill="hold">
                            <p:stCondLst>
                              <p:cond delay="209500"/>
                            </p:stCondLst>
                            <p:childTnLst>
                              <p:par>
                                <p:cTn id="636" presetID="11" presetClass="entr" presetSubtype="0" fill="hold" grpId="0" nodeType="afterEffect">
                                  <p:stCondLst>
                                    <p:cond delay="0"/>
                                  </p:stCondLst>
                                  <p:childTnLst>
                                    <p:set>
                                      <p:cBhvr>
                                        <p:cTn id="637" dur="1000">
                                          <p:stCondLst>
                                            <p:cond delay="0"/>
                                          </p:stCondLst>
                                        </p:cTn>
                                        <p:tgtEl>
                                          <p:spTgt spid="242"/>
                                        </p:tgtEl>
                                        <p:attrNameLst>
                                          <p:attrName>style.visibility</p:attrName>
                                        </p:attrNameLst>
                                      </p:cBhvr>
                                      <p:to>
                                        <p:strVal val="visible"/>
                                      </p:to>
                                    </p:set>
                                  </p:childTnLst>
                                </p:cTn>
                              </p:par>
                            </p:childTnLst>
                          </p:cTn>
                        </p:par>
                        <p:par>
                          <p:cTn id="638" fill="hold">
                            <p:stCondLst>
                              <p:cond delay="210500"/>
                            </p:stCondLst>
                            <p:childTnLst>
                              <p:par>
                                <p:cTn id="639" presetID="11" presetClass="entr" presetSubtype="0" fill="hold" grpId="0" nodeType="afterEffect">
                                  <p:stCondLst>
                                    <p:cond delay="0"/>
                                  </p:stCondLst>
                                  <p:childTnLst>
                                    <p:set>
                                      <p:cBhvr>
                                        <p:cTn id="640" dur="1000">
                                          <p:stCondLst>
                                            <p:cond delay="0"/>
                                          </p:stCondLst>
                                        </p:cTn>
                                        <p:tgtEl>
                                          <p:spTgt spid="243"/>
                                        </p:tgtEl>
                                        <p:attrNameLst>
                                          <p:attrName>style.visibility</p:attrName>
                                        </p:attrNameLst>
                                      </p:cBhvr>
                                      <p:to>
                                        <p:strVal val="visible"/>
                                      </p:to>
                                    </p:set>
                                  </p:childTnLst>
                                </p:cTn>
                              </p:par>
                            </p:childTnLst>
                          </p:cTn>
                        </p:par>
                        <p:par>
                          <p:cTn id="641" fill="hold">
                            <p:stCondLst>
                              <p:cond delay="211500"/>
                            </p:stCondLst>
                            <p:childTnLst>
                              <p:par>
                                <p:cTn id="642" presetID="11" presetClass="entr" presetSubtype="0" fill="hold" grpId="0" nodeType="afterEffect">
                                  <p:stCondLst>
                                    <p:cond delay="0"/>
                                  </p:stCondLst>
                                  <p:childTnLst>
                                    <p:set>
                                      <p:cBhvr>
                                        <p:cTn id="643" dur="1000">
                                          <p:stCondLst>
                                            <p:cond delay="0"/>
                                          </p:stCondLst>
                                        </p:cTn>
                                        <p:tgtEl>
                                          <p:spTgt spid="244"/>
                                        </p:tgtEl>
                                        <p:attrNameLst>
                                          <p:attrName>style.visibility</p:attrName>
                                        </p:attrNameLst>
                                      </p:cBhvr>
                                      <p:to>
                                        <p:strVal val="visible"/>
                                      </p:to>
                                    </p:set>
                                  </p:childTnLst>
                                </p:cTn>
                              </p:par>
                            </p:childTnLst>
                          </p:cTn>
                        </p:par>
                        <p:par>
                          <p:cTn id="644" fill="hold">
                            <p:stCondLst>
                              <p:cond delay="212500"/>
                            </p:stCondLst>
                            <p:childTnLst>
                              <p:par>
                                <p:cTn id="645" presetID="11" presetClass="entr" presetSubtype="0" fill="hold" grpId="0" nodeType="afterEffect">
                                  <p:stCondLst>
                                    <p:cond delay="0"/>
                                  </p:stCondLst>
                                  <p:childTnLst>
                                    <p:set>
                                      <p:cBhvr>
                                        <p:cTn id="646" dur="1000">
                                          <p:stCondLst>
                                            <p:cond delay="0"/>
                                          </p:stCondLst>
                                        </p:cTn>
                                        <p:tgtEl>
                                          <p:spTgt spid="245"/>
                                        </p:tgtEl>
                                        <p:attrNameLst>
                                          <p:attrName>style.visibility</p:attrName>
                                        </p:attrNameLst>
                                      </p:cBhvr>
                                      <p:to>
                                        <p:strVal val="visible"/>
                                      </p:to>
                                    </p:set>
                                  </p:childTnLst>
                                </p:cTn>
                              </p:par>
                            </p:childTnLst>
                          </p:cTn>
                        </p:par>
                        <p:par>
                          <p:cTn id="647" fill="hold">
                            <p:stCondLst>
                              <p:cond delay="213500"/>
                            </p:stCondLst>
                            <p:childTnLst>
                              <p:par>
                                <p:cTn id="648" presetID="11" presetClass="entr" presetSubtype="0" fill="hold" grpId="0" nodeType="afterEffect">
                                  <p:stCondLst>
                                    <p:cond delay="0"/>
                                  </p:stCondLst>
                                  <p:childTnLst>
                                    <p:set>
                                      <p:cBhvr>
                                        <p:cTn id="649" dur="1000">
                                          <p:stCondLst>
                                            <p:cond delay="0"/>
                                          </p:stCondLst>
                                        </p:cTn>
                                        <p:tgtEl>
                                          <p:spTgt spid="246"/>
                                        </p:tgtEl>
                                        <p:attrNameLst>
                                          <p:attrName>style.visibility</p:attrName>
                                        </p:attrNameLst>
                                      </p:cBhvr>
                                      <p:to>
                                        <p:strVal val="visible"/>
                                      </p:to>
                                    </p:set>
                                  </p:childTnLst>
                                </p:cTn>
                              </p:par>
                            </p:childTnLst>
                          </p:cTn>
                        </p:par>
                        <p:par>
                          <p:cTn id="650" fill="hold">
                            <p:stCondLst>
                              <p:cond delay="214500"/>
                            </p:stCondLst>
                            <p:childTnLst>
                              <p:par>
                                <p:cTn id="651" presetID="11" presetClass="entr" presetSubtype="0" fill="hold" grpId="0" nodeType="afterEffect">
                                  <p:stCondLst>
                                    <p:cond delay="0"/>
                                  </p:stCondLst>
                                  <p:childTnLst>
                                    <p:set>
                                      <p:cBhvr>
                                        <p:cTn id="652" dur="1000">
                                          <p:stCondLst>
                                            <p:cond delay="0"/>
                                          </p:stCondLst>
                                        </p:cTn>
                                        <p:tgtEl>
                                          <p:spTgt spid="247"/>
                                        </p:tgtEl>
                                        <p:attrNameLst>
                                          <p:attrName>style.visibility</p:attrName>
                                        </p:attrNameLst>
                                      </p:cBhvr>
                                      <p:to>
                                        <p:strVal val="visible"/>
                                      </p:to>
                                    </p:set>
                                  </p:childTnLst>
                                </p:cTn>
                              </p:par>
                            </p:childTnLst>
                          </p:cTn>
                        </p:par>
                        <p:par>
                          <p:cTn id="653" fill="hold">
                            <p:stCondLst>
                              <p:cond delay="215500"/>
                            </p:stCondLst>
                            <p:childTnLst>
                              <p:par>
                                <p:cTn id="654" presetID="11" presetClass="entr" presetSubtype="0" fill="hold" grpId="0" nodeType="afterEffect">
                                  <p:stCondLst>
                                    <p:cond delay="0"/>
                                  </p:stCondLst>
                                  <p:childTnLst>
                                    <p:set>
                                      <p:cBhvr>
                                        <p:cTn id="655" dur="1000">
                                          <p:stCondLst>
                                            <p:cond delay="0"/>
                                          </p:stCondLst>
                                        </p:cTn>
                                        <p:tgtEl>
                                          <p:spTgt spid="248"/>
                                        </p:tgtEl>
                                        <p:attrNameLst>
                                          <p:attrName>style.visibility</p:attrName>
                                        </p:attrNameLst>
                                      </p:cBhvr>
                                      <p:to>
                                        <p:strVal val="visible"/>
                                      </p:to>
                                    </p:set>
                                  </p:childTnLst>
                                </p:cTn>
                              </p:par>
                            </p:childTnLst>
                          </p:cTn>
                        </p:par>
                        <p:par>
                          <p:cTn id="656" fill="hold">
                            <p:stCondLst>
                              <p:cond delay="216500"/>
                            </p:stCondLst>
                            <p:childTnLst>
                              <p:par>
                                <p:cTn id="657" presetID="11" presetClass="entr" presetSubtype="0" fill="hold" grpId="0" nodeType="afterEffect">
                                  <p:stCondLst>
                                    <p:cond delay="0"/>
                                  </p:stCondLst>
                                  <p:childTnLst>
                                    <p:set>
                                      <p:cBhvr>
                                        <p:cTn id="658" dur="1000">
                                          <p:stCondLst>
                                            <p:cond delay="0"/>
                                          </p:stCondLst>
                                        </p:cTn>
                                        <p:tgtEl>
                                          <p:spTgt spid="249"/>
                                        </p:tgtEl>
                                        <p:attrNameLst>
                                          <p:attrName>style.visibility</p:attrName>
                                        </p:attrNameLst>
                                      </p:cBhvr>
                                      <p:to>
                                        <p:strVal val="visible"/>
                                      </p:to>
                                    </p:set>
                                  </p:childTnLst>
                                </p:cTn>
                              </p:par>
                            </p:childTnLst>
                          </p:cTn>
                        </p:par>
                        <p:par>
                          <p:cTn id="659" fill="hold">
                            <p:stCondLst>
                              <p:cond delay="217500"/>
                            </p:stCondLst>
                            <p:childTnLst>
                              <p:par>
                                <p:cTn id="660" presetID="11" presetClass="entr" presetSubtype="0" fill="hold" grpId="0" nodeType="afterEffect">
                                  <p:stCondLst>
                                    <p:cond delay="0"/>
                                  </p:stCondLst>
                                  <p:childTnLst>
                                    <p:set>
                                      <p:cBhvr>
                                        <p:cTn id="661" dur="1000">
                                          <p:stCondLst>
                                            <p:cond delay="0"/>
                                          </p:stCondLst>
                                        </p:cTn>
                                        <p:tgtEl>
                                          <p:spTgt spid="250"/>
                                        </p:tgtEl>
                                        <p:attrNameLst>
                                          <p:attrName>style.visibility</p:attrName>
                                        </p:attrNameLst>
                                      </p:cBhvr>
                                      <p:to>
                                        <p:strVal val="visible"/>
                                      </p:to>
                                    </p:set>
                                  </p:childTnLst>
                                </p:cTn>
                              </p:par>
                            </p:childTnLst>
                          </p:cTn>
                        </p:par>
                        <p:par>
                          <p:cTn id="662" fill="hold">
                            <p:stCondLst>
                              <p:cond delay="218500"/>
                            </p:stCondLst>
                            <p:childTnLst>
                              <p:par>
                                <p:cTn id="663" presetID="11" presetClass="entr" presetSubtype="0" fill="hold" grpId="0" nodeType="afterEffect">
                                  <p:stCondLst>
                                    <p:cond delay="0"/>
                                  </p:stCondLst>
                                  <p:childTnLst>
                                    <p:set>
                                      <p:cBhvr>
                                        <p:cTn id="664" dur="1000">
                                          <p:stCondLst>
                                            <p:cond delay="0"/>
                                          </p:stCondLst>
                                        </p:cTn>
                                        <p:tgtEl>
                                          <p:spTgt spid="251"/>
                                        </p:tgtEl>
                                        <p:attrNameLst>
                                          <p:attrName>style.visibility</p:attrName>
                                        </p:attrNameLst>
                                      </p:cBhvr>
                                      <p:to>
                                        <p:strVal val="visible"/>
                                      </p:to>
                                    </p:set>
                                  </p:childTnLst>
                                </p:cTn>
                              </p:par>
                            </p:childTnLst>
                          </p:cTn>
                        </p:par>
                        <p:par>
                          <p:cTn id="665" fill="hold">
                            <p:stCondLst>
                              <p:cond delay="219500"/>
                            </p:stCondLst>
                            <p:childTnLst>
                              <p:par>
                                <p:cTn id="666" presetID="11" presetClass="entr" presetSubtype="0" fill="hold" grpId="0" nodeType="afterEffect">
                                  <p:stCondLst>
                                    <p:cond delay="0"/>
                                  </p:stCondLst>
                                  <p:childTnLst>
                                    <p:set>
                                      <p:cBhvr>
                                        <p:cTn id="667" dur="1000">
                                          <p:stCondLst>
                                            <p:cond delay="0"/>
                                          </p:stCondLst>
                                        </p:cTn>
                                        <p:tgtEl>
                                          <p:spTgt spid="252"/>
                                        </p:tgtEl>
                                        <p:attrNameLst>
                                          <p:attrName>style.visibility</p:attrName>
                                        </p:attrNameLst>
                                      </p:cBhvr>
                                      <p:to>
                                        <p:strVal val="visible"/>
                                      </p:to>
                                    </p:set>
                                  </p:childTnLst>
                                </p:cTn>
                              </p:par>
                            </p:childTnLst>
                          </p:cTn>
                        </p:par>
                        <p:par>
                          <p:cTn id="668" fill="hold">
                            <p:stCondLst>
                              <p:cond delay="220500"/>
                            </p:stCondLst>
                            <p:childTnLst>
                              <p:par>
                                <p:cTn id="669" presetID="11" presetClass="entr" presetSubtype="0" fill="hold" grpId="0" nodeType="afterEffect">
                                  <p:stCondLst>
                                    <p:cond delay="0"/>
                                  </p:stCondLst>
                                  <p:childTnLst>
                                    <p:set>
                                      <p:cBhvr>
                                        <p:cTn id="670" dur="1000">
                                          <p:stCondLst>
                                            <p:cond delay="0"/>
                                          </p:stCondLst>
                                        </p:cTn>
                                        <p:tgtEl>
                                          <p:spTgt spid="253"/>
                                        </p:tgtEl>
                                        <p:attrNameLst>
                                          <p:attrName>style.visibility</p:attrName>
                                        </p:attrNameLst>
                                      </p:cBhvr>
                                      <p:to>
                                        <p:strVal val="visible"/>
                                      </p:to>
                                    </p:set>
                                  </p:childTnLst>
                                </p:cTn>
                              </p:par>
                            </p:childTnLst>
                          </p:cTn>
                        </p:par>
                        <p:par>
                          <p:cTn id="671" fill="hold">
                            <p:stCondLst>
                              <p:cond delay="221500"/>
                            </p:stCondLst>
                            <p:childTnLst>
                              <p:par>
                                <p:cTn id="672" presetID="11" presetClass="entr" presetSubtype="0" fill="hold" grpId="0" nodeType="afterEffect">
                                  <p:stCondLst>
                                    <p:cond delay="0"/>
                                  </p:stCondLst>
                                  <p:childTnLst>
                                    <p:set>
                                      <p:cBhvr>
                                        <p:cTn id="673" dur="1000">
                                          <p:stCondLst>
                                            <p:cond delay="0"/>
                                          </p:stCondLst>
                                        </p:cTn>
                                        <p:tgtEl>
                                          <p:spTgt spid="254"/>
                                        </p:tgtEl>
                                        <p:attrNameLst>
                                          <p:attrName>style.visibility</p:attrName>
                                        </p:attrNameLst>
                                      </p:cBhvr>
                                      <p:to>
                                        <p:strVal val="visible"/>
                                      </p:to>
                                    </p:set>
                                  </p:childTnLst>
                                </p:cTn>
                              </p:par>
                            </p:childTnLst>
                          </p:cTn>
                        </p:par>
                        <p:par>
                          <p:cTn id="674" fill="hold">
                            <p:stCondLst>
                              <p:cond delay="222500"/>
                            </p:stCondLst>
                            <p:childTnLst>
                              <p:par>
                                <p:cTn id="675" presetID="11" presetClass="entr" presetSubtype="0" fill="hold" grpId="0" nodeType="afterEffect">
                                  <p:stCondLst>
                                    <p:cond delay="0"/>
                                  </p:stCondLst>
                                  <p:childTnLst>
                                    <p:set>
                                      <p:cBhvr>
                                        <p:cTn id="676" dur="1000">
                                          <p:stCondLst>
                                            <p:cond delay="0"/>
                                          </p:stCondLst>
                                        </p:cTn>
                                        <p:tgtEl>
                                          <p:spTgt spid="255"/>
                                        </p:tgtEl>
                                        <p:attrNameLst>
                                          <p:attrName>style.visibility</p:attrName>
                                        </p:attrNameLst>
                                      </p:cBhvr>
                                      <p:to>
                                        <p:strVal val="visible"/>
                                      </p:to>
                                    </p:set>
                                  </p:childTnLst>
                                </p:cTn>
                              </p:par>
                            </p:childTnLst>
                          </p:cTn>
                        </p:par>
                        <p:par>
                          <p:cTn id="677" fill="hold">
                            <p:stCondLst>
                              <p:cond delay="223500"/>
                            </p:stCondLst>
                            <p:childTnLst>
                              <p:par>
                                <p:cTn id="678" presetID="11" presetClass="entr" presetSubtype="0" fill="hold" grpId="0" nodeType="afterEffect">
                                  <p:stCondLst>
                                    <p:cond delay="0"/>
                                  </p:stCondLst>
                                  <p:childTnLst>
                                    <p:set>
                                      <p:cBhvr>
                                        <p:cTn id="679" dur="1000">
                                          <p:stCondLst>
                                            <p:cond delay="0"/>
                                          </p:stCondLst>
                                        </p:cTn>
                                        <p:tgtEl>
                                          <p:spTgt spid="256"/>
                                        </p:tgtEl>
                                        <p:attrNameLst>
                                          <p:attrName>style.visibility</p:attrName>
                                        </p:attrNameLst>
                                      </p:cBhvr>
                                      <p:to>
                                        <p:strVal val="visible"/>
                                      </p:to>
                                    </p:set>
                                  </p:childTnLst>
                                </p:cTn>
                              </p:par>
                            </p:childTnLst>
                          </p:cTn>
                        </p:par>
                        <p:par>
                          <p:cTn id="680" fill="hold">
                            <p:stCondLst>
                              <p:cond delay="224500"/>
                            </p:stCondLst>
                            <p:childTnLst>
                              <p:par>
                                <p:cTn id="681" presetID="11" presetClass="entr" presetSubtype="0" fill="hold" grpId="0" nodeType="afterEffect">
                                  <p:stCondLst>
                                    <p:cond delay="0"/>
                                  </p:stCondLst>
                                  <p:childTnLst>
                                    <p:set>
                                      <p:cBhvr>
                                        <p:cTn id="682" dur="1000">
                                          <p:stCondLst>
                                            <p:cond delay="0"/>
                                          </p:stCondLst>
                                        </p:cTn>
                                        <p:tgtEl>
                                          <p:spTgt spid="257"/>
                                        </p:tgtEl>
                                        <p:attrNameLst>
                                          <p:attrName>style.visibility</p:attrName>
                                        </p:attrNameLst>
                                      </p:cBhvr>
                                      <p:to>
                                        <p:strVal val="visible"/>
                                      </p:to>
                                    </p:set>
                                  </p:childTnLst>
                                </p:cTn>
                              </p:par>
                            </p:childTnLst>
                          </p:cTn>
                        </p:par>
                        <p:par>
                          <p:cTn id="683" fill="hold">
                            <p:stCondLst>
                              <p:cond delay="225500"/>
                            </p:stCondLst>
                            <p:childTnLst>
                              <p:par>
                                <p:cTn id="684" presetID="11" presetClass="entr" presetSubtype="0" fill="hold" grpId="0" nodeType="afterEffect">
                                  <p:stCondLst>
                                    <p:cond delay="0"/>
                                  </p:stCondLst>
                                  <p:childTnLst>
                                    <p:set>
                                      <p:cBhvr>
                                        <p:cTn id="685" dur="1000">
                                          <p:stCondLst>
                                            <p:cond delay="0"/>
                                          </p:stCondLst>
                                        </p:cTn>
                                        <p:tgtEl>
                                          <p:spTgt spid="258"/>
                                        </p:tgtEl>
                                        <p:attrNameLst>
                                          <p:attrName>style.visibility</p:attrName>
                                        </p:attrNameLst>
                                      </p:cBhvr>
                                      <p:to>
                                        <p:strVal val="visible"/>
                                      </p:to>
                                    </p:set>
                                  </p:childTnLst>
                                </p:cTn>
                              </p:par>
                            </p:childTnLst>
                          </p:cTn>
                        </p:par>
                        <p:par>
                          <p:cTn id="686" fill="hold">
                            <p:stCondLst>
                              <p:cond delay="226500"/>
                            </p:stCondLst>
                            <p:childTnLst>
                              <p:par>
                                <p:cTn id="687" presetID="11" presetClass="entr" presetSubtype="0" fill="hold" grpId="0" nodeType="afterEffect">
                                  <p:stCondLst>
                                    <p:cond delay="0"/>
                                  </p:stCondLst>
                                  <p:childTnLst>
                                    <p:set>
                                      <p:cBhvr>
                                        <p:cTn id="688" dur="1000">
                                          <p:stCondLst>
                                            <p:cond delay="0"/>
                                          </p:stCondLst>
                                        </p:cTn>
                                        <p:tgtEl>
                                          <p:spTgt spid="259"/>
                                        </p:tgtEl>
                                        <p:attrNameLst>
                                          <p:attrName>style.visibility</p:attrName>
                                        </p:attrNameLst>
                                      </p:cBhvr>
                                      <p:to>
                                        <p:strVal val="visible"/>
                                      </p:to>
                                    </p:set>
                                  </p:childTnLst>
                                </p:cTn>
                              </p:par>
                            </p:childTnLst>
                          </p:cTn>
                        </p:par>
                        <p:par>
                          <p:cTn id="689" fill="hold">
                            <p:stCondLst>
                              <p:cond delay="227500"/>
                            </p:stCondLst>
                            <p:childTnLst>
                              <p:par>
                                <p:cTn id="690" presetID="11" presetClass="entr" presetSubtype="0" fill="hold" grpId="0" nodeType="afterEffect">
                                  <p:stCondLst>
                                    <p:cond delay="0"/>
                                  </p:stCondLst>
                                  <p:childTnLst>
                                    <p:set>
                                      <p:cBhvr>
                                        <p:cTn id="691" dur="1000">
                                          <p:stCondLst>
                                            <p:cond delay="0"/>
                                          </p:stCondLst>
                                        </p:cTn>
                                        <p:tgtEl>
                                          <p:spTgt spid="260"/>
                                        </p:tgtEl>
                                        <p:attrNameLst>
                                          <p:attrName>style.visibility</p:attrName>
                                        </p:attrNameLst>
                                      </p:cBhvr>
                                      <p:to>
                                        <p:strVal val="visible"/>
                                      </p:to>
                                    </p:set>
                                  </p:childTnLst>
                                </p:cTn>
                              </p:par>
                            </p:childTnLst>
                          </p:cTn>
                        </p:par>
                        <p:par>
                          <p:cTn id="692" fill="hold">
                            <p:stCondLst>
                              <p:cond delay="228500"/>
                            </p:stCondLst>
                            <p:childTnLst>
                              <p:par>
                                <p:cTn id="693" presetID="11" presetClass="entr" presetSubtype="0" fill="hold" grpId="0" nodeType="afterEffect">
                                  <p:stCondLst>
                                    <p:cond delay="0"/>
                                  </p:stCondLst>
                                  <p:childTnLst>
                                    <p:set>
                                      <p:cBhvr>
                                        <p:cTn id="694" dur="1000">
                                          <p:stCondLst>
                                            <p:cond delay="0"/>
                                          </p:stCondLst>
                                        </p:cTn>
                                        <p:tgtEl>
                                          <p:spTgt spid="261"/>
                                        </p:tgtEl>
                                        <p:attrNameLst>
                                          <p:attrName>style.visibility</p:attrName>
                                        </p:attrNameLst>
                                      </p:cBhvr>
                                      <p:to>
                                        <p:strVal val="visible"/>
                                      </p:to>
                                    </p:set>
                                  </p:childTnLst>
                                </p:cTn>
                              </p:par>
                            </p:childTnLst>
                          </p:cTn>
                        </p:par>
                        <p:par>
                          <p:cTn id="695" fill="hold">
                            <p:stCondLst>
                              <p:cond delay="229500"/>
                            </p:stCondLst>
                            <p:childTnLst>
                              <p:par>
                                <p:cTn id="696" presetID="11" presetClass="entr" presetSubtype="0" fill="hold" grpId="0" nodeType="afterEffect">
                                  <p:stCondLst>
                                    <p:cond delay="0"/>
                                  </p:stCondLst>
                                  <p:childTnLst>
                                    <p:set>
                                      <p:cBhvr>
                                        <p:cTn id="697" dur="1000">
                                          <p:stCondLst>
                                            <p:cond delay="0"/>
                                          </p:stCondLst>
                                        </p:cTn>
                                        <p:tgtEl>
                                          <p:spTgt spid="262"/>
                                        </p:tgtEl>
                                        <p:attrNameLst>
                                          <p:attrName>style.visibility</p:attrName>
                                        </p:attrNameLst>
                                      </p:cBhvr>
                                      <p:to>
                                        <p:strVal val="visible"/>
                                      </p:to>
                                    </p:set>
                                  </p:childTnLst>
                                </p:cTn>
                              </p:par>
                            </p:childTnLst>
                          </p:cTn>
                        </p:par>
                        <p:par>
                          <p:cTn id="698" fill="hold">
                            <p:stCondLst>
                              <p:cond delay="230500"/>
                            </p:stCondLst>
                            <p:childTnLst>
                              <p:par>
                                <p:cTn id="699" presetID="11" presetClass="entr" presetSubtype="0" fill="hold" grpId="0" nodeType="afterEffect">
                                  <p:stCondLst>
                                    <p:cond delay="0"/>
                                  </p:stCondLst>
                                  <p:childTnLst>
                                    <p:set>
                                      <p:cBhvr>
                                        <p:cTn id="700" dur="1000">
                                          <p:stCondLst>
                                            <p:cond delay="0"/>
                                          </p:stCondLst>
                                        </p:cTn>
                                        <p:tgtEl>
                                          <p:spTgt spid="263"/>
                                        </p:tgtEl>
                                        <p:attrNameLst>
                                          <p:attrName>style.visibility</p:attrName>
                                        </p:attrNameLst>
                                      </p:cBhvr>
                                      <p:to>
                                        <p:strVal val="visible"/>
                                      </p:to>
                                    </p:set>
                                  </p:childTnLst>
                                </p:cTn>
                              </p:par>
                            </p:childTnLst>
                          </p:cTn>
                        </p:par>
                        <p:par>
                          <p:cTn id="701" fill="hold">
                            <p:stCondLst>
                              <p:cond delay="231500"/>
                            </p:stCondLst>
                            <p:childTnLst>
                              <p:par>
                                <p:cTn id="702" presetID="11" presetClass="entr" presetSubtype="0" fill="hold" grpId="0" nodeType="afterEffect">
                                  <p:stCondLst>
                                    <p:cond delay="0"/>
                                  </p:stCondLst>
                                  <p:childTnLst>
                                    <p:set>
                                      <p:cBhvr>
                                        <p:cTn id="703" dur="1000">
                                          <p:stCondLst>
                                            <p:cond delay="0"/>
                                          </p:stCondLst>
                                        </p:cTn>
                                        <p:tgtEl>
                                          <p:spTgt spid="264"/>
                                        </p:tgtEl>
                                        <p:attrNameLst>
                                          <p:attrName>style.visibility</p:attrName>
                                        </p:attrNameLst>
                                      </p:cBhvr>
                                      <p:to>
                                        <p:strVal val="visible"/>
                                      </p:to>
                                    </p:set>
                                  </p:childTnLst>
                                </p:cTn>
                              </p:par>
                            </p:childTnLst>
                          </p:cTn>
                        </p:par>
                        <p:par>
                          <p:cTn id="704" fill="hold">
                            <p:stCondLst>
                              <p:cond delay="232500"/>
                            </p:stCondLst>
                            <p:childTnLst>
                              <p:par>
                                <p:cTn id="705" presetID="11" presetClass="entr" presetSubtype="0" fill="hold" grpId="0" nodeType="afterEffect">
                                  <p:stCondLst>
                                    <p:cond delay="0"/>
                                  </p:stCondLst>
                                  <p:childTnLst>
                                    <p:set>
                                      <p:cBhvr>
                                        <p:cTn id="706" dur="1000">
                                          <p:stCondLst>
                                            <p:cond delay="0"/>
                                          </p:stCondLst>
                                        </p:cTn>
                                        <p:tgtEl>
                                          <p:spTgt spid="265"/>
                                        </p:tgtEl>
                                        <p:attrNameLst>
                                          <p:attrName>style.visibility</p:attrName>
                                        </p:attrNameLst>
                                      </p:cBhvr>
                                      <p:to>
                                        <p:strVal val="visible"/>
                                      </p:to>
                                    </p:set>
                                  </p:childTnLst>
                                </p:cTn>
                              </p:par>
                            </p:childTnLst>
                          </p:cTn>
                        </p:par>
                        <p:par>
                          <p:cTn id="707" fill="hold">
                            <p:stCondLst>
                              <p:cond delay="233500"/>
                            </p:stCondLst>
                            <p:childTnLst>
                              <p:par>
                                <p:cTn id="708" presetID="11" presetClass="entr" presetSubtype="0" fill="hold" grpId="0" nodeType="afterEffect">
                                  <p:stCondLst>
                                    <p:cond delay="0"/>
                                  </p:stCondLst>
                                  <p:childTnLst>
                                    <p:set>
                                      <p:cBhvr>
                                        <p:cTn id="709" dur="1000">
                                          <p:stCondLst>
                                            <p:cond delay="0"/>
                                          </p:stCondLst>
                                        </p:cTn>
                                        <p:tgtEl>
                                          <p:spTgt spid="266"/>
                                        </p:tgtEl>
                                        <p:attrNameLst>
                                          <p:attrName>style.visibility</p:attrName>
                                        </p:attrNameLst>
                                      </p:cBhvr>
                                      <p:to>
                                        <p:strVal val="visible"/>
                                      </p:to>
                                    </p:set>
                                  </p:childTnLst>
                                </p:cTn>
                              </p:par>
                            </p:childTnLst>
                          </p:cTn>
                        </p:par>
                        <p:par>
                          <p:cTn id="710" fill="hold">
                            <p:stCondLst>
                              <p:cond delay="234500"/>
                            </p:stCondLst>
                            <p:childTnLst>
                              <p:par>
                                <p:cTn id="711" presetID="11" presetClass="entr" presetSubtype="0" fill="hold" grpId="0" nodeType="afterEffect">
                                  <p:stCondLst>
                                    <p:cond delay="0"/>
                                  </p:stCondLst>
                                  <p:childTnLst>
                                    <p:set>
                                      <p:cBhvr>
                                        <p:cTn id="712" dur="1000">
                                          <p:stCondLst>
                                            <p:cond delay="0"/>
                                          </p:stCondLst>
                                        </p:cTn>
                                        <p:tgtEl>
                                          <p:spTgt spid="267"/>
                                        </p:tgtEl>
                                        <p:attrNameLst>
                                          <p:attrName>style.visibility</p:attrName>
                                        </p:attrNameLst>
                                      </p:cBhvr>
                                      <p:to>
                                        <p:strVal val="visible"/>
                                      </p:to>
                                    </p:set>
                                  </p:childTnLst>
                                </p:cTn>
                              </p:par>
                            </p:childTnLst>
                          </p:cTn>
                        </p:par>
                        <p:par>
                          <p:cTn id="713" fill="hold">
                            <p:stCondLst>
                              <p:cond delay="235500"/>
                            </p:stCondLst>
                            <p:childTnLst>
                              <p:par>
                                <p:cTn id="714" presetID="11" presetClass="entr" presetSubtype="0" fill="hold" grpId="0" nodeType="afterEffect">
                                  <p:stCondLst>
                                    <p:cond delay="0"/>
                                  </p:stCondLst>
                                  <p:childTnLst>
                                    <p:set>
                                      <p:cBhvr>
                                        <p:cTn id="715" dur="1000">
                                          <p:stCondLst>
                                            <p:cond delay="0"/>
                                          </p:stCondLst>
                                        </p:cTn>
                                        <p:tgtEl>
                                          <p:spTgt spid="268"/>
                                        </p:tgtEl>
                                        <p:attrNameLst>
                                          <p:attrName>style.visibility</p:attrName>
                                        </p:attrNameLst>
                                      </p:cBhvr>
                                      <p:to>
                                        <p:strVal val="visible"/>
                                      </p:to>
                                    </p:set>
                                  </p:childTnLst>
                                </p:cTn>
                              </p:par>
                            </p:childTnLst>
                          </p:cTn>
                        </p:par>
                        <p:par>
                          <p:cTn id="716" fill="hold">
                            <p:stCondLst>
                              <p:cond delay="236500"/>
                            </p:stCondLst>
                            <p:childTnLst>
                              <p:par>
                                <p:cTn id="717" presetID="11" presetClass="entr" presetSubtype="0" fill="hold" grpId="0" nodeType="afterEffect">
                                  <p:stCondLst>
                                    <p:cond delay="0"/>
                                  </p:stCondLst>
                                  <p:childTnLst>
                                    <p:set>
                                      <p:cBhvr>
                                        <p:cTn id="718" dur="1000">
                                          <p:stCondLst>
                                            <p:cond delay="0"/>
                                          </p:stCondLst>
                                        </p:cTn>
                                        <p:tgtEl>
                                          <p:spTgt spid="269"/>
                                        </p:tgtEl>
                                        <p:attrNameLst>
                                          <p:attrName>style.visibility</p:attrName>
                                        </p:attrNameLst>
                                      </p:cBhvr>
                                      <p:to>
                                        <p:strVal val="visible"/>
                                      </p:to>
                                    </p:set>
                                  </p:childTnLst>
                                </p:cTn>
                              </p:par>
                            </p:childTnLst>
                          </p:cTn>
                        </p:par>
                        <p:par>
                          <p:cTn id="719" fill="hold">
                            <p:stCondLst>
                              <p:cond delay="237500"/>
                            </p:stCondLst>
                            <p:childTnLst>
                              <p:par>
                                <p:cTn id="720" presetID="11" presetClass="entr" presetSubtype="0" fill="hold" grpId="0" nodeType="afterEffect">
                                  <p:stCondLst>
                                    <p:cond delay="0"/>
                                  </p:stCondLst>
                                  <p:childTnLst>
                                    <p:set>
                                      <p:cBhvr>
                                        <p:cTn id="721" dur="1000">
                                          <p:stCondLst>
                                            <p:cond delay="0"/>
                                          </p:stCondLst>
                                        </p:cTn>
                                        <p:tgtEl>
                                          <p:spTgt spid="270"/>
                                        </p:tgtEl>
                                        <p:attrNameLst>
                                          <p:attrName>style.visibility</p:attrName>
                                        </p:attrNameLst>
                                      </p:cBhvr>
                                      <p:to>
                                        <p:strVal val="visible"/>
                                      </p:to>
                                    </p:set>
                                  </p:childTnLst>
                                </p:cTn>
                              </p:par>
                            </p:childTnLst>
                          </p:cTn>
                        </p:par>
                        <p:par>
                          <p:cTn id="722" fill="hold">
                            <p:stCondLst>
                              <p:cond delay="238500"/>
                            </p:stCondLst>
                            <p:childTnLst>
                              <p:par>
                                <p:cTn id="723" presetID="11" presetClass="entr" presetSubtype="0" fill="hold" grpId="0" nodeType="afterEffect">
                                  <p:stCondLst>
                                    <p:cond delay="0"/>
                                  </p:stCondLst>
                                  <p:childTnLst>
                                    <p:set>
                                      <p:cBhvr>
                                        <p:cTn id="724" dur="1000">
                                          <p:stCondLst>
                                            <p:cond delay="0"/>
                                          </p:stCondLst>
                                        </p:cTn>
                                        <p:tgtEl>
                                          <p:spTgt spid="271"/>
                                        </p:tgtEl>
                                        <p:attrNameLst>
                                          <p:attrName>style.visibility</p:attrName>
                                        </p:attrNameLst>
                                      </p:cBhvr>
                                      <p:to>
                                        <p:strVal val="visible"/>
                                      </p:to>
                                    </p:set>
                                  </p:childTnLst>
                                </p:cTn>
                              </p:par>
                            </p:childTnLst>
                          </p:cTn>
                        </p:par>
                        <p:par>
                          <p:cTn id="725" fill="hold">
                            <p:stCondLst>
                              <p:cond delay="239500"/>
                            </p:stCondLst>
                            <p:childTnLst>
                              <p:par>
                                <p:cTn id="726" presetID="11" presetClass="entr" presetSubtype="0" fill="hold" grpId="0" nodeType="afterEffect">
                                  <p:stCondLst>
                                    <p:cond delay="0"/>
                                  </p:stCondLst>
                                  <p:childTnLst>
                                    <p:set>
                                      <p:cBhvr>
                                        <p:cTn id="727" dur="1000">
                                          <p:stCondLst>
                                            <p:cond delay="0"/>
                                          </p:stCondLst>
                                        </p:cTn>
                                        <p:tgtEl>
                                          <p:spTgt spid="272"/>
                                        </p:tgtEl>
                                        <p:attrNameLst>
                                          <p:attrName>style.visibility</p:attrName>
                                        </p:attrNameLst>
                                      </p:cBhvr>
                                      <p:to>
                                        <p:strVal val="visible"/>
                                      </p:to>
                                    </p:set>
                                  </p:childTnLst>
                                </p:cTn>
                              </p:par>
                            </p:childTnLst>
                          </p:cTn>
                        </p:par>
                        <p:par>
                          <p:cTn id="728" fill="hold">
                            <p:stCondLst>
                              <p:cond delay="240500"/>
                            </p:stCondLst>
                            <p:childTnLst>
                              <p:par>
                                <p:cTn id="729" presetID="11" presetClass="entr" presetSubtype="0" fill="hold" grpId="0" nodeType="afterEffect">
                                  <p:stCondLst>
                                    <p:cond delay="0"/>
                                  </p:stCondLst>
                                  <p:childTnLst>
                                    <p:set>
                                      <p:cBhvr>
                                        <p:cTn id="730" dur="1000">
                                          <p:stCondLst>
                                            <p:cond delay="0"/>
                                          </p:stCondLst>
                                        </p:cTn>
                                        <p:tgtEl>
                                          <p:spTgt spid="273"/>
                                        </p:tgtEl>
                                        <p:attrNameLst>
                                          <p:attrName>style.visibility</p:attrName>
                                        </p:attrNameLst>
                                      </p:cBhvr>
                                      <p:to>
                                        <p:strVal val="visible"/>
                                      </p:to>
                                    </p:set>
                                  </p:childTnLst>
                                </p:cTn>
                              </p:par>
                            </p:childTnLst>
                          </p:cTn>
                        </p:par>
                        <p:par>
                          <p:cTn id="731" fill="hold">
                            <p:stCondLst>
                              <p:cond delay="241500"/>
                            </p:stCondLst>
                            <p:childTnLst>
                              <p:par>
                                <p:cTn id="732" presetID="11" presetClass="entr" presetSubtype="0" fill="hold" grpId="0" nodeType="afterEffect">
                                  <p:stCondLst>
                                    <p:cond delay="0"/>
                                  </p:stCondLst>
                                  <p:childTnLst>
                                    <p:set>
                                      <p:cBhvr>
                                        <p:cTn id="733" dur="1000">
                                          <p:stCondLst>
                                            <p:cond delay="0"/>
                                          </p:stCondLst>
                                        </p:cTn>
                                        <p:tgtEl>
                                          <p:spTgt spid="274"/>
                                        </p:tgtEl>
                                        <p:attrNameLst>
                                          <p:attrName>style.visibility</p:attrName>
                                        </p:attrNameLst>
                                      </p:cBhvr>
                                      <p:to>
                                        <p:strVal val="visible"/>
                                      </p:to>
                                    </p:set>
                                  </p:childTnLst>
                                </p:cTn>
                              </p:par>
                            </p:childTnLst>
                          </p:cTn>
                        </p:par>
                        <p:par>
                          <p:cTn id="734" fill="hold">
                            <p:stCondLst>
                              <p:cond delay="242500"/>
                            </p:stCondLst>
                            <p:childTnLst>
                              <p:par>
                                <p:cTn id="735" presetID="11" presetClass="entr" presetSubtype="0" fill="hold" grpId="0" nodeType="afterEffect">
                                  <p:stCondLst>
                                    <p:cond delay="0"/>
                                  </p:stCondLst>
                                  <p:childTnLst>
                                    <p:set>
                                      <p:cBhvr>
                                        <p:cTn id="736" dur="1000">
                                          <p:stCondLst>
                                            <p:cond delay="0"/>
                                          </p:stCondLst>
                                        </p:cTn>
                                        <p:tgtEl>
                                          <p:spTgt spid="275"/>
                                        </p:tgtEl>
                                        <p:attrNameLst>
                                          <p:attrName>style.visibility</p:attrName>
                                        </p:attrNameLst>
                                      </p:cBhvr>
                                      <p:to>
                                        <p:strVal val="visible"/>
                                      </p:to>
                                    </p:set>
                                  </p:childTnLst>
                                </p:cTn>
                              </p:par>
                            </p:childTnLst>
                          </p:cTn>
                        </p:par>
                        <p:par>
                          <p:cTn id="737" fill="hold">
                            <p:stCondLst>
                              <p:cond delay="243500"/>
                            </p:stCondLst>
                            <p:childTnLst>
                              <p:par>
                                <p:cTn id="738" presetID="11" presetClass="entr" presetSubtype="0" fill="hold" grpId="0" nodeType="afterEffect">
                                  <p:stCondLst>
                                    <p:cond delay="0"/>
                                  </p:stCondLst>
                                  <p:childTnLst>
                                    <p:set>
                                      <p:cBhvr>
                                        <p:cTn id="739" dur="1000">
                                          <p:stCondLst>
                                            <p:cond delay="0"/>
                                          </p:stCondLst>
                                        </p:cTn>
                                        <p:tgtEl>
                                          <p:spTgt spid="276"/>
                                        </p:tgtEl>
                                        <p:attrNameLst>
                                          <p:attrName>style.visibility</p:attrName>
                                        </p:attrNameLst>
                                      </p:cBhvr>
                                      <p:to>
                                        <p:strVal val="visible"/>
                                      </p:to>
                                    </p:set>
                                  </p:childTnLst>
                                </p:cTn>
                              </p:par>
                            </p:childTnLst>
                          </p:cTn>
                        </p:par>
                        <p:par>
                          <p:cTn id="740" fill="hold">
                            <p:stCondLst>
                              <p:cond delay="244500"/>
                            </p:stCondLst>
                            <p:childTnLst>
                              <p:par>
                                <p:cTn id="741" presetID="11" presetClass="entr" presetSubtype="0" fill="hold" grpId="0" nodeType="afterEffect">
                                  <p:stCondLst>
                                    <p:cond delay="0"/>
                                  </p:stCondLst>
                                  <p:childTnLst>
                                    <p:set>
                                      <p:cBhvr>
                                        <p:cTn id="742" dur="1000">
                                          <p:stCondLst>
                                            <p:cond delay="0"/>
                                          </p:stCondLst>
                                        </p:cTn>
                                        <p:tgtEl>
                                          <p:spTgt spid="277"/>
                                        </p:tgtEl>
                                        <p:attrNameLst>
                                          <p:attrName>style.visibility</p:attrName>
                                        </p:attrNameLst>
                                      </p:cBhvr>
                                      <p:to>
                                        <p:strVal val="visible"/>
                                      </p:to>
                                    </p:set>
                                  </p:childTnLst>
                                </p:cTn>
                              </p:par>
                            </p:childTnLst>
                          </p:cTn>
                        </p:par>
                        <p:par>
                          <p:cTn id="743" fill="hold">
                            <p:stCondLst>
                              <p:cond delay="245500"/>
                            </p:stCondLst>
                            <p:childTnLst>
                              <p:par>
                                <p:cTn id="744" presetID="11" presetClass="entr" presetSubtype="0" fill="hold" grpId="0" nodeType="afterEffect">
                                  <p:stCondLst>
                                    <p:cond delay="0"/>
                                  </p:stCondLst>
                                  <p:childTnLst>
                                    <p:set>
                                      <p:cBhvr>
                                        <p:cTn id="745" dur="1000">
                                          <p:stCondLst>
                                            <p:cond delay="0"/>
                                          </p:stCondLst>
                                        </p:cTn>
                                        <p:tgtEl>
                                          <p:spTgt spid="278"/>
                                        </p:tgtEl>
                                        <p:attrNameLst>
                                          <p:attrName>style.visibility</p:attrName>
                                        </p:attrNameLst>
                                      </p:cBhvr>
                                      <p:to>
                                        <p:strVal val="visible"/>
                                      </p:to>
                                    </p:set>
                                  </p:childTnLst>
                                </p:cTn>
                              </p:par>
                            </p:childTnLst>
                          </p:cTn>
                        </p:par>
                        <p:par>
                          <p:cTn id="746" fill="hold">
                            <p:stCondLst>
                              <p:cond delay="246500"/>
                            </p:stCondLst>
                            <p:childTnLst>
                              <p:par>
                                <p:cTn id="747" presetID="11" presetClass="entr" presetSubtype="0" fill="hold" grpId="0" nodeType="afterEffect">
                                  <p:stCondLst>
                                    <p:cond delay="0"/>
                                  </p:stCondLst>
                                  <p:childTnLst>
                                    <p:set>
                                      <p:cBhvr>
                                        <p:cTn id="748" dur="1000">
                                          <p:stCondLst>
                                            <p:cond delay="0"/>
                                          </p:stCondLst>
                                        </p:cTn>
                                        <p:tgtEl>
                                          <p:spTgt spid="279"/>
                                        </p:tgtEl>
                                        <p:attrNameLst>
                                          <p:attrName>style.visibility</p:attrName>
                                        </p:attrNameLst>
                                      </p:cBhvr>
                                      <p:to>
                                        <p:strVal val="visible"/>
                                      </p:to>
                                    </p:set>
                                  </p:childTnLst>
                                </p:cTn>
                              </p:par>
                            </p:childTnLst>
                          </p:cTn>
                        </p:par>
                        <p:par>
                          <p:cTn id="749" fill="hold">
                            <p:stCondLst>
                              <p:cond delay="247500"/>
                            </p:stCondLst>
                            <p:childTnLst>
                              <p:par>
                                <p:cTn id="750" presetID="11" presetClass="entr" presetSubtype="0" fill="hold" grpId="0" nodeType="afterEffect">
                                  <p:stCondLst>
                                    <p:cond delay="0"/>
                                  </p:stCondLst>
                                  <p:childTnLst>
                                    <p:set>
                                      <p:cBhvr>
                                        <p:cTn id="751" dur="1000">
                                          <p:stCondLst>
                                            <p:cond delay="0"/>
                                          </p:stCondLst>
                                        </p:cTn>
                                        <p:tgtEl>
                                          <p:spTgt spid="280"/>
                                        </p:tgtEl>
                                        <p:attrNameLst>
                                          <p:attrName>style.visibility</p:attrName>
                                        </p:attrNameLst>
                                      </p:cBhvr>
                                      <p:to>
                                        <p:strVal val="visible"/>
                                      </p:to>
                                    </p:set>
                                  </p:childTnLst>
                                </p:cTn>
                              </p:par>
                            </p:childTnLst>
                          </p:cTn>
                        </p:par>
                        <p:par>
                          <p:cTn id="752" fill="hold">
                            <p:stCondLst>
                              <p:cond delay="248500"/>
                            </p:stCondLst>
                            <p:childTnLst>
                              <p:par>
                                <p:cTn id="753" presetID="11" presetClass="entr" presetSubtype="0" fill="hold" grpId="0" nodeType="afterEffect">
                                  <p:stCondLst>
                                    <p:cond delay="0"/>
                                  </p:stCondLst>
                                  <p:childTnLst>
                                    <p:set>
                                      <p:cBhvr>
                                        <p:cTn id="754" dur="1000">
                                          <p:stCondLst>
                                            <p:cond delay="0"/>
                                          </p:stCondLst>
                                        </p:cTn>
                                        <p:tgtEl>
                                          <p:spTgt spid="281"/>
                                        </p:tgtEl>
                                        <p:attrNameLst>
                                          <p:attrName>style.visibility</p:attrName>
                                        </p:attrNameLst>
                                      </p:cBhvr>
                                      <p:to>
                                        <p:strVal val="visible"/>
                                      </p:to>
                                    </p:set>
                                  </p:childTnLst>
                                </p:cTn>
                              </p:par>
                            </p:childTnLst>
                          </p:cTn>
                        </p:par>
                        <p:par>
                          <p:cTn id="755" fill="hold">
                            <p:stCondLst>
                              <p:cond delay="249500"/>
                            </p:stCondLst>
                            <p:childTnLst>
                              <p:par>
                                <p:cTn id="756" presetID="11" presetClass="entr" presetSubtype="0" fill="hold" grpId="0" nodeType="afterEffect">
                                  <p:stCondLst>
                                    <p:cond delay="0"/>
                                  </p:stCondLst>
                                  <p:childTnLst>
                                    <p:set>
                                      <p:cBhvr>
                                        <p:cTn id="757" dur="1000">
                                          <p:stCondLst>
                                            <p:cond delay="0"/>
                                          </p:stCondLst>
                                        </p:cTn>
                                        <p:tgtEl>
                                          <p:spTgt spid="282"/>
                                        </p:tgtEl>
                                        <p:attrNameLst>
                                          <p:attrName>style.visibility</p:attrName>
                                        </p:attrNameLst>
                                      </p:cBhvr>
                                      <p:to>
                                        <p:strVal val="visible"/>
                                      </p:to>
                                    </p:set>
                                  </p:childTnLst>
                                </p:cTn>
                              </p:par>
                            </p:childTnLst>
                          </p:cTn>
                        </p:par>
                        <p:par>
                          <p:cTn id="758" fill="hold">
                            <p:stCondLst>
                              <p:cond delay="250500"/>
                            </p:stCondLst>
                            <p:childTnLst>
                              <p:par>
                                <p:cTn id="759" presetID="11" presetClass="entr" presetSubtype="0" fill="hold" grpId="0" nodeType="afterEffect">
                                  <p:stCondLst>
                                    <p:cond delay="0"/>
                                  </p:stCondLst>
                                  <p:childTnLst>
                                    <p:set>
                                      <p:cBhvr>
                                        <p:cTn id="760" dur="1000">
                                          <p:stCondLst>
                                            <p:cond delay="0"/>
                                          </p:stCondLst>
                                        </p:cTn>
                                        <p:tgtEl>
                                          <p:spTgt spid="283"/>
                                        </p:tgtEl>
                                        <p:attrNameLst>
                                          <p:attrName>style.visibility</p:attrName>
                                        </p:attrNameLst>
                                      </p:cBhvr>
                                      <p:to>
                                        <p:strVal val="visible"/>
                                      </p:to>
                                    </p:set>
                                  </p:childTnLst>
                                </p:cTn>
                              </p:par>
                            </p:childTnLst>
                          </p:cTn>
                        </p:par>
                        <p:par>
                          <p:cTn id="761" fill="hold">
                            <p:stCondLst>
                              <p:cond delay="251500"/>
                            </p:stCondLst>
                            <p:childTnLst>
                              <p:par>
                                <p:cTn id="762" presetID="11" presetClass="entr" presetSubtype="0" fill="hold" grpId="0" nodeType="afterEffect">
                                  <p:stCondLst>
                                    <p:cond delay="0"/>
                                  </p:stCondLst>
                                  <p:childTnLst>
                                    <p:set>
                                      <p:cBhvr>
                                        <p:cTn id="763" dur="1000">
                                          <p:stCondLst>
                                            <p:cond delay="0"/>
                                          </p:stCondLst>
                                        </p:cTn>
                                        <p:tgtEl>
                                          <p:spTgt spid="284"/>
                                        </p:tgtEl>
                                        <p:attrNameLst>
                                          <p:attrName>style.visibility</p:attrName>
                                        </p:attrNameLst>
                                      </p:cBhvr>
                                      <p:to>
                                        <p:strVal val="visible"/>
                                      </p:to>
                                    </p:set>
                                  </p:childTnLst>
                                </p:cTn>
                              </p:par>
                            </p:childTnLst>
                          </p:cTn>
                        </p:par>
                        <p:par>
                          <p:cTn id="764" fill="hold">
                            <p:stCondLst>
                              <p:cond delay="252500"/>
                            </p:stCondLst>
                            <p:childTnLst>
                              <p:par>
                                <p:cTn id="765" presetID="11" presetClass="entr" presetSubtype="0" fill="hold" grpId="0" nodeType="afterEffect">
                                  <p:stCondLst>
                                    <p:cond delay="0"/>
                                  </p:stCondLst>
                                  <p:childTnLst>
                                    <p:set>
                                      <p:cBhvr>
                                        <p:cTn id="766" dur="1000">
                                          <p:stCondLst>
                                            <p:cond delay="0"/>
                                          </p:stCondLst>
                                        </p:cTn>
                                        <p:tgtEl>
                                          <p:spTgt spid="285"/>
                                        </p:tgtEl>
                                        <p:attrNameLst>
                                          <p:attrName>style.visibility</p:attrName>
                                        </p:attrNameLst>
                                      </p:cBhvr>
                                      <p:to>
                                        <p:strVal val="visible"/>
                                      </p:to>
                                    </p:set>
                                  </p:childTnLst>
                                </p:cTn>
                              </p:par>
                            </p:childTnLst>
                          </p:cTn>
                        </p:par>
                        <p:par>
                          <p:cTn id="767" fill="hold">
                            <p:stCondLst>
                              <p:cond delay="253500"/>
                            </p:stCondLst>
                            <p:childTnLst>
                              <p:par>
                                <p:cTn id="768" presetID="11" presetClass="entr" presetSubtype="0" fill="hold" grpId="0" nodeType="afterEffect">
                                  <p:stCondLst>
                                    <p:cond delay="0"/>
                                  </p:stCondLst>
                                  <p:childTnLst>
                                    <p:set>
                                      <p:cBhvr>
                                        <p:cTn id="769" dur="1000">
                                          <p:stCondLst>
                                            <p:cond delay="0"/>
                                          </p:stCondLst>
                                        </p:cTn>
                                        <p:tgtEl>
                                          <p:spTgt spid="286"/>
                                        </p:tgtEl>
                                        <p:attrNameLst>
                                          <p:attrName>style.visibility</p:attrName>
                                        </p:attrNameLst>
                                      </p:cBhvr>
                                      <p:to>
                                        <p:strVal val="visible"/>
                                      </p:to>
                                    </p:set>
                                  </p:childTnLst>
                                </p:cTn>
                              </p:par>
                            </p:childTnLst>
                          </p:cTn>
                        </p:par>
                        <p:par>
                          <p:cTn id="770" fill="hold">
                            <p:stCondLst>
                              <p:cond delay="254500"/>
                            </p:stCondLst>
                            <p:childTnLst>
                              <p:par>
                                <p:cTn id="771" presetID="11" presetClass="entr" presetSubtype="0" fill="hold" grpId="0" nodeType="afterEffect">
                                  <p:stCondLst>
                                    <p:cond delay="0"/>
                                  </p:stCondLst>
                                  <p:childTnLst>
                                    <p:set>
                                      <p:cBhvr>
                                        <p:cTn id="772" dur="1000">
                                          <p:stCondLst>
                                            <p:cond delay="0"/>
                                          </p:stCondLst>
                                        </p:cTn>
                                        <p:tgtEl>
                                          <p:spTgt spid="287"/>
                                        </p:tgtEl>
                                        <p:attrNameLst>
                                          <p:attrName>style.visibility</p:attrName>
                                        </p:attrNameLst>
                                      </p:cBhvr>
                                      <p:to>
                                        <p:strVal val="visible"/>
                                      </p:to>
                                    </p:set>
                                  </p:childTnLst>
                                </p:cTn>
                              </p:par>
                            </p:childTnLst>
                          </p:cTn>
                        </p:par>
                        <p:par>
                          <p:cTn id="773" fill="hold">
                            <p:stCondLst>
                              <p:cond delay="255500"/>
                            </p:stCondLst>
                            <p:childTnLst>
                              <p:par>
                                <p:cTn id="774" presetID="11" presetClass="entr" presetSubtype="0" fill="hold" grpId="0" nodeType="afterEffect">
                                  <p:stCondLst>
                                    <p:cond delay="0"/>
                                  </p:stCondLst>
                                  <p:childTnLst>
                                    <p:set>
                                      <p:cBhvr>
                                        <p:cTn id="775" dur="1000">
                                          <p:stCondLst>
                                            <p:cond delay="0"/>
                                          </p:stCondLst>
                                        </p:cTn>
                                        <p:tgtEl>
                                          <p:spTgt spid="288"/>
                                        </p:tgtEl>
                                        <p:attrNameLst>
                                          <p:attrName>style.visibility</p:attrName>
                                        </p:attrNameLst>
                                      </p:cBhvr>
                                      <p:to>
                                        <p:strVal val="visible"/>
                                      </p:to>
                                    </p:set>
                                  </p:childTnLst>
                                </p:cTn>
                              </p:par>
                            </p:childTnLst>
                          </p:cTn>
                        </p:par>
                        <p:par>
                          <p:cTn id="776" fill="hold">
                            <p:stCondLst>
                              <p:cond delay="256500"/>
                            </p:stCondLst>
                            <p:childTnLst>
                              <p:par>
                                <p:cTn id="777" presetID="11" presetClass="entr" presetSubtype="0" fill="hold" grpId="0" nodeType="afterEffect">
                                  <p:stCondLst>
                                    <p:cond delay="0"/>
                                  </p:stCondLst>
                                  <p:childTnLst>
                                    <p:set>
                                      <p:cBhvr>
                                        <p:cTn id="778" dur="1000">
                                          <p:stCondLst>
                                            <p:cond delay="0"/>
                                          </p:stCondLst>
                                        </p:cTn>
                                        <p:tgtEl>
                                          <p:spTgt spid="289"/>
                                        </p:tgtEl>
                                        <p:attrNameLst>
                                          <p:attrName>style.visibility</p:attrName>
                                        </p:attrNameLst>
                                      </p:cBhvr>
                                      <p:to>
                                        <p:strVal val="visible"/>
                                      </p:to>
                                    </p:set>
                                  </p:childTnLst>
                                </p:cTn>
                              </p:par>
                            </p:childTnLst>
                          </p:cTn>
                        </p:par>
                        <p:par>
                          <p:cTn id="779" fill="hold">
                            <p:stCondLst>
                              <p:cond delay="257500"/>
                            </p:stCondLst>
                            <p:childTnLst>
                              <p:par>
                                <p:cTn id="780" presetID="11" presetClass="entr" presetSubtype="0" fill="hold" grpId="0" nodeType="afterEffect">
                                  <p:stCondLst>
                                    <p:cond delay="0"/>
                                  </p:stCondLst>
                                  <p:childTnLst>
                                    <p:set>
                                      <p:cBhvr>
                                        <p:cTn id="781" dur="1000">
                                          <p:stCondLst>
                                            <p:cond delay="0"/>
                                          </p:stCondLst>
                                        </p:cTn>
                                        <p:tgtEl>
                                          <p:spTgt spid="290"/>
                                        </p:tgtEl>
                                        <p:attrNameLst>
                                          <p:attrName>style.visibility</p:attrName>
                                        </p:attrNameLst>
                                      </p:cBhvr>
                                      <p:to>
                                        <p:strVal val="visible"/>
                                      </p:to>
                                    </p:set>
                                  </p:childTnLst>
                                </p:cTn>
                              </p:par>
                            </p:childTnLst>
                          </p:cTn>
                        </p:par>
                        <p:par>
                          <p:cTn id="782" fill="hold">
                            <p:stCondLst>
                              <p:cond delay="258500"/>
                            </p:stCondLst>
                            <p:childTnLst>
                              <p:par>
                                <p:cTn id="783" presetID="11" presetClass="entr" presetSubtype="0" fill="hold" grpId="0" nodeType="afterEffect">
                                  <p:stCondLst>
                                    <p:cond delay="0"/>
                                  </p:stCondLst>
                                  <p:childTnLst>
                                    <p:set>
                                      <p:cBhvr>
                                        <p:cTn id="784" dur="1000">
                                          <p:stCondLst>
                                            <p:cond delay="0"/>
                                          </p:stCondLst>
                                        </p:cTn>
                                        <p:tgtEl>
                                          <p:spTgt spid="291"/>
                                        </p:tgtEl>
                                        <p:attrNameLst>
                                          <p:attrName>style.visibility</p:attrName>
                                        </p:attrNameLst>
                                      </p:cBhvr>
                                      <p:to>
                                        <p:strVal val="visible"/>
                                      </p:to>
                                    </p:set>
                                  </p:childTnLst>
                                </p:cTn>
                              </p:par>
                            </p:childTnLst>
                          </p:cTn>
                        </p:par>
                        <p:par>
                          <p:cTn id="785" fill="hold">
                            <p:stCondLst>
                              <p:cond delay="259500"/>
                            </p:stCondLst>
                            <p:childTnLst>
                              <p:par>
                                <p:cTn id="786" presetID="11" presetClass="entr" presetSubtype="0" fill="hold" grpId="0" nodeType="afterEffect">
                                  <p:stCondLst>
                                    <p:cond delay="0"/>
                                  </p:stCondLst>
                                  <p:childTnLst>
                                    <p:set>
                                      <p:cBhvr>
                                        <p:cTn id="787" dur="1000">
                                          <p:stCondLst>
                                            <p:cond delay="0"/>
                                          </p:stCondLst>
                                        </p:cTn>
                                        <p:tgtEl>
                                          <p:spTgt spid="292"/>
                                        </p:tgtEl>
                                        <p:attrNameLst>
                                          <p:attrName>style.visibility</p:attrName>
                                        </p:attrNameLst>
                                      </p:cBhvr>
                                      <p:to>
                                        <p:strVal val="visible"/>
                                      </p:to>
                                    </p:set>
                                  </p:childTnLst>
                                </p:cTn>
                              </p:par>
                            </p:childTnLst>
                          </p:cTn>
                        </p:par>
                        <p:par>
                          <p:cTn id="788" fill="hold">
                            <p:stCondLst>
                              <p:cond delay="260500"/>
                            </p:stCondLst>
                            <p:childTnLst>
                              <p:par>
                                <p:cTn id="789" presetID="11" presetClass="entr" presetSubtype="0" fill="hold" grpId="0" nodeType="afterEffect">
                                  <p:stCondLst>
                                    <p:cond delay="0"/>
                                  </p:stCondLst>
                                  <p:childTnLst>
                                    <p:set>
                                      <p:cBhvr>
                                        <p:cTn id="790" dur="1000">
                                          <p:stCondLst>
                                            <p:cond delay="0"/>
                                          </p:stCondLst>
                                        </p:cTn>
                                        <p:tgtEl>
                                          <p:spTgt spid="293"/>
                                        </p:tgtEl>
                                        <p:attrNameLst>
                                          <p:attrName>style.visibility</p:attrName>
                                        </p:attrNameLst>
                                      </p:cBhvr>
                                      <p:to>
                                        <p:strVal val="visible"/>
                                      </p:to>
                                    </p:set>
                                  </p:childTnLst>
                                </p:cTn>
                              </p:par>
                            </p:childTnLst>
                          </p:cTn>
                        </p:par>
                        <p:par>
                          <p:cTn id="791" fill="hold">
                            <p:stCondLst>
                              <p:cond delay="261500"/>
                            </p:stCondLst>
                            <p:childTnLst>
                              <p:par>
                                <p:cTn id="792" presetID="11" presetClass="entr" presetSubtype="0" fill="hold" grpId="0" nodeType="afterEffect">
                                  <p:stCondLst>
                                    <p:cond delay="0"/>
                                  </p:stCondLst>
                                  <p:childTnLst>
                                    <p:set>
                                      <p:cBhvr>
                                        <p:cTn id="793" dur="1000">
                                          <p:stCondLst>
                                            <p:cond delay="0"/>
                                          </p:stCondLst>
                                        </p:cTn>
                                        <p:tgtEl>
                                          <p:spTgt spid="294"/>
                                        </p:tgtEl>
                                        <p:attrNameLst>
                                          <p:attrName>style.visibility</p:attrName>
                                        </p:attrNameLst>
                                      </p:cBhvr>
                                      <p:to>
                                        <p:strVal val="visible"/>
                                      </p:to>
                                    </p:set>
                                  </p:childTnLst>
                                </p:cTn>
                              </p:par>
                            </p:childTnLst>
                          </p:cTn>
                        </p:par>
                        <p:par>
                          <p:cTn id="794" fill="hold">
                            <p:stCondLst>
                              <p:cond delay="262500"/>
                            </p:stCondLst>
                            <p:childTnLst>
                              <p:par>
                                <p:cTn id="795" presetID="11" presetClass="entr" presetSubtype="0" fill="hold" grpId="0" nodeType="afterEffect">
                                  <p:stCondLst>
                                    <p:cond delay="0"/>
                                  </p:stCondLst>
                                  <p:childTnLst>
                                    <p:set>
                                      <p:cBhvr>
                                        <p:cTn id="796" dur="1000">
                                          <p:stCondLst>
                                            <p:cond delay="0"/>
                                          </p:stCondLst>
                                        </p:cTn>
                                        <p:tgtEl>
                                          <p:spTgt spid="295"/>
                                        </p:tgtEl>
                                        <p:attrNameLst>
                                          <p:attrName>style.visibility</p:attrName>
                                        </p:attrNameLst>
                                      </p:cBhvr>
                                      <p:to>
                                        <p:strVal val="visible"/>
                                      </p:to>
                                    </p:set>
                                  </p:childTnLst>
                                </p:cTn>
                              </p:par>
                            </p:childTnLst>
                          </p:cTn>
                        </p:par>
                        <p:par>
                          <p:cTn id="797" fill="hold">
                            <p:stCondLst>
                              <p:cond delay="263500"/>
                            </p:stCondLst>
                            <p:childTnLst>
                              <p:par>
                                <p:cTn id="798" presetID="11" presetClass="entr" presetSubtype="0" fill="hold" grpId="0" nodeType="afterEffect">
                                  <p:stCondLst>
                                    <p:cond delay="0"/>
                                  </p:stCondLst>
                                  <p:childTnLst>
                                    <p:set>
                                      <p:cBhvr>
                                        <p:cTn id="799" dur="1000">
                                          <p:stCondLst>
                                            <p:cond delay="0"/>
                                          </p:stCondLst>
                                        </p:cTn>
                                        <p:tgtEl>
                                          <p:spTgt spid="296"/>
                                        </p:tgtEl>
                                        <p:attrNameLst>
                                          <p:attrName>style.visibility</p:attrName>
                                        </p:attrNameLst>
                                      </p:cBhvr>
                                      <p:to>
                                        <p:strVal val="visible"/>
                                      </p:to>
                                    </p:set>
                                  </p:childTnLst>
                                </p:cTn>
                              </p:par>
                            </p:childTnLst>
                          </p:cTn>
                        </p:par>
                        <p:par>
                          <p:cTn id="800" fill="hold">
                            <p:stCondLst>
                              <p:cond delay="264500"/>
                            </p:stCondLst>
                            <p:childTnLst>
                              <p:par>
                                <p:cTn id="801" presetID="11" presetClass="entr" presetSubtype="0" fill="hold" grpId="0" nodeType="afterEffect">
                                  <p:stCondLst>
                                    <p:cond delay="0"/>
                                  </p:stCondLst>
                                  <p:childTnLst>
                                    <p:set>
                                      <p:cBhvr>
                                        <p:cTn id="802" dur="1000">
                                          <p:stCondLst>
                                            <p:cond delay="0"/>
                                          </p:stCondLst>
                                        </p:cTn>
                                        <p:tgtEl>
                                          <p:spTgt spid="297"/>
                                        </p:tgtEl>
                                        <p:attrNameLst>
                                          <p:attrName>style.visibility</p:attrName>
                                        </p:attrNameLst>
                                      </p:cBhvr>
                                      <p:to>
                                        <p:strVal val="visible"/>
                                      </p:to>
                                    </p:set>
                                  </p:childTnLst>
                                </p:cTn>
                              </p:par>
                            </p:childTnLst>
                          </p:cTn>
                        </p:par>
                        <p:par>
                          <p:cTn id="803" fill="hold">
                            <p:stCondLst>
                              <p:cond delay="265500"/>
                            </p:stCondLst>
                            <p:childTnLst>
                              <p:par>
                                <p:cTn id="804" presetID="11" presetClass="entr" presetSubtype="0" fill="hold" grpId="0" nodeType="afterEffect">
                                  <p:stCondLst>
                                    <p:cond delay="0"/>
                                  </p:stCondLst>
                                  <p:childTnLst>
                                    <p:set>
                                      <p:cBhvr>
                                        <p:cTn id="805" dur="1000">
                                          <p:stCondLst>
                                            <p:cond delay="0"/>
                                          </p:stCondLst>
                                        </p:cTn>
                                        <p:tgtEl>
                                          <p:spTgt spid="298"/>
                                        </p:tgtEl>
                                        <p:attrNameLst>
                                          <p:attrName>style.visibility</p:attrName>
                                        </p:attrNameLst>
                                      </p:cBhvr>
                                      <p:to>
                                        <p:strVal val="visible"/>
                                      </p:to>
                                    </p:set>
                                  </p:childTnLst>
                                </p:cTn>
                              </p:par>
                            </p:childTnLst>
                          </p:cTn>
                        </p:par>
                        <p:par>
                          <p:cTn id="806" fill="hold">
                            <p:stCondLst>
                              <p:cond delay="266500"/>
                            </p:stCondLst>
                            <p:childTnLst>
                              <p:par>
                                <p:cTn id="807" presetID="11" presetClass="entr" presetSubtype="0" fill="hold" grpId="0" nodeType="afterEffect">
                                  <p:stCondLst>
                                    <p:cond delay="0"/>
                                  </p:stCondLst>
                                  <p:childTnLst>
                                    <p:set>
                                      <p:cBhvr>
                                        <p:cTn id="808" dur="1000">
                                          <p:stCondLst>
                                            <p:cond delay="0"/>
                                          </p:stCondLst>
                                        </p:cTn>
                                        <p:tgtEl>
                                          <p:spTgt spid="299"/>
                                        </p:tgtEl>
                                        <p:attrNameLst>
                                          <p:attrName>style.visibility</p:attrName>
                                        </p:attrNameLst>
                                      </p:cBhvr>
                                      <p:to>
                                        <p:strVal val="visible"/>
                                      </p:to>
                                    </p:set>
                                  </p:childTnLst>
                                </p:cTn>
                              </p:par>
                            </p:childTnLst>
                          </p:cTn>
                        </p:par>
                        <p:par>
                          <p:cTn id="809" fill="hold">
                            <p:stCondLst>
                              <p:cond delay="267500"/>
                            </p:stCondLst>
                            <p:childTnLst>
                              <p:par>
                                <p:cTn id="810" presetID="11" presetClass="entr" presetSubtype="0" fill="hold" grpId="0" nodeType="afterEffect">
                                  <p:stCondLst>
                                    <p:cond delay="0"/>
                                  </p:stCondLst>
                                  <p:childTnLst>
                                    <p:set>
                                      <p:cBhvr>
                                        <p:cTn id="811" dur="1000">
                                          <p:stCondLst>
                                            <p:cond delay="0"/>
                                          </p:stCondLst>
                                        </p:cTn>
                                        <p:tgtEl>
                                          <p:spTgt spid="300"/>
                                        </p:tgtEl>
                                        <p:attrNameLst>
                                          <p:attrName>style.visibility</p:attrName>
                                        </p:attrNameLst>
                                      </p:cBhvr>
                                      <p:to>
                                        <p:strVal val="visible"/>
                                      </p:to>
                                    </p:set>
                                  </p:childTnLst>
                                </p:cTn>
                              </p:par>
                            </p:childTnLst>
                          </p:cTn>
                        </p:par>
                        <p:par>
                          <p:cTn id="812" fill="hold">
                            <p:stCondLst>
                              <p:cond delay="268500"/>
                            </p:stCondLst>
                            <p:childTnLst>
                              <p:par>
                                <p:cTn id="813" presetID="11" presetClass="entr" presetSubtype="0" fill="hold" grpId="0" nodeType="afterEffect">
                                  <p:stCondLst>
                                    <p:cond delay="0"/>
                                  </p:stCondLst>
                                  <p:childTnLst>
                                    <p:set>
                                      <p:cBhvr>
                                        <p:cTn id="814" dur="1000">
                                          <p:stCondLst>
                                            <p:cond delay="0"/>
                                          </p:stCondLst>
                                        </p:cTn>
                                        <p:tgtEl>
                                          <p:spTgt spid="301"/>
                                        </p:tgtEl>
                                        <p:attrNameLst>
                                          <p:attrName>style.visibility</p:attrName>
                                        </p:attrNameLst>
                                      </p:cBhvr>
                                      <p:to>
                                        <p:strVal val="visible"/>
                                      </p:to>
                                    </p:set>
                                  </p:childTnLst>
                                </p:cTn>
                              </p:par>
                            </p:childTnLst>
                          </p:cTn>
                        </p:par>
                        <p:par>
                          <p:cTn id="815" fill="hold">
                            <p:stCondLst>
                              <p:cond delay="269500"/>
                            </p:stCondLst>
                            <p:childTnLst>
                              <p:par>
                                <p:cTn id="816" presetID="11" presetClass="entr" presetSubtype="0" fill="hold" grpId="0" nodeType="afterEffect">
                                  <p:stCondLst>
                                    <p:cond delay="0"/>
                                  </p:stCondLst>
                                  <p:childTnLst>
                                    <p:set>
                                      <p:cBhvr>
                                        <p:cTn id="817" dur="1000">
                                          <p:stCondLst>
                                            <p:cond delay="0"/>
                                          </p:stCondLst>
                                        </p:cTn>
                                        <p:tgtEl>
                                          <p:spTgt spid="302"/>
                                        </p:tgtEl>
                                        <p:attrNameLst>
                                          <p:attrName>style.visibility</p:attrName>
                                        </p:attrNameLst>
                                      </p:cBhvr>
                                      <p:to>
                                        <p:strVal val="visible"/>
                                      </p:to>
                                    </p:set>
                                  </p:childTnLst>
                                </p:cTn>
                              </p:par>
                            </p:childTnLst>
                          </p:cTn>
                        </p:par>
                        <p:par>
                          <p:cTn id="818" fill="hold">
                            <p:stCondLst>
                              <p:cond delay="270500"/>
                            </p:stCondLst>
                            <p:childTnLst>
                              <p:par>
                                <p:cTn id="819" presetID="11" presetClass="entr" presetSubtype="0" fill="hold" grpId="0" nodeType="afterEffect">
                                  <p:stCondLst>
                                    <p:cond delay="0"/>
                                  </p:stCondLst>
                                  <p:childTnLst>
                                    <p:set>
                                      <p:cBhvr>
                                        <p:cTn id="820" dur="1000">
                                          <p:stCondLst>
                                            <p:cond delay="0"/>
                                          </p:stCondLst>
                                        </p:cTn>
                                        <p:tgtEl>
                                          <p:spTgt spid="303"/>
                                        </p:tgtEl>
                                        <p:attrNameLst>
                                          <p:attrName>style.visibility</p:attrName>
                                        </p:attrNameLst>
                                      </p:cBhvr>
                                      <p:to>
                                        <p:strVal val="visible"/>
                                      </p:to>
                                    </p:set>
                                  </p:childTnLst>
                                </p:cTn>
                              </p:par>
                            </p:childTnLst>
                          </p:cTn>
                        </p:par>
                        <p:par>
                          <p:cTn id="821" fill="hold">
                            <p:stCondLst>
                              <p:cond delay="271500"/>
                            </p:stCondLst>
                            <p:childTnLst>
                              <p:par>
                                <p:cTn id="822" presetID="11" presetClass="entr" presetSubtype="0" fill="hold" grpId="0" nodeType="afterEffect">
                                  <p:stCondLst>
                                    <p:cond delay="0"/>
                                  </p:stCondLst>
                                  <p:childTnLst>
                                    <p:set>
                                      <p:cBhvr>
                                        <p:cTn id="823" dur="1000">
                                          <p:stCondLst>
                                            <p:cond delay="0"/>
                                          </p:stCondLst>
                                        </p:cTn>
                                        <p:tgtEl>
                                          <p:spTgt spid="304"/>
                                        </p:tgtEl>
                                        <p:attrNameLst>
                                          <p:attrName>style.visibility</p:attrName>
                                        </p:attrNameLst>
                                      </p:cBhvr>
                                      <p:to>
                                        <p:strVal val="visible"/>
                                      </p:to>
                                    </p:set>
                                  </p:childTnLst>
                                </p:cTn>
                              </p:par>
                            </p:childTnLst>
                          </p:cTn>
                        </p:par>
                        <p:par>
                          <p:cTn id="824" fill="hold">
                            <p:stCondLst>
                              <p:cond delay="272500"/>
                            </p:stCondLst>
                            <p:childTnLst>
                              <p:par>
                                <p:cTn id="825" presetID="11" presetClass="entr" presetSubtype="0" fill="hold" grpId="0" nodeType="afterEffect">
                                  <p:stCondLst>
                                    <p:cond delay="0"/>
                                  </p:stCondLst>
                                  <p:childTnLst>
                                    <p:set>
                                      <p:cBhvr>
                                        <p:cTn id="826" dur="1000">
                                          <p:stCondLst>
                                            <p:cond delay="0"/>
                                          </p:stCondLst>
                                        </p:cTn>
                                        <p:tgtEl>
                                          <p:spTgt spid="305"/>
                                        </p:tgtEl>
                                        <p:attrNameLst>
                                          <p:attrName>style.visibility</p:attrName>
                                        </p:attrNameLst>
                                      </p:cBhvr>
                                      <p:to>
                                        <p:strVal val="visible"/>
                                      </p:to>
                                    </p:set>
                                  </p:childTnLst>
                                </p:cTn>
                              </p:par>
                            </p:childTnLst>
                          </p:cTn>
                        </p:par>
                        <p:par>
                          <p:cTn id="827" fill="hold">
                            <p:stCondLst>
                              <p:cond delay="273500"/>
                            </p:stCondLst>
                            <p:childTnLst>
                              <p:par>
                                <p:cTn id="828" presetID="11" presetClass="entr" presetSubtype="0" fill="hold" grpId="0" nodeType="afterEffect">
                                  <p:stCondLst>
                                    <p:cond delay="0"/>
                                  </p:stCondLst>
                                  <p:childTnLst>
                                    <p:set>
                                      <p:cBhvr>
                                        <p:cTn id="829" dur="1000">
                                          <p:stCondLst>
                                            <p:cond delay="0"/>
                                          </p:stCondLst>
                                        </p:cTn>
                                        <p:tgtEl>
                                          <p:spTgt spid="306"/>
                                        </p:tgtEl>
                                        <p:attrNameLst>
                                          <p:attrName>style.visibility</p:attrName>
                                        </p:attrNameLst>
                                      </p:cBhvr>
                                      <p:to>
                                        <p:strVal val="visible"/>
                                      </p:to>
                                    </p:set>
                                  </p:childTnLst>
                                </p:cTn>
                              </p:par>
                            </p:childTnLst>
                          </p:cTn>
                        </p:par>
                        <p:par>
                          <p:cTn id="830" fill="hold">
                            <p:stCondLst>
                              <p:cond delay="274500"/>
                            </p:stCondLst>
                            <p:childTnLst>
                              <p:par>
                                <p:cTn id="831" presetID="11" presetClass="entr" presetSubtype="0" fill="hold" grpId="0" nodeType="afterEffect">
                                  <p:stCondLst>
                                    <p:cond delay="0"/>
                                  </p:stCondLst>
                                  <p:childTnLst>
                                    <p:set>
                                      <p:cBhvr>
                                        <p:cTn id="832" dur="1000">
                                          <p:stCondLst>
                                            <p:cond delay="0"/>
                                          </p:stCondLst>
                                        </p:cTn>
                                        <p:tgtEl>
                                          <p:spTgt spid="307"/>
                                        </p:tgtEl>
                                        <p:attrNameLst>
                                          <p:attrName>style.visibility</p:attrName>
                                        </p:attrNameLst>
                                      </p:cBhvr>
                                      <p:to>
                                        <p:strVal val="visible"/>
                                      </p:to>
                                    </p:set>
                                  </p:childTnLst>
                                </p:cTn>
                              </p:par>
                            </p:childTnLst>
                          </p:cTn>
                        </p:par>
                        <p:par>
                          <p:cTn id="833" fill="hold">
                            <p:stCondLst>
                              <p:cond delay="275500"/>
                            </p:stCondLst>
                            <p:childTnLst>
                              <p:par>
                                <p:cTn id="834" presetID="11" presetClass="entr" presetSubtype="0" fill="hold" grpId="0" nodeType="afterEffect">
                                  <p:stCondLst>
                                    <p:cond delay="0"/>
                                  </p:stCondLst>
                                  <p:childTnLst>
                                    <p:set>
                                      <p:cBhvr>
                                        <p:cTn id="835" dur="1000">
                                          <p:stCondLst>
                                            <p:cond delay="0"/>
                                          </p:stCondLst>
                                        </p:cTn>
                                        <p:tgtEl>
                                          <p:spTgt spid="308"/>
                                        </p:tgtEl>
                                        <p:attrNameLst>
                                          <p:attrName>style.visibility</p:attrName>
                                        </p:attrNameLst>
                                      </p:cBhvr>
                                      <p:to>
                                        <p:strVal val="visible"/>
                                      </p:to>
                                    </p:set>
                                  </p:childTnLst>
                                </p:cTn>
                              </p:par>
                            </p:childTnLst>
                          </p:cTn>
                        </p:par>
                        <p:par>
                          <p:cTn id="836" fill="hold">
                            <p:stCondLst>
                              <p:cond delay="276500"/>
                            </p:stCondLst>
                            <p:childTnLst>
                              <p:par>
                                <p:cTn id="837" presetID="11" presetClass="entr" presetSubtype="0" fill="hold" grpId="0" nodeType="afterEffect">
                                  <p:stCondLst>
                                    <p:cond delay="0"/>
                                  </p:stCondLst>
                                  <p:childTnLst>
                                    <p:set>
                                      <p:cBhvr>
                                        <p:cTn id="838" dur="1000">
                                          <p:stCondLst>
                                            <p:cond delay="0"/>
                                          </p:stCondLst>
                                        </p:cTn>
                                        <p:tgtEl>
                                          <p:spTgt spid="309"/>
                                        </p:tgtEl>
                                        <p:attrNameLst>
                                          <p:attrName>style.visibility</p:attrName>
                                        </p:attrNameLst>
                                      </p:cBhvr>
                                      <p:to>
                                        <p:strVal val="visible"/>
                                      </p:to>
                                    </p:set>
                                  </p:childTnLst>
                                </p:cTn>
                              </p:par>
                            </p:childTnLst>
                          </p:cTn>
                        </p:par>
                        <p:par>
                          <p:cTn id="839" fill="hold">
                            <p:stCondLst>
                              <p:cond delay="277500"/>
                            </p:stCondLst>
                            <p:childTnLst>
                              <p:par>
                                <p:cTn id="840" presetID="11" presetClass="entr" presetSubtype="0" fill="hold" grpId="0" nodeType="afterEffect">
                                  <p:stCondLst>
                                    <p:cond delay="0"/>
                                  </p:stCondLst>
                                  <p:childTnLst>
                                    <p:set>
                                      <p:cBhvr>
                                        <p:cTn id="841" dur="1000">
                                          <p:stCondLst>
                                            <p:cond delay="0"/>
                                          </p:stCondLst>
                                        </p:cTn>
                                        <p:tgtEl>
                                          <p:spTgt spid="310"/>
                                        </p:tgtEl>
                                        <p:attrNameLst>
                                          <p:attrName>style.visibility</p:attrName>
                                        </p:attrNameLst>
                                      </p:cBhvr>
                                      <p:to>
                                        <p:strVal val="visible"/>
                                      </p:to>
                                    </p:set>
                                  </p:childTnLst>
                                </p:cTn>
                              </p:par>
                            </p:childTnLst>
                          </p:cTn>
                        </p:par>
                        <p:par>
                          <p:cTn id="842" fill="hold">
                            <p:stCondLst>
                              <p:cond delay="278500"/>
                            </p:stCondLst>
                            <p:childTnLst>
                              <p:par>
                                <p:cTn id="843" presetID="11" presetClass="entr" presetSubtype="0" fill="hold" grpId="0" nodeType="afterEffect">
                                  <p:stCondLst>
                                    <p:cond delay="0"/>
                                  </p:stCondLst>
                                  <p:childTnLst>
                                    <p:set>
                                      <p:cBhvr>
                                        <p:cTn id="844" dur="1000">
                                          <p:stCondLst>
                                            <p:cond delay="0"/>
                                          </p:stCondLst>
                                        </p:cTn>
                                        <p:tgtEl>
                                          <p:spTgt spid="311"/>
                                        </p:tgtEl>
                                        <p:attrNameLst>
                                          <p:attrName>style.visibility</p:attrName>
                                        </p:attrNameLst>
                                      </p:cBhvr>
                                      <p:to>
                                        <p:strVal val="visible"/>
                                      </p:to>
                                    </p:set>
                                  </p:childTnLst>
                                </p:cTn>
                              </p:par>
                            </p:childTnLst>
                          </p:cTn>
                        </p:par>
                        <p:par>
                          <p:cTn id="845" fill="hold">
                            <p:stCondLst>
                              <p:cond delay="279500"/>
                            </p:stCondLst>
                            <p:childTnLst>
                              <p:par>
                                <p:cTn id="846" presetID="11" presetClass="entr" presetSubtype="0" fill="hold" grpId="0" nodeType="afterEffect">
                                  <p:stCondLst>
                                    <p:cond delay="0"/>
                                  </p:stCondLst>
                                  <p:childTnLst>
                                    <p:set>
                                      <p:cBhvr>
                                        <p:cTn id="847" dur="1000">
                                          <p:stCondLst>
                                            <p:cond delay="0"/>
                                          </p:stCondLst>
                                        </p:cTn>
                                        <p:tgtEl>
                                          <p:spTgt spid="312"/>
                                        </p:tgtEl>
                                        <p:attrNameLst>
                                          <p:attrName>style.visibility</p:attrName>
                                        </p:attrNameLst>
                                      </p:cBhvr>
                                      <p:to>
                                        <p:strVal val="visible"/>
                                      </p:to>
                                    </p:set>
                                  </p:childTnLst>
                                </p:cTn>
                              </p:par>
                            </p:childTnLst>
                          </p:cTn>
                        </p:par>
                        <p:par>
                          <p:cTn id="848" fill="hold">
                            <p:stCondLst>
                              <p:cond delay="280500"/>
                            </p:stCondLst>
                            <p:childTnLst>
                              <p:par>
                                <p:cTn id="849" presetID="11" presetClass="entr" presetSubtype="0" fill="hold" grpId="0" nodeType="afterEffect">
                                  <p:stCondLst>
                                    <p:cond delay="0"/>
                                  </p:stCondLst>
                                  <p:childTnLst>
                                    <p:set>
                                      <p:cBhvr>
                                        <p:cTn id="850" dur="1000">
                                          <p:stCondLst>
                                            <p:cond delay="0"/>
                                          </p:stCondLst>
                                        </p:cTn>
                                        <p:tgtEl>
                                          <p:spTgt spid="313"/>
                                        </p:tgtEl>
                                        <p:attrNameLst>
                                          <p:attrName>style.visibility</p:attrName>
                                        </p:attrNameLst>
                                      </p:cBhvr>
                                      <p:to>
                                        <p:strVal val="visible"/>
                                      </p:to>
                                    </p:set>
                                  </p:childTnLst>
                                </p:cTn>
                              </p:par>
                            </p:childTnLst>
                          </p:cTn>
                        </p:par>
                        <p:par>
                          <p:cTn id="851" fill="hold">
                            <p:stCondLst>
                              <p:cond delay="281500"/>
                            </p:stCondLst>
                            <p:childTnLst>
                              <p:par>
                                <p:cTn id="852" presetID="11" presetClass="entr" presetSubtype="0" fill="hold" grpId="0" nodeType="afterEffect">
                                  <p:stCondLst>
                                    <p:cond delay="0"/>
                                  </p:stCondLst>
                                  <p:childTnLst>
                                    <p:set>
                                      <p:cBhvr>
                                        <p:cTn id="853" dur="1000">
                                          <p:stCondLst>
                                            <p:cond delay="0"/>
                                          </p:stCondLst>
                                        </p:cTn>
                                        <p:tgtEl>
                                          <p:spTgt spid="314"/>
                                        </p:tgtEl>
                                        <p:attrNameLst>
                                          <p:attrName>style.visibility</p:attrName>
                                        </p:attrNameLst>
                                      </p:cBhvr>
                                      <p:to>
                                        <p:strVal val="visible"/>
                                      </p:to>
                                    </p:set>
                                  </p:childTnLst>
                                </p:cTn>
                              </p:par>
                            </p:childTnLst>
                          </p:cTn>
                        </p:par>
                        <p:par>
                          <p:cTn id="854" fill="hold">
                            <p:stCondLst>
                              <p:cond delay="282500"/>
                            </p:stCondLst>
                            <p:childTnLst>
                              <p:par>
                                <p:cTn id="855" presetID="11" presetClass="entr" presetSubtype="0" fill="hold" grpId="0" nodeType="afterEffect">
                                  <p:stCondLst>
                                    <p:cond delay="0"/>
                                  </p:stCondLst>
                                  <p:childTnLst>
                                    <p:set>
                                      <p:cBhvr>
                                        <p:cTn id="856" dur="1000">
                                          <p:stCondLst>
                                            <p:cond delay="0"/>
                                          </p:stCondLst>
                                        </p:cTn>
                                        <p:tgtEl>
                                          <p:spTgt spid="315"/>
                                        </p:tgtEl>
                                        <p:attrNameLst>
                                          <p:attrName>style.visibility</p:attrName>
                                        </p:attrNameLst>
                                      </p:cBhvr>
                                      <p:to>
                                        <p:strVal val="visible"/>
                                      </p:to>
                                    </p:set>
                                  </p:childTnLst>
                                </p:cTn>
                              </p:par>
                            </p:childTnLst>
                          </p:cTn>
                        </p:par>
                        <p:par>
                          <p:cTn id="857" fill="hold">
                            <p:stCondLst>
                              <p:cond delay="283500"/>
                            </p:stCondLst>
                            <p:childTnLst>
                              <p:par>
                                <p:cTn id="858" presetID="11" presetClass="entr" presetSubtype="0" fill="hold" grpId="0" nodeType="afterEffect">
                                  <p:stCondLst>
                                    <p:cond delay="0"/>
                                  </p:stCondLst>
                                  <p:childTnLst>
                                    <p:set>
                                      <p:cBhvr>
                                        <p:cTn id="859" dur="1000">
                                          <p:stCondLst>
                                            <p:cond delay="0"/>
                                          </p:stCondLst>
                                        </p:cTn>
                                        <p:tgtEl>
                                          <p:spTgt spid="316"/>
                                        </p:tgtEl>
                                        <p:attrNameLst>
                                          <p:attrName>style.visibility</p:attrName>
                                        </p:attrNameLst>
                                      </p:cBhvr>
                                      <p:to>
                                        <p:strVal val="visible"/>
                                      </p:to>
                                    </p:set>
                                  </p:childTnLst>
                                </p:cTn>
                              </p:par>
                            </p:childTnLst>
                          </p:cTn>
                        </p:par>
                        <p:par>
                          <p:cTn id="860" fill="hold">
                            <p:stCondLst>
                              <p:cond delay="284500"/>
                            </p:stCondLst>
                            <p:childTnLst>
                              <p:par>
                                <p:cTn id="861" presetID="11" presetClass="entr" presetSubtype="0" fill="hold" grpId="0" nodeType="afterEffect">
                                  <p:stCondLst>
                                    <p:cond delay="0"/>
                                  </p:stCondLst>
                                  <p:childTnLst>
                                    <p:set>
                                      <p:cBhvr>
                                        <p:cTn id="862" dur="1000">
                                          <p:stCondLst>
                                            <p:cond delay="0"/>
                                          </p:stCondLst>
                                        </p:cTn>
                                        <p:tgtEl>
                                          <p:spTgt spid="317"/>
                                        </p:tgtEl>
                                        <p:attrNameLst>
                                          <p:attrName>style.visibility</p:attrName>
                                        </p:attrNameLst>
                                      </p:cBhvr>
                                      <p:to>
                                        <p:strVal val="visible"/>
                                      </p:to>
                                    </p:set>
                                  </p:childTnLst>
                                </p:cTn>
                              </p:par>
                            </p:childTnLst>
                          </p:cTn>
                        </p:par>
                        <p:par>
                          <p:cTn id="863" fill="hold">
                            <p:stCondLst>
                              <p:cond delay="285500"/>
                            </p:stCondLst>
                            <p:childTnLst>
                              <p:par>
                                <p:cTn id="864" presetID="11" presetClass="entr" presetSubtype="0" fill="hold" grpId="0" nodeType="afterEffect">
                                  <p:stCondLst>
                                    <p:cond delay="0"/>
                                  </p:stCondLst>
                                  <p:childTnLst>
                                    <p:set>
                                      <p:cBhvr>
                                        <p:cTn id="865" dur="1000">
                                          <p:stCondLst>
                                            <p:cond delay="0"/>
                                          </p:stCondLst>
                                        </p:cTn>
                                        <p:tgtEl>
                                          <p:spTgt spid="318"/>
                                        </p:tgtEl>
                                        <p:attrNameLst>
                                          <p:attrName>style.visibility</p:attrName>
                                        </p:attrNameLst>
                                      </p:cBhvr>
                                      <p:to>
                                        <p:strVal val="visible"/>
                                      </p:to>
                                    </p:set>
                                  </p:childTnLst>
                                </p:cTn>
                              </p:par>
                            </p:childTnLst>
                          </p:cTn>
                        </p:par>
                        <p:par>
                          <p:cTn id="866" fill="hold">
                            <p:stCondLst>
                              <p:cond delay="286500"/>
                            </p:stCondLst>
                            <p:childTnLst>
                              <p:par>
                                <p:cTn id="867" presetID="11" presetClass="entr" presetSubtype="0" fill="hold" grpId="0" nodeType="afterEffect">
                                  <p:stCondLst>
                                    <p:cond delay="0"/>
                                  </p:stCondLst>
                                  <p:childTnLst>
                                    <p:set>
                                      <p:cBhvr>
                                        <p:cTn id="868" dur="1000">
                                          <p:stCondLst>
                                            <p:cond delay="0"/>
                                          </p:stCondLst>
                                        </p:cTn>
                                        <p:tgtEl>
                                          <p:spTgt spid="319"/>
                                        </p:tgtEl>
                                        <p:attrNameLst>
                                          <p:attrName>style.visibility</p:attrName>
                                        </p:attrNameLst>
                                      </p:cBhvr>
                                      <p:to>
                                        <p:strVal val="visible"/>
                                      </p:to>
                                    </p:set>
                                  </p:childTnLst>
                                </p:cTn>
                              </p:par>
                            </p:childTnLst>
                          </p:cTn>
                        </p:par>
                        <p:par>
                          <p:cTn id="869" fill="hold">
                            <p:stCondLst>
                              <p:cond delay="287500"/>
                            </p:stCondLst>
                            <p:childTnLst>
                              <p:par>
                                <p:cTn id="870" presetID="11" presetClass="entr" presetSubtype="0" fill="hold" grpId="0" nodeType="afterEffect">
                                  <p:stCondLst>
                                    <p:cond delay="0"/>
                                  </p:stCondLst>
                                  <p:childTnLst>
                                    <p:set>
                                      <p:cBhvr>
                                        <p:cTn id="871" dur="1000">
                                          <p:stCondLst>
                                            <p:cond delay="0"/>
                                          </p:stCondLst>
                                        </p:cTn>
                                        <p:tgtEl>
                                          <p:spTgt spid="320"/>
                                        </p:tgtEl>
                                        <p:attrNameLst>
                                          <p:attrName>style.visibility</p:attrName>
                                        </p:attrNameLst>
                                      </p:cBhvr>
                                      <p:to>
                                        <p:strVal val="visible"/>
                                      </p:to>
                                    </p:set>
                                  </p:childTnLst>
                                </p:cTn>
                              </p:par>
                            </p:childTnLst>
                          </p:cTn>
                        </p:par>
                        <p:par>
                          <p:cTn id="872" fill="hold">
                            <p:stCondLst>
                              <p:cond delay="288500"/>
                            </p:stCondLst>
                            <p:childTnLst>
                              <p:par>
                                <p:cTn id="873" presetID="11" presetClass="entr" presetSubtype="0" fill="hold" grpId="0" nodeType="afterEffect">
                                  <p:stCondLst>
                                    <p:cond delay="0"/>
                                  </p:stCondLst>
                                  <p:childTnLst>
                                    <p:set>
                                      <p:cBhvr>
                                        <p:cTn id="874" dur="1000">
                                          <p:stCondLst>
                                            <p:cond delay="0"/>
                                          </p:stCondLst>
                                        </p:cTn>
                                        <p:tgtEl>
                                          <p:spTgt spid="321"/>
                                        </p:tgtEl>
                                        <p:attrNameLst>
                                          <p:attrName>style.visibility</p:attrName>
                                        </p:attrNameLst>
                                      </p:cBhvr>
                                      <p:to>
                                        <p:strVal val="visible"/>
                                      </p:to>
                                    </p:set>
                                  </p:childTnLst>
                                </p:cTn>
                              </p:par>
                            </p:childTnLst>
                          </p:cTn>
                        </p:par>
                        <p:par>
                          <p:cTn id="875" fill="hold">
                            <p:stCondLst>
                              <p:cond delay="289500"/>
                            </p:stCondLst>
                            <p:childTnLst>
                              <p:par>
                                <p:cTn id="876" presetID="11" presetClass="entr" presetSubtype="0" fill="hold" grpId="0" nodeType="afterEffect">
                                  <p:stCondLst>
                                    <p:cond delay="0"/>
                                  </p:stCondLst>
                                  <p:childTnLst>
                                    <p:set>
                                      <p:cBhvr>
                                        <p:cTn id="877" dur="1000">
                                          <p:stCondLst>
                                            <p:cond delay="0"/>
                                          </p:stCondLst>
                                        </p:cTn>
                                        <p:tgtEl>
                                          <p:spTgt spid="322"/>
                                        </p:tgtEl>
                                        <p:attrNameLst>
                                          <p:attrName>style.visibility</p:attrName>
                                        </p:attrNameLst>
                                      </p:cBhvr>
                                      <p:to>
                                        <p:strVal val="visible"/>
                                      </p:to>
                                    </p:set>
                                  </p:childTnLst>
                                </p:cTn>
                              </p:par>
                            </p:childTnLst>
                          </p:cTn>
                        </p:par>
                        <p:par>
                          <p:cTn id="878" fill="hold">
                            <p:stCondLst>
                              <p:cond delay="290500"/>
                            </p:stCondLst>
                            <p:childTnLst>
                              <p:par>
                                <p:cTn id="879" presetID="11" presetClass="entr" presetSubtype="0" fill="hold" grpId="0" nodeType="afterEffect">
                                  <p:stCondLst>
                                    <p:cond delay="0"/>
                                  </p:stCondLst>
                                  <p:childTnLst>
                                    <p:set>
                                      <p:cBhvr>
                                        <p:cTn id="880" dur="1000">
                                          <p:stCondLst>
                                            <p:cond delay="0"/>
                                          </p:stCondLst>
                                        </p:cTn>
                                        <p:tgtEl>
                                          <p:spTgt spid="323"/>
                                        </p:tgtEl>
                                        <p:attrNameLst>
                                          <p:attrName>style.visibility</p:attrName>
                                        </p:attrNameLst>
                                      </p:cBhvr>
                                      <p:to>
                                        <p:strVal val="visible"/>
                                      </p:to>
                                    </p:set>
                                  </p:childTnLst>
                                </p:cTn>
                              </p:par>
                            </p:childTnLst>
                          </p:cTn>
                        </p:par>
                        <p:par>
                          <p:cTn id="881" fill="hold">
                            <p:stCondLst>
                              <p:cond delay="291500"/>
                            </p:stCondLst>
                            <p:childTnLst>
                              <p:par>
                                <p:cTn id="882" presetID="11" presetClass="entr" presetSubtype="0" fill="hold" grpId="0" nodeType="afterEffect">
                                  <p:stCondLst>
                                    <p:cond delay="0"/>
                                  </p:stCondLst>
                                  <p:childTnLst>
                                    <p:set>
                                      <p:cBhvr>
                                        <p:cTn id="883" dur="1000">
                                          <p:stCondLst>
                                            <p:cond delay="0"/>
                                          </p:stCondLst>
                                        </p:cTn>
                                        <p:tgtEl>
                                          <p:spTgt spid="324"/>
                                        </p:tgtEl>
                                        <p:attrNameLst>
                                          <p:attrName>style.visibility</p:attrName>
                                        </p:attrNameLst>
                                      </p:cBhvr>
                                      <p:to>
                                        <p:strVal val="visible"/>
                                      </p:to>
                                    </p:set>
                                  </p:childTnLst>
                                  <p:subTnLst>
                                    <p:audio>
                                      <p:cMediaNode>
                                        <p:cTn display="0" masterRel="sameClick">
                                          <p:stCondLst>
                                            <p:cond evt="begin" delay="0">
                                              <p:tn val="882"/>
                                            </p:cond>
                                          </p:stCondLst>
                                          <p:endCondLst>
                                            <p:cond evt="onStopAudio" delay="0">
                                              <p:tgtEl>
                                                <p:sldTgt/>
                                              </p:tgtEl>
                                            </p:cond>
                                          </p:endCondLst>
                                        </p:cTn>
                                        <p:tgtEl>
                                          <p:sndTgt r:embed="rId3" name="chimes.wav"/>
                                        </p:tgtEl>
                                      </p:cMediaNode>
                                    </p:audio>
                                  </p:subTnLst>
                                </p:cTn>
                              </p:par>
                            </p:childTnLst>
                          </p:cTn>
                        </p:par>
                        <p:par>
                          <p:cTn id="884" fill="hold">
                            <p:stCondLst>
                              <p:cond delay="292500"/>
                            </p:stCondLst>
                            <p:childTnLst>
                              <p:par>
                                <p:cTn id="885" presetID="11" presetClass="entr" presetSubtype="0" fill="hold" grpId="0" nodeType="afterEffect">
                                  <p:stCondLst>
                                    <p:cond delay="0"/>
                                  </p:stCondLst>
                                  <p:childTnLst>
                                    <p:set>
                                      <p:cBhvr>
                                        <p:cTn id="886" dur="1000">
                                          <p:stCondLst>
                                            <p:cond delay="0"/>
                                          </p:stCondLst>
                                        </p:cTn>
                                        <p:tgtEl>
                                          <p:spTgt spid="325"/>
                                        </p:tgtEl>
                                        <p:attrNameLst>
                                          <p:attrName>style.visibility</p:attrName>
                                        </p:attrNameLst>
                                      </p:cBhvr>
                                      <p:to>
                                        <p:strVal val="visible"/>
                                      </p:to>
                                    </p:set>
                                  </p:childTnLst>
                                  <p:subTnLst>
                                    <p:audio>
                                      <p:cMediaNode>
                                        <p:cTn display="0" masterRel="sameClick">
                                          <p:stCondLst>
                                            <p:cond evt="begin" delay="0">
                                              <p:tn val="885"/>
                                            </p:cond>
                                          </p:stCondLst>
                                          <p:endCondLst>
                                            <p:cond evt="onStopAudio" delay="0">
                                              <p:tgtEl>
                                                <p:sldTgt/>
                                              </p:tgtEl>
                                            </p:cond>
                                          </p:endCondLst>
                                        </p:cTn>
                                        <p:tgtEl>
                                          <p:sndTgt r:embed="rId3" name="chimes.wav"/>
                                        </p:tgtEl>
                                      </p:cMediaNode>
                                    </p:audio>
                                  </p:subTnLst>
                                </p:cTn>
                              </p:par>
                            </p:childTnLst>
                          </p:cTn>
                        </p:par>
                        <p:par>
                          <p:cTn id="887" fill="hold">
                            <p:stCondLst>
                              <p:cond delay="293500"/>
                            </p:stCondLst>
                            <p:childTnLst>
                              <p:par>
                                <p:cTn id="888" presetID="11" presetClass="entr" presetSubtype="0" fill="hold" grpId="0" nodeType="afterEffect">
                                  <p:stCondLst>
                                    <p:cond delay="0"/>
                                  </p:stCondLst>
                                  <p:childTnLst>
                                    <p:set>
                                      <p:cBhvr>
                                        <p:cTn id="889" dur="1000">
                                          <p:stCondLst>
                                            <p:cond delay="0"/>
                                          </p:stCondLst>
                                        </p:cTn>
                                        <p:tgtEl>
                                          <p:spTgt spid="326"/>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3" name="chimes.wav"/>
                                        </p:tgtEl>
                                      </p:cMediaNode>
                                    </p:audio>
                                  </p:subTnLst>
                                </p:cTn>
                              </p:par>
                            </p:childTnLst>
                          </p:cTn>
                        </p:par>
                        <p:par>
                          <p:cTn id="890" fill="hold">
                            <p:stCondLst>
                              <p:cond delay="294500"/>
                            </p:stCondLst>
                            <p:childTnLst>
                              <p:par>
                                <p:cTn id="891" presetID="11" presetClass="entr" presetSubtype="0" fill="hold" grpId="0" nodeType="afterEffect">
                                  <p:stCondLst>
                                    <p:cond delay="0"/>
                                  </p:stCondLst>
                                  <p:childTnLst>
                                    <p:set>
                                      <p:cBhvr>
                                        <p:cTn id="892"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3" name="chimes.wav"/>
                                        </p:tgtEl>
                                      </p:cMediaNode>
                                    </p:audio>
                                  </p:subTnLst>
                                </p:cTn>
                              </p:par>
                            </p:childTnLst>
                          </p:cTn>
                        </p:par>
                        <p:par>
                          <p:cTn id="893" fill="hold">
                            <p:stCondLst>
                              <p:cond delay="295500"/>
                            </p:stCondLst>
                            <p:childTnLst>
                              <p:par>
                                <p:cTn id="894" presetID="11" presetClass="entr" presetSubtype="0" fill="hold" grpId="0" nodeType="afterEffect">
                                  <p:stCondLst>
                                    <p:cond delay="0"/>
                                  </p:stCondLst>
                                  <p:childTnLst>
                                    <p:set>
                                      <p:cBhvr>
                                        <p:cTn id="895"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3" name="chimes.wav"/>
                                        </p:tgtEl>
                                      </p:cMediaNode>
                                    </p:audio>
                                  </p:subTnLst>
                                </p:cTn>
                              </p:par>
                            </p:childTnLst>
                          </p:cTn>
                        </p:par>
                        <p:par>
                          <p:cTn id="896" fill="hold">
                            <p:stCondLst>
                              <p:cond delay="296500"/>
                            </p:stCondLst>
                            <p:childTnLst>
                              <p:par>
                                <p:cTn id="897" presetID="11" presetClass="entr" presetSubtype="0" fill="hold" grpId="0" nodeType="afterEffect">
                                  <p:stCondLst>
                                    <p:cond delay="0"/>
                                  </p:stCondLst>
                                  <p:childTnLst>
                                    <p:set>
                                      <p:cBhvr>
                                        <p:cTn id="898"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3" name="chimes.wav"/>
                                        </p:tgtEl>
                                      </p:cMediaNode>
                                    </p:audio>
                                  </p:subTnLst>
                                </p:cTn>
                              </p:par>
                            </p:childTnLst>
                          </p:cTn>
                        </p:par>
                        <p:par>
                          <p:cTn id="899" fill="hold">
                            <p:stCondLst>
                              <p:cond delay="297500"/>
                            </p:stCondLst>
                            <p:childTnLst>
                              <p:par>
                                <p:cTn id="900" presetID="11" presetClass="entr" presetSubtype="0" fill="hold" grpId="0" nodeType="afterEffect">
                                  <p:stCondLst>
                                    <p:cond delay="0"/>
                                  </p:stCondLst>
                                  <p:childTnLst>
                                    <p:set>
                                      <p:cBhvr>
                                        <p:cTn id="901"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3" name="chimes.wav"/>
                                        </p:tgtEl>
                                      </p:cMediaNode>
                                    </p:audio>
                                  </p:subTnLst>
                                </p:cTn>
                              </p:par>
                            </p:childTnLst>
                          </p:cTn>
                        </p:par>
                        <p:par>
                          <p:cTn id="902" fill="hold">
                            <p:stCondLst>
                              <p:cond delay="298500"/>
                            </p:stCondLst>
                            <p:childTnLst>
                              <p:par>
                                <p:cTn id="903" presetID="11" presetClass="entr" presetSubtype="0" fill="hold" grpId="0" nodeType="afterEffect">
                                  <p:stCondLst>
                                    <p:cond delay="0"/>
                                  </p:stCondLst>
                                  <p:childTnLst>
                                    <p:set>
                                      <p:cBhvr>
                                        <p:cTn id="904"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3" name="chimes.wav"/>
                                        </p:tgtEl>
                                      </p:cMediaNode>
                                    </p:audio>
                                  </p:subTnLst>
                                </p:cTn>
                              </p:par>
                            </p:childTnLst>
                          </p:cTn>
                        </p:par>
                        <p:par>
                          <p:cTn id="905" fill="hold">
                            <p:stCondLst>
                              <p:cond delay="299500"/>
                            </p:stCondLst>
                            <p:childTnLst>
                              <p:par>
                                <p:cTn id="906" presetID="11" presetClass="entr" presetSubtype="0" fill="hold" grpId="0" nodeType="afterEffect">
                                  <p:stCondLst>
                                    <p:cond delay="0"/>
                                  </p:stCondLst>
                                  <p:childTnLst>
                                    <p:set>
                                      <p:cBhvr>
                                        <p:cTn id="907"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3" name="chimes.wav"/>
                                        </p:tgtEl>
                                      </p:cMediaNode>
                                    </p:audio>
                                  </p:subTnLst>
                                </p:cTn>
                              </p:par>
                            </p:childTnLst>
                          </p:cTn>
                        </p:par>
                        <p:par>
                          <p:cTn id="908" fill="hold">
                            <p:stCondLst>
                              <p:cond delay="300500"/>
                            </p:stCondLst>
                            <p:childTnLst>
                              <p:par>
                                <p:cTn id="909" presetID="11" presetClass="entr" presetSubtype="0" fill="hold" grpId="0" nodeType="afterEffect">
                                  <p:stCondLst>
                                    <p:cond delay="0"/>
                                  </p:stCondLst>
                                  <p:childTnLst>
                                    <p:set>
                                      <p:cBhvr>
                                        <p:cTn id="910"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4"/>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8C12C2A-C15C-0DE1-59B6-662E58EF6AE8}"/>
              </a:ext>
            </a:extLst>
          </p:cNvPr>
          <p:cNvGraphicFramePr>
            <a:graphicFrameLocks noGrp="1"/>
          </p:cNvGraphicFramePr>
          <p:nvPr>
            <p:extLst>
              <p:ext uri="{D42A27DB-BD31-4B8C-83A1-F6EECF244321}">
                <p14:modId xmlns:p14="http://schemas.microsoft.com/office/powerpoint/2010/main" val="3254835915"/>
              </p:ext>
            </p:extLst>
          </p:nvPr>
        </p:nvGraphicFramePr>
        <p:xfrm>
          <a:off x="1033815" y="2174413"/>
          <a:ext cx="9178119" cy="1025839"/>
        </p:xfrm>
        <a:graphic>
          <a:graphicData uri="http://schemas.openxmlformats.org/drawingml/2006/table">
            <a:tbl>
              <a:tblPr firstRow="1" firstCol="1" bandRow="1">
                <a:tableStyleId>{5DA37D80-6434-44D0-A028-1B22A696006F}</a:tableStyleId>
              </a:tblPr>
              <a:tblGrid>
                <a:gridCol w="1616417">
                  <a:extLst>
                    <a:ext uri="{9D8B030D-6E8A-4147-A177-3AD203B41FA5}">
                      <a16:colId xmlns:a16="http://schemas.microsoft.com/office/drawing/2014/main" xmlns="" val="1186341766"/>
                    </a:ext>
                  </a:extLst>
                </a:gridCol>
                <a:gridCol w="2072454">
                  <a:extLst>
                    <a:ext uri="{9D8B030D-6E8A-4147-A177-3AD203B41FA5}">
                      <a16:colId xmlns:a16="http://schemas.microsoft.com/office/drawing/2014/main" xmlns="" val="198144880"/>
                    </a:ext>
                  </a:extLst>
                </a:gridCol>
                <a:gridCol w="2162180">
                  <a:extLst>
                    <a:ext uri="{9D8B030D-6E8A-4147-A177-3AD203B41FA5}">
                      <a16:colId xmlns:a16="http://schemas.microsoft.com/office/drawing/2014/main" xmlns="" val="917955550"/>
                    </a:ext>
                  </a:extLst>
                </a:gridCol>
                <a:gridCol w="1663534">
                  <a:extLst>
                    <a:ext uri="{9D8B030D-6E8A-4147-A177-3AD203B41FA5}">
                      <a16:colId xmlns:a16="http://schemas.microsoft.com/office/drawing/2014/main" xmlns="" val="3146364930"/>
                    </a:ext>
                  </a:extLst>
                </a:gridCol>
                <a:gridCol w="1663534">
                  <a:extLst>
                    <a:ext uri="{9D8B030D-6E8A-4147-A177-3AD203B41FA5}">
                      <a16:colId xmlns:a16="http://schemas.microsoft.com/office/drawing/2014/main" xmlns="" val="1555519450"/>
                    </a:ext>
                  </a:extLst>
                </a:gridCol>
              </a:tblGrid>
              <a:tr h="374889">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Năm</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1980</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1990</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2000</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2019</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tc>
                <a:extLst>
                  <a:ext uri="{0D108BD9-81ED-4DB2-BD59-A6C34878D82A}">
                    <a16:rowId xmlns:a16="http://schemas.microsoft.com/office/drawing/2014/main" xmlns="" val="2165370110"/>
                  </a:ext>
                </a:extLst>
              </a:tr>
              <a:tr h="605215">
                <a:tc>
                  <a:txBody>
                    <a:bodyPr/>
                    <a:lstStyle/>
                    <a:p>
                      <a:pPr marL="0" marR="0" algn="ctr" defTabSz="914400" rtl="0" eaLnBrk="1" latinLnBrk="0" hangingPunct="1">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Sản lượng</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solidFill>
                      <a:schemeClr val="bg1">
                        <a:alpha val="20000"/>
                      </a:schemeClr>
                    </a:solidFill>
                  </a:tcPr>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3129</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solidFill>
                      <a:schemeClr val="bg1">
                        <a:alpha val="20000"/>
                      </a:schemeClr>
                    </a:solidFill>
                  </a:tcPr>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3542</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solidFill>
                      <a:schemeClr val="bg1">
                        <a:alpha val="20000"/>
                      </a:schemeClr>
                    </a:solidFill>
                  </a:tcPr>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rPr>
                        <a:t>3587</a:t>
                      </a:r>
                      <a:endParaRPr kumimoji="0" lang="vi-VN" sz="2400" b="1" i="0" u="none" strike="noStrike" kern="1200" cap="none" spc="0" normalizeH="0" baseline="0">
                        <a:ln>
                          <a:noFill/>
                        </a:ln>
                        <a:solidFill>
                          <a:srgbClr val="00B050"/>
                        </a:solidFill>
                        <a:effectLst/>
                        <a:uLnTx/>
                        <a:uFillTx/>
                        <a:latin typeface="#9Slide03 SFU Futura_03" panose="00000400000000000000" pitchFamily="2" charset="0"/>
                        <a:ea typeface="+mn-ea"/>
                        <a:cs typeface="+mn-cs"/>
                      </a:endParaRPr>
                    </a:p>
                  </a:txBody>
                  <a:tcPr marL="68580" marR="68580" marT="0" marB="0">
                    <a:solidFill>
                      <a:schemeClr val="bg1">
                        <a:alpha val="20000"/>
                      </a:schemeClr>
                    </a:solidFill>
                  </a:tcPr>
                </a:tc>
                <a:tc>
                  <a:txBody>
                    <a:bodyPr/>
                    <a:lstStyle/>
                    <a:p>
                      <a:pPr marL="0" marR="0" algn="ctr">
                        <a:lnSpc>
                          <a:spcPct val="115000"/>
                        </a:lnSpc>
                        <a:spcBef>
                          <a:spcPts val="0"/>
                        </a:spcBef>
                        <a:spcAft>
                          <a:spcPts val="0"/>
                        </a:spcAft>
                      </a:pPr>
                      <a:r>
                        <a:rPr kumimoji="0" lang="en-US" sz="2400" b="1" i="0" u="none" strike="noStrike" kern="1200" cap="none" spc="0" normalizeH="0" baseline="0" dirty="0">
                          <a:ln>
                            <a:noFill/>
                          </a:ln>
                          <a:solidFill>
                            <a:srgbClr val="00B050"/>
                          </a:solidFill>
                          <a:effectLst/>
                          <a:uLnTx/>
                          <a:uFillTx/>
                          <a:latin typeface="#9Slide03 SFU Futura_03" panose="00000400000000000000" pitchFamily="2" charset="0"/>
                          <a:ea typeface="+mn-ea"/>
                          <a:cs typeface="+mn-cs"/>
                        </a:rPr>
                        <a:t>3964</a:t>
                      </a:r>
                      <a:endParaRPr kumimoji="0" lang="vi-VN" sz="2400" b="1" i="0" u="none" strike="noStrike" kern="1200" cap="none" spc="0" normalizeH="0" baseline="0" dirty="0">
                        <a:ln>
                          <a:noFill/>
                        </a:ln>
                        <a:solidFill>
                          <a:srgbClr val="00B050"/>
                        </a:solidFill>
                        <a:effectLst/>
                        <a:uLnTx/>
                        <a:uFillTx/>
                        <a:latin typeface="#9Slide03 SFU Futura_03" panose="00000400000000000000" pitchFamily="2" charset="0"/>
                        <a:ea typeface="+mn-ea"/>
                        <a:cs typeface="+mn-cs"/>
                      </a:endParaRPr>
                    </a:p>
                  </a:txBody>
                  <a:tcPr marL="68580" marR="68580" marT="0" marB="0">
                    <a:solidFill>
                      <a:schemeClr val="bg1">
                        <a:alpha val="20000"/>
                      </a:schemeClr>
                    </a:solidFill>
                  </a:tcPr>
                </a:tc>
                <a:extLst>
                  <a:ext uri="{0D108BD9-81ED-4DB2-BD59-A6C34878D82A}">
                    <a16:rowId xmlns:a16="http://schemas.microsoft.com/office/drawing/2014/main" xmlns="" val="670938376"/>
                  </a:ext>
                </a:extLst>
              </a:tr>
            </a:tbl>
          </a:graphicData>
        </a:graphic>
      </p:graphicFrame>
      <p:sp>
        <p:nvSpPr>
          <p:cNvPr id="5" name="TextBox 4">
            <a:extLst>
              <a:ext uri="{FF2B5EF4-FFF2-40B4-BE49-F238E27FC236}">
                <a16:creationId xmlns:a16="http://schemas.microsoft.com/office/drawing/2014/main" xmlns="" id="{6697CC09-3F11-F40A-8DAF-468CA68F8F2D}"/>
              </a:ext>
            </a:extLst>
          </p:cNvPr>
          <p:cNvSpPr txBox="1"/>
          <p:nvPr/>
        </p:nvSpPr>
        <p:spPr>
          <a:xfrm>
            <a:off x="808626" y="879935"/>
            <a:ext cx="9628495" cy="773610"/>
          </a:xfrm>
          <a:prstGeom prst="rect">
            <a:avLst/>
          </a:prstGeom>
          <a:noFill/>
        </p:spPr>
        <p:txBody>
          <a:bodyPr wrap="square">
            <a:spAutoFit/>
          </a:bodyPr>
          <a:lstStyle/>
          <a:p>
            <a:pPr marL="0" marR="0" algn="ctr">
              <a:lnSpc>
                <a:spcPct val="115000"/>
              </a:lnSpc>
              <a:spcBef>
                <a:spcPts val="0"/>
              </a:spcBef>
              <a:spcAft>
                <a:spcPts val="0"/>
              </a:spcAft>
            </a:pPr>
            <a:r>
              <a:rPr lang="en-US" sz="2000" b="1">
                <a:solidFill>
                  <a:srgbClr val="0070C0"/>
                </a:solidFill>
                <a:latin typeface="#9Slide03 SFU Futura_03" panose="00000400000000000000" pitchFamily="2" charset="0"/>
              </a:rPr>
              <a:t>SẢN LƯỢNG GỖ TRÒN CỦA THẾ GIỚI, GIAI ĐOẠN 1980 - 2019</a:t>
            </a:r>
          </a:p>
          <a:p>
            <a:pPr algn="ctr">
              <a:lnSpc>
                <a:spcPct val="115000"/>
              </a:lnSpc>
            </a:pPr>
            <a:r>
              <a:rPr lang="en-US" sz="2000" b="1">
                <a:solidFill>
                  <a:srgbClr val="0070C0"/>
                </a:solidFill>
                <a:latin typeface="#9Slide03 SFU Futura_03" panose="00000400000000000000" pitchFamily="2" charset="0"/>
              </a:rPr>
              <a:t>                                                                (Đơn vị: TRIỆU M³</a:t>
            </a:r>
            <a:endParaRPr lang="vi-VN" sz="2000" b="1">
              <a:solidFill>
                <a:srgbClr val="0070C0"/>
              </a:solidFill>
              <a:latin typeface="#9Slide03 SFU Futura_03" panose="00000400000000000000" pitchFamily="2" charset="0"/>
            </a:endParaRPr>
          </a:p>
        </p:txBody>
      </p:sp>
      <p:sp>
        <p:nvSpPr>
          <p:cNvPr id="6" name="Cloud 5">
            <a:extLst>
              <a:ext uri="{FF2B5EF4-FFF2-40B4-BE49-F238E27FC236}">
                <a16:creationId xmlns:a16="http://schemas.microsoft.com/office/drawing/2014/main" xmlns="" id="{421713C2-7BAB-C371-2453-69C6A1ED35A1}"/>
              </a:ext>
            </a:extLst>
          </p:cNvPr>
          <p:cNvSpPr/>
          <p:nvPr/>
        </p:nvSpPr>
        <p:spPr>
          <a:xfrm>
            <a:off x="3916904" y="3336878"/>
            <a:ext cx="3985148" cy="2825087"/>
          </a:xfrm>
          <a:prstGeom prst="cloud">
            <a:avLst/>
          </a:prstGeom>
          <a:solidFill>
            <a:schemeClr val="accent1">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9Slide03 SFU Futura_03" panose="00000400000000000000" pitchFamily="2" charset="0"/>
              </a:rPr>
              <a:t>Nhận xét sản lượng gỗ tròn của thế giới giai đoạn 1980-2019?</a:t>
            </a:r>
            <a:endParaRPr lang="vi-VN" sz="2400" b="1">
              <a:solidFill>
                <a:srgbClr val="FFFF00"/>
              </a:solidFill>
              <a:latin typeface="#9Slide03 SFU Futura_03" panose="00000400000000000000" pitchFamily="2" charset="0"/>
            </a:endParaRPr>
          </a:p>
        </p:txBody>
      </p:sp>
    </p:spTree>
    <p:extLst>
      <p:ext uri="{BB962C8B-B14F-4D97-AF65-F5344CB8AC3E}">
        <p14:creationId xmlns:p14="http://schemas.microsoft.com/office/powerpoint/2010/main" val="2191835466"/>
      </p:ext>
    </p:extLst>
  </p:cSld>
  <p:clrMapOvr>
    <a:masterClrMapping/>
  </p:clrMapOvr>
  <p:transition spd="slow">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3AD8574-9452-8725-D3E8-769E2ABB8D95}"/>
              </a:ext>
            </a:extLst>
          </p:cNvPr>
          <p:cNvPicPr>
            <a:picLocks noChangeAspect="1"/>
          </p:cNvPicPr>
          <p:nvPr/>
        </p:nvPicPr>
        <p:blipFill>
          <a:blip r:embed="rId2"/>
          <a:stretch>
            <a:fillRect/>
          </a:stretch>
        </p:blipFill>
        <p:spPr>
          <a:xfrm>
            <a:off x="921618" y="105666"/>
            <a:ext cx="10348764" cy="6646668"/>
          </a:xfrm>
          <a:prstGeom prst="rect">
            <a:avLst/>
          </a:prstGeom>
        </p:spPr>
      </p:pic>
    </p:spTree>
    <p:extLst>
      <p:ext uri="{BB962C8B-B14F-4D97-AF65-F5344CB8AC3E}">
        <p14:creationId xmlns:p14="http://schemas.microsoft.com/office/powerpoint/2010/main" val="3650074025"/>
      </p:ext>
    </p:extLst>
  </p:cSld>
  <p:clrMapOvr>
    <a:masterClrMapping/>
  </p:clrMapOvr>
  <p:transition spd="slow">
    <p:wheel spokes="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91DC6ABD-215C-4EA8-A483-CEF5B99AB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7">
            <a:extLst>
              <a:ext uri="{FF2B5EF4-FFF2-40B4-BE49-F238E27FC236}">
                <a16:creationId xmlns:a16="http://schemas.microsoft.com/office/drawing/2014/main" xmlns="" id="{BEA8BE3D-405B-414F-B81D-6CDBF78B2D61}"/>
              </a:ext>
            </a:extLst>
          </p:cNvPr>
          <p:cNvSpPr txBox="1"/>
          <p:nvPr/>
        </p:nvSpPr>
        <p:spPr>
          <a:xfrm>
            <a:off x="329184" y="423617"/>
            <a:ext cx="4597658" cy="824659"/>
          </a:xfrm>
          <a:prstGeom prst="rect">
            <a:avLst/>
          </a:prstGeom>
        </p:spPr>
        <p:txBody>
          <a:bodyPr vert="horz" lIns="91440" tIns="45720" rIns="91440" bIns="45720" rtlCol="0" anchor="b">
            <a:normAutofit fontScale="47500" lnSpcReduction="20000"/>
          </a:bodyPr>
          <a:lstStyle/>
          <a:p>
            <a:pPr algn="ctr">
              <a:lnSpc>
                <a:spcPct val="90000"/>
              </a:lnSpc>
              <a:spcBef>
                <a:spcPct val="0"/>
              </a:spcBef>
              <a:spcAft>
                <a:spcPts val="600"/>
              </a:spcAft>
            </a:pPr>
            <a:r>
              <a:rPr lang="en-US" sz="5700">
                <a:solidFill>
                  <a:srgbClr val="7030A0"/>
                </a:solidFill>
                <a:latin typeface="#9Slide07 IcielBC Cubano Normal" panose="00000500000000000000" pitchFamily="2" charset="0"/>
                <a:ea typeface="+mj-ea"/>
                <a:cs typeface="+mj-cs"/>
              </a:rPr>
              <a:t>c. Hoạt động trồng rừng và khai thác rừng</a:t>
            </a:r>
            <a:r>
              <a:rPr lang="en-US" sz="4800" b="1" kern="1200">
                <a:solidFill>
                  <a:srgbClr val="FFC000"/>
                </a:solidFill>
                <a:latin typeface="#9Slide03 Bebas Neue Bold" panose="020B0606020202050201" pitchFamily="34" charset="0"/>
                <a:ea typeface="+mj-ea"/>
                <a:cs typeface="+mj-cs"/>
              </a:rPr>
              <a:t>.</a:t>
            </a:r>
          </a:p>
        </p:txBody>
      </p:sp>
      <p:grpSp>
        <p:nvGrpSpPr>
          <p:cNvPr id="10" name="Group 9">
            <a:extLst>
              <a:ext uri="{FF2B5EF4-FFF2-40B4-BE49-F238E27FC236}">
                <a16:creationId xmlns:a16="http://schemas.microsoft.com/office/drawing/2014/main" xmlns="" id="{3AF6A671-C637-4547-85F4-51B6D188139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416432" y="1"/>
            <a:ext cx="2446384" cy="5777808"/>
            <a:chOff x="329184" y="1"/>
            <a:chExt cx="524256" cy="5777808"/>
          </a:xfrm>
        </p:grpSpPr>
        <p:cxnSp>
          <p:nvCxnSpPr>
            <p:cNvPr id="11" name="Straight Connector 10">
              <a:extLst>
                <a:ext uri="{FF2B5EF4-FFF2-40B4-BE49-F238E27FC236}">
                  <a16:creationId xmlns:a16="http://schemas.microsoft.com/office/drawing/2014/main" xmlns="" id="{C575CF26-3D3C-4C5A-A2B7-00432016EF6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F93F62A-F708-3CC6-A19A-B6E938DC5065}"/>
              </a:ext>
            </a:extLst>
          </p:cNvPr>
          <p:cNvSpPr txBox="1"/>
          <p:nvPr/>
        </p:nvSpPr>
        <p:spPr>
          <a:xfrm>
            <a:off x="258811" y="1627541"/>
            <a:ext cx="4897909" cy="4850559"/>
          </a:xfrm>
          <a:custGeom>
            <a:avLst/>
            <a:gdLst>
              <a:gd name="connsiteX0" fmla="*/ 0 w 4897909"/>
              <a:gd name="connsiteY0" fmla="*/ 0 h 4850559"/>
              <a:gd name="connsiteX1" fmla="*/ 446254 w 4897909"/>
              <a:gd name="connsiteY1" fmla="*/ 0 h 4850559"/>
              <a:gd name="connsiteX2" fmla="*/ 941487 w 4897909"/>
              <a:gd name="connsiteY2" fmla="*/ 0 h 4850559"/>
              <a:gd name="connsiteX3" fmla="*/ 1583657 w 4897909"/>
              <a:gd name="connsiteY3" fmla="*/ 0 h 4850559"/>
              <a:gd name="connsiteX4" fmla="*/ 2225828 w 4897909"/>
              <a:gd name="connsiteY4" fmla="*/ 0 h 4850559"/>
              <a:gd name="connsiteX5" fmla="*/ 2770040 w 4897909"/>
              <a:gd name="connsiteY5" fmla="*/ 0 h 4850559"/>
              <a:gd name="connsiteX6" fmla="*/ 3314252 w 4897909"/>
              <a:gd name="connsiteY6" fmla="*/ 0 h 4850559"/>
              <a:gd name="connsiteX7" fmla="*/ 3711527 w 4897909"/>
              <a:gd name="connsiteY7" fmla="*/ 0 h 4850559"/>
              <a:gd name="connsiteX8" fmla="*/ 4304718 w 4897909"/>
              <a:gd name="connsiteY8" fmla="*/ 0 h 4850559"/>
              <a:gd name="connsiteX9" fmla="*/ 4897909 w 4897909"/>
              <a:gd name="connsiteY9" fmla="*/ 0 h 4850559"/>
              <a:gd name="connsiteX10" fmla="*/ 4897909 w 4897909"/>
              <a:gd name="connsiteY10" fmla="*/ 587457 h 4850559"/>
              <a:gd name="connsiteX11" fmla="*/ 4897909 w 4897909"/>
              <a:gd name="connsiteY11" fmla="*/ 1174913 h 4850559"/>
              <a:gd name="connsiteX12" fmla="*/ 4897909 w 4897909"/>
              <a:gd name="connsiteY12" fmla="*/ 1665359 h 4850559"/>
              <a:gd name="connsiteX13" fmla="*/ 4897909 w 4897909"/>
              <a:gd name="connsiteY13" fmla="*/ 2301321 h 4850559"/>
              <a:gd name="connsiteX14" fmla="*/ 4897909 w 4897909"/>
              <a:gd name="connsiteY14" fmla="*/ 2743261 h 4850559"/>
              <a:gd name="connsiteX15" fmla="*/ 4897909 w 4897909"/>
              <a:gd name="connsiteY15" fmla="*/ 3282212 h 4850559"/>
              <a:gd name="connsiteX16" fmla="*/ 4897909 w 4897909"/>
              <a:gd name="connsiteY16" fmla="*/ 3772657 h 4850559"/>
              <a:gd name="connsiteX17" fmla="*/ 4897909 w 4897909"/>
              <a:gd name="connsiteY17" fmla="*/ 4214597 h 4850559"/>
              <a:gd name="connsiteX18" fmla="*/ 4897909 w 4897909"/>
              <a:gd name="connsiteY18" fmla="*/ 4850559 h 4850559"/>
              <a:gd name="connsiteX19" fmla="*/ 4500634 w 4897909"/>
              <a:gd name="connsiteY19" fmla="*/ 4850559 h 4850559"/>
              <a:gd name="connsiteX20" fmla="*/ 3956422 w 4897909"/>
              <a:gd name="connsiteY20" fmla="*/ 4850559 h 4850559"/>
              <a:gd name="connsiteX21" fmla="*/ 3510168 w 4897909"/>
              <a:gd name="connsiteY21" fmla="*/ 4850559 h 4850559"/>
              <a:gd name="connsiteX22" fmla="*/ 2867998 w 4897909"/>
              <a:gd name="connsiteY22" fmla="*/ 4850559 h 4850559"/>
              <a:gd name="connsiteX23" fmla="*/ 2274807 w 4897909"/>
              <a:gd name="connsiteY23" fmla="*/ 4850559 h 4850559"/>
              <a:gd name="connsiteX24" fmla="*/ 1730595 w 4897909"/>
              <a:gd name="connsiteY24" fmla="*/ 4850559 h 4850559"/>
              <a:gd name="connsiteX25" fmla="*/ 1333320 w 4897909"/>
              <a:gd name="connsiteY25" fmla="*/ 4850559 h 4850559"/>
              <a:gd name="connsiteX26" fmla="*/ 838087 w 4897909"/>
              <a:gd name="connsiteY26" fmla="*/ 4850559 h 4850559"/>
              <a:gd name="connsiteX27" fmla="*/ 0 w 4897909"/>
              <a:gd name="connsiteY27" fmla="*/ 4850559 h 4850559"/>
              <a:gd name="connsiteX28" fmla="*/ 0 w 4897909"/>
              <a:gd name="connsiteY28" fmla="*/ 4360114 h 4850559"/>
              <a:gd name="connsiteX29" fmla="*/ 0 w 4897909"/>
              <a:gd name="connsiteY29" fmla="*/ 3821163 h 4850559"/>
              <a:gd name="connsiteX30" fmla="*/ 0 w 4897909"/>
              <a:gd name="connsiteY30" fmla="*/ 3330717 h 4850559"/>
              <a:gd name="connsiteX31" fmla="*/ 0 w 4897909"/>
              <a:gd name="connsiteY31" fmla="*/ 2840272 h 4850559"/>
              <a:gd name="connsiteX32" fmla="*/ 0 w 4897909"/>
              <a:gd name="connsiteY32" fmla="*/ 2252815 h 4850559"/>
              <a:gd name="connsiteX33" fmla="*/ 0 w 4897909"/>
              <a:gd name="connsiteY33" fmla="*/ 1762370 h 4850559"/>
              <a:gd name="connsiteX34" fmla="*/ 0 w 4897909"/>
              <a:gd name="connsiteY34" fmla="*/ 1174913 h 4850559"/>
              <a:gd name="connsiteX35" fmla="*/ 0 w 4897909"/>
              <a:gd name="connsiteY35" fmla="*/ 684468 h 4850559"/>
              <a:gd name="connsiteX36" fmla="*/ 0 w 4897909"/>
              <a:gd name="connsiteY36" fmla="*/ 0 h 485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897909" h="4850559" extrusionOk="0">
                <a:moveTo>
                  <a:pt x="0" y="0"/>
                </a:moveTo>
                <a:cubicBezTo>
                  <a:pt x="141049" y="-7519"/>
                  <a:pt x="340556" y="264"/>
                  <a:pt x="446254" y="0"/>
                </a:cubicBezTo>
                <a:cubicBezTo>
                  <a:pt x="551952" y="-264"/>
                  <a:pt x="821504" y="23722"/>
                  <a:pt x="941487" y="0"/>
                </a:cubicBezTo>
                <a:cubicBezTo>
                  <a:pt x="1061470" y="-23722"/>
                  <a:pt x="1446830" y="62978"/>
                  <a:pt x="1583657" y="0"/>
                </a:cubicBezTo>
                <a:cubicBezTo>
                  <a:pt x="1720484" y="-62978"/>
                  <a:pt x="1928622" y="27149"/>
                  <a:pt x="2225828" y="0"/>
                </a:cubicBezTo>
                <a:cubicBezTo>
                  <a:pt x="2523034" y="-27149"/>
                  <a:pt x="2661177" y="7960"/>
                  <a:pt x="2770040" y="0"/>
                </a:cubicBezTo>
                <a:cubicBezTo>
                  <a:pt x="2878903" y="-7960"/>
                  <a:pt x="3140871" y="10907"/>
                  <a:pt x="3314252" y="0"/>
                </a:cubicBezTo>
                <a:cubicBezTo>
                  <a:pt x="3487633" y="-10907"/>
                  <a:pt x="3576112" y="4245"/>
                  <a:pt x="3711527" y="0"/>
                </a:cubicBezTo>
                <a:cubicBezTo>
                  <a:pt x="3846942" y="-4245"/>
                  <a:pt x="4010304" y="57447"/>
                  <a:pt x="4304718" y="0"/>
                </a:cubicBezTo>
                <a:cubicBezTo>
                  <a:pt x="4599132" y="-57447"/>
                  <a:pt x="4662391" y="24622"/>
                  <a:pt x="4897909" y="0"/>
                </a:cubicBezTo>
                <a:cubicBezTo>
                  <a:pt x="4964649" y="280199"/>
                  <a:pt x="4891065" y="366548"/>
                  <a:pt x="4897909" y="587457"/>
                </a:cubicBezTo>
                <a:cubicBezTo>
                  <a:pt x="4904753" y="808366"/>
                  <a:pt x="4880270" y="892855"/>
                  <a:pt x="4897909" y="1174913"/>
                </a:cubicBezTo>
                <a:cubicBezTo>
                  <a:pt x="4915548" y="1456971"/>
                  <a:pt x="4841331" y="1564633"/>
                  <a:pt x="4897909" y="1665359"/>
                </a:cubicBezTo>
                <a:cubicBezTo>
                  <a:pt x="4954487" y="1766085"/>
                  <a:pt x="4877992" y="2143399"/>
                  <a:pt x="4897909" y="2301321"/>
                </a:cubicBezTo>
                <a:cubicBezTo>
                  <a:pt x="4917826" y="2459243"/>
                  <a:pt x="4859841" y="2572314"/>
                  <a:pt x="4897909" y="2743261"/>
                </a:cubicBezTo>
                <a:cubicBezTo>
                  <a:pt x="4935977" y="2914208"/>
                  <a:pt x="4835343" y="3138290"/>
                  <a:pt x="4897909" y="3282212"/>
                </a:cubicBezTo>
                <a:cubicBezTo>
                  <a:pt x="4960475" y="3426134"/>
                  <a:pt x="4888185" y="3590520"/>
                  <a:pt x="4897909" y="3772657"/>
                </a:cubicBezTo>
                <a:cubicBezTo>
                  <a:pt x="4907633" y="3954795"/>
                  <a:pt x="4890275" y="4074623"/>
                  <a:pt x="4897909" y="4214597"/>
                </a:cubicBezTo>
                <a:cubicBezTo>
                  <a:pt x="4905543" y="4354571"/>
                  <a:pt x="4854607" y="4689913"/>
                  <a:pt x="4897909" y="4850559"/>
                </a:cubicBezTo>
                <a:cubicBezTo>
                  <a:pt x="4785184" y="4865431"/>
                  <a:pt x="4607353" y="4836006"/>
                  <a:pt x="4500634" y="4850559"/>
                </a:cubicBezTo>
                <a:cubicBezTo>
                  <a:pt x="4393915" y="4865112"/>
                  <a:pt x="4113084" y="4829620"/>
                  <a:pt x="3956422" y="4850559"/>
                </a:cubicBezTo>
                <a:cubicBezTo>
                  <a:pt x="3799760" y="4871498"/>
                  <a:pt x="3712832" y="4848760"/>
                  <a:pt x="3510168" y="4850559"/>
                </a:cubicBezTo>
                <a:cubicBezTo>
                  <a:pt x="3307504" y="4852358"/>
                  <a:pt x="3187813" y="4808208"/>
                  <a:pt x="2867998" y="4850559"/>
                </a:cubicBezTo>
                <a:cubicBezTo>
                  <a:pt x="2548183" y="4892910"/>
                  <a:pt x="2473824" y="4795511"/>
                  <a:pt x="2274807" y="4850559"/>
                </a:cubicBezTo>
                <a:cubicBezTo>
                  <a:pt x="2075790" y="4905607"/>
                  <a:pt x="1954597" y="4823323"/>
                  <a:pt x="1730595" y="4850559"/>
                </a:cubicBezTo>
                <a:cubicBezTo>
                  <a:pt x="1506593" y="4877795"/>
                  <a:pt x="1448448" y="4809124"/>
                  <a:pt x="1333320" y="4850559"/>
                </a:cubicBezTo>
                <a:cubicBezTo>
                  <a:pt x="1218193" y="4891994"/>
                  <a:pt x="952011" y="4826953"/>
                  <a:pt x="838087" y="4850559"/>
                </a:cubicBezTo>
                <a:cubicBezTo>
                  <a:pt x="724163" y="4874165"/>
                  <a:pt x="180353" y="4751443"/>
                  <a:pt x="0" y="4850559"/>
                </a:cubicBezTo>
                <a:cubicBezTo>
                  <a:pt x="-32581" y="4673234"/>
                  <a:pt x="30683" y="4486383"/>
                  <a:pt x="0" y="4360114"/>
                </a:cubicBezTo>
                <a:cubicBezTo>
                  <a:pt x="-30683" y="4233846"/>
                  <a:pt x="1234" y="4074190"/>
                  <a:pt x="0" y="3821163"/>
                </a:cubicBezTo>
                <a:cubicBezTo>
                  <a:pt x="-1234" y="3568136"/>
                  <a:pt x="20943" y="3438787"/>
                  <a:pt x="0" y="3330717"/>
                </a:cubicBezTo>
                <a:cubicBezTo>
                  <a:pt x="-20943" y="3222647"/>
                  <a:pt x="52185" y="2956231"/>
                  <a:pt x="0" y="2840272"/>
                </a:cubicBezTo>
                <a:cubicBezTo>
                  <a:pt x="-52185" y="2724313"/>
                  <a:pt x="12158" y="2425548"/>
                  <a:pt x="0" y="2252815"/>
                </a:cubicBezTo>
                <a:cubicBezTo>
                  <a:pt x="-12158" y="2080082"/>
                  <a:pt x="26130" y="1869733"/>
                  <a:pt x="0" y="1762370"/>
                </a:cubicBezTo>
                <a:cubicBezTo>
                  <a:pt x="-26130" y="1655007"/>
                  <a:pt x="40649" y="1396546"/>
                  <a:pt x="0" y="1174913"/>
                </a:cubicBezTo>
                <a:cubicBezTo>
                  <a:pt x="-40649" y="953280"/>
                  <a:pt x="18477" y="786768"/>
                  <a:pt x="0" y="684468"/>
                </a:cubicBezTo>
                <a:cubicBezTo>
                  <a:pt x="-18477" y="582168"/>
                  <a:pt x="11571" y="196666"/>
                  <a:pt x="0" y="0"/>
                </a:cubicBezTo>
                <a:close/>
              </a:path>
            </a:pathLst>
          </a:custGeom>
          <a:noFill/>
          <a:ln>
            <a:solidFill>
              <a:srgbClr val="0FBC30"/>
            </a:solidFill>
            <a:prstDash val="sysDash"/>
            <a:extLst>
              <a:ext uri="{C807C97D-BFC1-408E-A445-0C87EB9F89A2}">
                <ask:lineSketchStyleProps xmlns:ask="http://schemas.microsoft.com/office/drawing/2018/sketchyshapes" xmlns="" sd="4154581616">
                  <a:prstGeom prst="rect">
                    <a:avLst/>
                  </a:prstGeom>
                  <ask:type>
                    <ask:lineSketchScribble/>
                  </ask:type>
                </ask:lineSketchStyleProps>
              </a:ext>
            </a:extLst>
          </a:ln>
        </p:spPr>
        <p:txBody>
          <a:bodyPr wrap="square">
            <a:spAutoFit/>
          </a:bodyPr>
          <a:lstStyle/>
          <a:p>
            <a:pPr marL="0" marR="0" algn="just">
              <a:lnSpc>
                <a:spcPct val="115000"/>
              </a:lnSpc>
              <a:spcBef>
                <a:spcPts val="0"/>
              </a:spcBef>
              <a:spcAft>
                <a:spcPts val="800"/>
              </a:spcAft>
            </a:pPr>
            <a:r>
              <a:rPr lang="vi-VN" sz="2400">
                <a:solidFill>
                  <a:srgbClr val="0070C0"/>
                </a:solidFill>
                <a:latin typeface="#9Slide03 SFU Futura_03" panose="00000400000000000000" pitchFamily="2" charset="0"/>
              </a:rPr>
              <a:t>+ Trồng rừng có ý nghĩa quan trọng</a:t>
            </a:r>
          </a:p>
          <a:p>
            <a:pPr marL="0" marR="0" algn="just">
              <a:lnSpc>
                <a:spcPct val="115000"/>
              </a:lnSpc>
              <a:spcBef>
                <a:spcPts val="0"/>
              </a:spcBef>
              <a:spcAft>
                <a:spcPts val="800"/>
              </a:spcAft>
            </a:pPr>
            <a:r>
              <a:rPr lang="vi-VN" sz="2400">
                <a:solidFill>
                  <a:srgbClr val="0070C0"/>
                </a:solidFill>
                <a:latin typeface="#9Slide03 SFU Futura_03" panose="00000400000000000000" pitchFamily="2" charset="0"/>
              </a:rPr>
              <a:t>+ Diện tích rừng trồng trên thế giới tăng nhanh</a:t>
            </a:r>
          </a:p>
          <a:p>
            <a:pPr marL="0" marR="0" algn="just">
              <a:lnSpc>
                <a:spcPct val="115000"/>
              </a:lnSpc>
              <a:spcBef>
                <a:spcPts val="0"/>
              </a:spcBef>
              <a:spcAft>
                <a:spcPts val="800"/>
              </a:spcAft>
            </a:pPr>
            <a:r>
              <a:rPr lang="vi-VN" sz="2400">
                <a:solidFill>
                  <a:srgbClr val="0070C0"/>
                </a:solidFill>
                <a:latin typeface="#9Slide03 SFU Futura_03" panose="00000400000000000000" pitchFamily="2" charset="0"/>
              </a:rPr>
              <a:t>+ Sản lượng khai thác gỗ hàng năm có xu hướng tăng, nhưng không đều giữa các nhóm nước.</a:t>
            </a:r>
          </a:p>
          <a:p>
            <a:r>
              <a:rPr lang="vi-VN" sz="2400">
                <a:solidFill>
                  <a:srgbClr val="0070C0"/>
                </a:solidFill>
                <a:latin typeface="#9Slide03 SFU Futura_03" panose="00000400000000000000" pitchFamily="2" charset="0"/>
              </a:rPr>
              <a:t>+ Các quốc gia có diện tích rừng trồng lớn nhất và sản lượng khai thác gỗ lớn nhất là: Trug Quốc, Ấn Độ, Nga, Hoa Kì….</a:t>
            </a:r>
          </a:p>
        </p:txBody>
      </p:sp>
      <p:pic>
        <p:nvPicPr>
          <p:cNvPr id="4" name="Picture 3">
            <a:extLst>
              <a:ext uri="{FF2B5EF4-FFF2-40B4-BE49-F238E27FC236}">
                <a16:creationId xmlns:a16="http://schemas.microsoft.com/office/drawing/2014/main" xmlns="" id="{FFBAFECA-8322-90D4-2DCD-D1E8F844B11B}"/>
              </a:ext>
            </a:extLst>
          </p:cNvPr>
          <p:cNvPicPr>
            <a:picLocks noChangeAspect="1"/>
          </p:cNvPicPr>
          <p:nvPr/>
        </p:nvPicPr>
        <p:blipFill>
          <a:blip r:embed="rId2"/>
          <a:stretch>
            <a:fillRect/>
          </a:stretch>
        </p:blipFill>
        <p:spPr>
          <a:xfrm>
            <a:off x="5485905" y="767317"/>
            <a:ext cx="5925396" cy="3807189"/>
          </a:xfrm>
          <a:prstGeom prst="rect">
            <a:avLst/>
          </a:prstGeom>
        </p:spPr>
      </p:pic>
      <p:pic>
        <p:nvPicPr>
          <p:cNvPr id="5" name="Picture 4">
            <a:extLst>
              <a:ext uri="{FF2B5EF4-FFF2-40B4-BE49-F238E27FC236}">
                <a16:creationId xmlns:a16="http://schemas.microsoft.com/office/drawing/2014/main" xmlns="" id="{B31E982F-43C7-DFEF-CA38-A5020B0B14D1}"/>
              </a:ext>
            </a:extLst>
          </p:cNvPr>
          <p:cNvPicPr>
            <a:picLocks noChangeAspect="1"/>
          </p:cNvPicPr>
          <p:nvPr/>
        </p:nvPicPr>
        <p:blipFill>
          <a:blip r:embed="rId3"/>
          <a:stretch>
            <a:fillRect/>
          </a:stretch>
        </p:blipFill>
        <p:spPr>
          <a:xfrm>
            <a:off x="6234995" y="4615841"/>
            <a:ext cx="4419983" cy="1560711"/>
          </a:xfrm>
          <a:prstGeom prst="rect">
            <a:avLst/>
          </a:prstGeom>
        </p:spPr>
      </p:pic>
      <p:sp>
        <p:nvSpPr>
          <p:cNvPr id="6" name="Rectangle 5">
            <a:extLst>
              <a:ext uri="{FF2B5EF4-FFF2-40B4-BE49-F238E27FC236}">
                <a16:creationId xmlns:a16="http://schemas.microsoft.com/office/drawing/2014/main" xmlns="" id="{A3233375-8EC8-66C2-3620-70FB28934338}"/>
              </a:ext>
            </a:extLst>
          </p:cNvPr>
          <p:cNvSpPr/>
          <p:nvPr/>
        </p:nvSpPr>
        <p:spPr>
          <a:xfrm>
            <a:off x="0" y="1248276"/>
            <a:ext cx="4506285" cy="2529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761916103"/>
      </p:ext>
    </p:extLst>
  </p:cSld>
  <p:clrMapOvr>
    <a:masterClrMapping/>
  </p:clrMapOvr>
  <p:transition spd="slow">
    <p:wheel spokes="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ộp Văn bản 17">
            <a:extLst>
              <a:ext uri="{FF2B5EF4-FFF2-40B4-BE49-F238E27FC236}">
                <a16:creationId xmlns:a16="http://schemas.microsoft.com/office/drawing/2014/main" xmlns="" id="{0190E1CB-9EBA-7CD4-126F-52994578A3C0}"/>
              </a:ext>
            </a:extLst>
          </p:cNvPr>
          <p:cNvSpPr txBox="1"/>
          <p:nvPr/>
        </p:nvSpPr>
        <p:spPr>
          <a:xfrm>
            <a:off x="478747" y="667688"/>
            <a:ext cx="4597658" cy="824659"/>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5700">
                <a:solidFill>
                  <a:srgbClr val="7030A0"/>
                </a:solidFill>
                <a:latin typeface="#9Slide07 IcielBC Cubano Normal" panose="00000500000000000000" pitchFamily="2" charset="0"/>
                <a:ea typeface="+mj-ea"/>
                <a:cs typeface="+mj-cs"/>
              </a:rPr>
              <a:t>EM CÓ BIẾT</a:t>
            </a:r>
            <a:endParaRPr lang="en-US" sz="4800" b="1" kern="1200">
              <a:solidFill>
                <a:srgbClr val="FFC000"/>
              </a:solidFill>
              <a:latin typeface="#9Slide03 Bebas Neue Bold" panose="020B0606020202050201" pitchFamily="34" charset="0"/>
              <a:ea typeface="+mj-ea"/>
              <a:cs typeface="+mj-cs"/>
            </a:endParaRPr>
          </a:p>
        </p:txBody>
      </p:sp>
      <p:pic>
        <p:nvPicPr>
          <p:cNvPr id="13" name="Picture 12">
            <a:extLst>
              <a:ext uri="{FF2B5EF4-FFF2-40B4-BE49-F238E27FC236}">
                <a16:creationId xmlns:a16="http://schemas.microsoft.com/office/drawing/2014/main" xmlns="" id="{CFBC26C0-65DD-EE9D-EC91-9D7011939787}"/>
              </a:ext>
            </a:extLst>
          </p:cNvPr>
          <p:cNvPicPr>
            <a:picLocks noChangeAspect="1"/>
          </p:cNvPicPr>
          <p:nvPr/>
        </p:nvPicPr>
        <p:blipFill rotWithShape="1">
          <a:blip r:embed="rId2"/>
          <a:srcRect t="16860"/>
          <a:stretch/>
        </p:blipFill>
        <p:spPr>
          <a:xfrm>
            <a:off x="9053675" y="151263"/>
            <a:ext cx="2783283" cy="5996694"/>
          </a:xfrm>
          <a:prstGeom prst="rect">
            <a:avLst/>
          </a:prstGeom>
        </p:spPr>
      </p:pic>
      <p:pic>
        <p:nvPicPr>
          <p:cNvPr id="5" name="Picture 4">
            <a:extLst>
              <a:ext uri="{FF2B5EF4-FFF2-40B4-BE49-F238E27FC236}">
                <a16:creationId xmlns:a16="http://schemas.microsoft.com/office/drawing/2014/main" xmlns="" id="{F14525B7-2489-802F-9882-3E8E3FEDFAAD}"/>
              </a:ext>
            </a:extLst>
          </p:cNvPr>
          <p:cNvPicPr>
            <a:picLocks noChangeAspect="1"/>
          </p:cNvPicPr>
          <p:nvPr/>
        </p:nvPicPr>
        <p:blipFill>
          <a:blip r:embed="rId3"/>
          <a:stretch>
            <a:fillRect/>
          </a:stretch>
        </p:blipFill>
        <p:spPr>
          <a:xfrm>
            <a:off x="6135399" y="133729"/>
            <a:ext cx="2783283" cy="5996694"/>
          </a:xfrm>
          <a:prstGeom prst="rect">
            <a:avLst/>
          </a:prstGeom>
        </p:spPr>
      </p:pic>
      <p:pic>
        <p:nvPicPr>
          <p:cNvPr id="8" name="Picture 7">
            <a:extLst>
              <a:ext uri="{FF2B5EF4-FFF2-40B4-BE49-F238E27FC236}">
                <a16:creationId xmlns:a16="http://schemas.microsoft.com/office/drawing/2014/main" xmlns="" id="{8C339D7D-85D5-FB8B-DB8A-A5DD809E5EF8}"/>
              </a:ext>
            </a:extLst>
          </p:cNvPr>
          <p:cNvPicPr>
            <a:picLocks noChangeAspect="1"/>
          </p:cNvPicPr>
          <p:nvPr/>
        </p:nvPicPr>
        <p:blipFill rotWithShape="1">
          <a:blip r:embed="rId4"/>
          <a:srcRect b="20585"/>
          <a:stretch/>
        </p:blipFill>
        <p:spPr>
          <a:xfrm>
            <a:off x="811311" y="2108208"/>
            <a:ext cx="4152940" cy="4022214"/>
          </a:xfrm>
          <a:prstGeom prst="rect">
            <a:avLst/>
          </a:prstGeom>
        </p:spPr>
      </p:pic>
    </p:spTree>
    <p:extLst>
      <p:ext uri="{BB962C8B-B14F-4D97-AF65-F5344CB8AC3E}">
        <p14:creationId xmlns:p14="http://schemas.microsoft.com/office/powerpoint/2010/main" val="2029193693"/>
      </p:ext>
    </p:extLst>
  </p:cSld>
  <p:clrMapOvr>
    <a:masterClrMapping/>
  </p:clrMapOvr>
  <p:transition spd="slow">
    <p:wheel spokes="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xmlns="" id="{0855A890-B60B-4670-9DC2-69DC05015A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xmlns="" id="{90F533E9-6690-41A8-A372-4C6C622D0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xmlns="" id="{99413ED5-9ED4-4772-BCE4-2BCAE6B12E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xmlns="" id="{04357C93-F0CB-4A1C-8F77-4E9063789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xmlns="" id="{6DBF9831-BDDE-CC2A-9EB3-BC0DEFF7C14E}"/>
              </a:ext>
            </a:extLst>
          </p:cNvPr>
          <p:cNvCxnSpPr/>
          <p:nvPr/>
        </p:nvCxnSpPr>
        <p:spPr>
          <a:xfrm>
            <a:off x="920628" y="1650707"/>
            <a:ext cx="1950097" cy="0"/>
          </a:xfrm>
          <a:prstGeom prst="line">
            <a:avLst/>
          </a:prstGeom>
          <a:ln w="28575">
            <a:solidFill>
              <a:srgbClr val="ED15B3"/>
            </a:solidFill>
          </a:ln>
        </p:spPr>
        <p:style>
          <a:lnRef idx="1">
            <a:schemeClr val="accent2"/>
          </a:lnRef>
          <a:fillRef idx="0">
            <a:schemeClr val="accent2"/>
          </a:fillRef>
          <a:effectRef idx="0">
            <a:schemeClr val="accent2"/>
          </a:effectRef>
          <a:fontRef idx="minor">
            <a:schemeClr val="tx1"/>
          </a:fontRef>
        </p:style>
      </p:cxnSp>
      <p:sp>
        <p:nvSpPr>
          <p:cNvPr id="31" name="Hộp Văn bản 8">
            <a:extLst>
              <a:ext uri="{FF2B5EF4-FFF2-40B4-BE49-F238E27FC236}">
                <a16:creationId xmlns:a16="http://schemas.microsoft.com/office/drawing/2014/main" xmlns="" id="{60294BC2-7FC5-6B94-1297-A2526A767A41}"/>
              </a:ext>
            </a:extLst>
          </p:cNvPr>
          <p:cNvSpPr txBox="1"/>
          <p:nvPr/>
        </p:nvSpPr>
        <p:spPr>
          <a:xfrm>
            <a:off x="93038" y="1078793"/>
            <a:ext cx="3892412" cy="584775"/>
          </a:xfrm>
          <a:prstGeom prst="rect">
            <a:avLst/>
          </a:prstGeom>
          <a:noFill/>
        </p:spPr>
        <p:txBody>
          <a:bodyPr wrap="non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Arial"/>
                <a:sym typeface="Arial"/>
              </a:rPr>
              <a:t>VÒNG CHUYÊN GIA</a:t>
            </a:r>
          </a:p>
        </p:txBody>
      </p:sp>
      <p:grpSp>
        <p:nvGrpSpPr>
          <p:cNvPr id="19" name="Group 18">
            <a:extLst>
              <a:ext uri="{FF2B5EF4-FFF2-40B4-BE49-F238E27FC236}">
                <a16:creationId xmlns:a16="http://schemas.microsoft.com/office/drawing/2014/main" xmlns="" id="{F3E8DF7E-EEC1-DC1E-8141-9BB328AA3E04}"/>
              </a:ext>
            </a:extLst>
          </p:cNvPr>
          <p:cNvGrpSpPr/>
          <p:nvPr/>
        </p:nvGrpSpPr>
        <p:grpSpPr>
          <a:xfrm>
            <a:off x="4927311" y="1070649"/>
            <a:ext cx="3614649" cy="1222736"/>
            <a:chOff x="6776892" y="1053942"/>
            <a:chExt cx="3606944" cy="1207480"/>
          </a:xfrm>
          <a:noFill/>
        </p:grpSpPr>
        <p:sp>
          <p:nvSpPr>
            <p:cNvPr id="29" name="TextBox 9">
              <a:extLst>
                <a:ext uri="{FF2B5EF4-FFF2-40B4-BE49-F238E27FC236}">
                  <a16:creationId xmlns:a16="http://schemas.microsoft.com/office/drawing/2014/main" xmlns="" id="{9CB07B77-0372-2263-E599-A40E327BDD4F}"/>
                </a:ext>
              </a:extLst>
            </p:cNvPr>
            <p:cNvSpPr txBox="1"/>
            <p:nvPr/>
          </p:nvSpPr>
          <p:spPr>
            <a:xfrm>
              <a:off x="7736622" y="1078029"/>
              <a:ext cx="2647214" cy="1002991"/>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kumimoji="0" lang="en-US" sz="6000" b="1" i="0" u="none" strike="noStrike" kern="1200" cap="none" spc="0" normalizeH="0" baseline="0" noProof="0">
                  <a:ln>
                    <a:noFill/>
                  </a:ln>
                  <a:solidFill>
                    <a:srgbClr val="002060"/>
                  </a:solidFill>
                  <a:effectLst/>
                  <a:uLnTx/>
                  <a:uFillTx/>
                  <a:latin typeface="#9Slide05 IcielSanelma" pitchFamily="2" charset="0"/>
                  <a:ea typeface="+mn-ea"/>
                  <a:cs typeface="Arial"/>
                  <a:sym typeface="Arial"/>
                </a:rPr>
                <a:t>Nhiệm vụ</a:t>
              </a:r>
            </a:p>
          </p:txBody>
        </p:sp>
        <p:pic>
          <p:nvPicPr>
            <p:cNvPr id="30" name="Picture 29">
              <a:extLst>
                <a:ext uri="{FF2B5EF4-FFF2-40B4-BE49-F238E27FC236}">
                  <a16:creationId xmlns:a16="http://schemas.microsoft.com/office/drawing/2014/main" xmlns="" id="{A1AD0236-B1C1-92E0-2362-B38FD2959AD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1195905" cy="1207480"/>
            </a:xfrm>
            <a:prstGeom prst="rect">
              <a:avLst/>
            </a:prstGeom>
            <a:grpFill/>
          </p:spPr>
        </p:pic>
      </p:grpSp>
      <p:grpSp>
        <p:nvGrpSpPr>
          <p:cNvPr id="20" name="Group 19">
            <a:extLst>
              <a:ext uri="{FF2B5EF4-FFF2-40B4-BE49-F238E27FC236}">
                <a16:creationId xmlns:a16="http://schemas.microsoft.com/office/drawing/2014/main" xmlns="" id="{C70F7E7E-B341-3DC0-C6B8-F9491E9AC68C}"/>
              </a:ext>
            </a:extLst>
          </p:cNvPr>
          <p:cNvGrpSpPr/>
          <p:nvPr/>
        </p:nvGrpSpPr>
        <p:grpSpPr>
          <a:xfrm>
            <a:off x="537856" y="1981293"/>
            <a:ext cx="2454338" cy="500898"/>
            <a:chOff x="704425" y="1953590"/>
            <a:chExt cx="3246248" cy="742547"/>
          </a:xfrm>
        </p:grpSpPr>
        <p:sp>
          <p:nvSpPr>
            <p:cNvPr id="27" name="Flowchart: Terminator 26">
              <a:extLst>
                <a:ext uri="{FF2B5EF4-FFF2-40B4-BE49-F238E27FC236}">
                  <a16:creationId xmlns:a16="http://schemas.microsoft.com/office/drawing/2014/main" xmlns="" id="{F65A21E6-5AFB-6E23-B893-4D0682C5B5C5}"/>
                </a:ext>
              </a:extLst>
            </p:cNvPr>
            <p:cNvSpPr/>
            <p:nvPr/>
          </p:nvSpPr>
          <p:spPr>
            <a:xfrm>
              <a:off x="1443849" y="2084201"/>
              <a:ext cx="2506824" cy="537328"/>
            </a:xfrm>
            <a:prstGeom prst="flowChartTerminator">
              <a:avLst/>
            </a:prstGeom>
            <a:solidFill>
              <a:srgbClr val="00B050"/>
            </a:solidFill>
            <a:ln w="12700" cap="flat" cmpd="sng" algn="ctr">
              <a:noFill/>
              <a:prstDash val="solid"/>
              <a:miter lim="800000"/>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78"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Tahoma" panose="020B0604030504040204" pitchFamily="34" charset="0"/>
                  <a:sym typeface="Arial"/>
                </a:rPr>
                <a:t>Sơ</a:t>
              </a:r>
              <a:r>
                <a:rPr kumimoji="0" lang="en-US" sz="2000" b="0" i="0" u="none" strike="noStrike" kern="1200" cap="none" spc="0" normalizeH="0" baseline="0" noProof="0">
                  <a:ln>
                    <a:noFill/>
                  </a:ln>
                  <a:solidFill>
                    <a:prstClr val="white"/>
                  </a:solidFill>
                  <a:effectLst/>
                  <a:uLnTx/>
                  <a:uFillTx/>
                  <a:latin typeface="#9Slide03 SFU Futura_12" panose="00000400000000000000" pitchFamily="2" charset="0"/>
                  <a:ea typeface="+mn-ea"/>
                  <a:cs typeface="Arial"/>
                  <a:sym typeface="Arial"/>
                </a:rPr>
                <a:t> </a:t>
              </a:r>
              <a:r>
                <a:rPr kumimoji="0" lang="en-US" sz="2000" b="0" i="0" u="none" strike="noStrike" kern="1200" cap="none" spc="0" normalizeH="0" baseline="0" noProof="0">
                  <a:ln>
                    <a:noFill/>
                  </a:ln>
                  <a:solidFill>
                    <a:prstClr val="white"/>
                  </a:solidFill>
                  <a:effectLst/>
                  <a:uLnTx/>
                  <a:uFillTx/>
                  <a:latin typeface="#9Slide03 SFU Futura_03" panose="00000400000000000000" pitchFamily="2" charset="0"/>
                  <a:ea typeface="+mn-ea"/>
                  <a:cs typeface="Tahoma" panose="020B0604030504040204" pitchFamily="34" charset="0"/>
                  <a:sym typeface="Arial"/>
                </a:rPr>
                <a:t>đồ nhóm</a:t>
              </a:r>
            </a:p>
          </p:txBody>
        </p:sp>
        <p:pic>
          <p:nvPicPr>
            <p:cNvPr id="28" name="Picture 27">
              <a:extLst>
                <a:ext uri="{FF2B5EF4-FFF2-40B4-BE49-F238E27FC236}">
                  <a16:creationId xmlns:a16="http://schemas.microsoft.com/office/drawing/2014/main" xmlns="" id="{572332E9-1301-C62F-CC51-07A0393E46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31" b="95962" l="10000" r="90000">
                          <a14:foregroundMark x1="43111" y1="10577" x2="36667" y2="29231"/>
                          <a14:foregroundMark x1="36667" y1="29231" x2="34778" y2="50385"/>
                          <a14:foregroundMark x1="34778" y1="50385" x2="40889" y2="72308"/>
                          <a14:foregroundMark x1="40889" y1="72308" x2="45444" y2="79615"/>
                          <a14:foregroundMark x1="45444" y1="79615" x2="52222" y2="83846"/>
                          <a14:foregroundMark x1="52222" y1="83846" x2="58000" y2="83462"/>
                          <a14:foregroundMark x1="58000" y1="83462" x2="64667" y2="79423"/>
                          <a14:foregroundMark x1="64667" y1="79423" x2="69222" y2="73462"/>
                          <a14:foregroundMark x1="69222" y1="73462" x2="71778" y2="64038"/>
                          <a14:foregroundMark x1="71778" y1="64038" x2="72889" y2="52692"/>
                          <a14:foregroundMark x1="72889" y1="52692" x2="69667" y2="30000"/>
                          <a14:foregroundMark x1="69667" y1="30000" x2="62556" y2="10577"/>
                          <a14:foregroundMark x1="62556" y1="10577" x2="55889" y2="5192"/>
                          <a14:foregroundMark x1="55889" y1="5192" x2="43889" y2="3462"/>
                          <a14:foregroundMark x1="43889" y1="3462" x2="37444" y2="8654"/>
                          <a14:foregroundMark x1="37444" y1="8654" x2="32556" y2="17115"/>
                          <a14:foregroundMark x1="32556" y1="17115" x2="28556" y2="36923"/>
                          <a14:foregroundMark x1="28556" y1="36923" x2="27556" y2="51538"/>
                          <a14:foregroundMark x1="27556" y1="51538" x2="28889" y2="63654"/>
                          <a14:foregroundMark x1="28889" y1="63654" x2="36667" y2="80192"/>
                          <a14:foregroundMark x1="36667" y1="80192" x2="47111" y2="88462"/>
                          <a14:foregroundMark x1="47111" y1="88462" x2="54778" y2="90192"/>
                          <a14:foregroundMark x1="46444" y1="7692" x2="59667" y2="23269"/>
                          <a14:foregroundMark x1="59667" y1="23269" x2="62889" y2="33077"/>
                          <a14:foregroundMark x1="62889" y1="33077" x2="65333" y2="50577"/>
                          <a14:foregroundMark x1="46000" y1="1731" x2="51222" y2="1923"/>
                          <a14:foregroundMark x1="65222" y1="57692" x2="68000" y2="73846"/>
                          <a14:foregroundMark x1="56444" y1="95962" x2="45444" y2="95577"/>
                          <a14:foregroundMark x1="41000" y1="47885" x2="60111" y2="72115"/>
                          <a14:foregroundMark x1="38556" y1="50577" x2="49222" y2="67692"/>
                          <a14:foregroundMark x1="49222" y1="67692" x2="60000" y2="79038"/>
                          <a14:foregroundMark x1="60000" y1="79038" x2="60222" y2="79231"/>
                          <a14:foregroundMark x1="34667" y1="53654" x2="31333" y2="64423"/>
                          <a14:foregroundMark x1="31333" y1="64423" x2="31000" y2="66923"/>
                          <a14:foregroundMark x1="38111" y1="76346" x2="51444" y2="78462"/>
                          <a14:foregroundMark x1="51444" y1="78462" x2="63000" y2="75769"/>
                          <a14:foregroundMark x1="51667" y1="74808" x2="55667" y2="76731"/>
                          <a14:foregroundMark x1="45444" y1="75000" x2="52222" y2="76346"/>
                        </a14:backgroundRemoval>
                      </a14:imgEffect>
                    </a14:imgLayer>
                  </a14:imgProps>
                </a:ext>
              </a:extLst>
            </a:blip>
            <a:stretch>
              <a:fillRect/>
            </a:stretch>
          </p:blipFill>
          <p:spPr>
            <a:xfrm>
              <a:off x="704425" y="1953590"/>
              <a:ext cx="1285177" cy="742547"/>
            </a:xfrm>
            <a:prstGeom prst="rect">
              <a:avLst/>
            </a:prstGeom>
          </p:spPr>
        </p:pic>
      </p:grpSp>
      <p:graphicFrame>
        <p:nvGraphicFramePr>
          <p:cNvPr id="21" name="Diagram 20">
            <a:extLst>
              <a:ext uri="{FF2B5EF4-FFF2-40B4-BE49-F238E27FC236}">
                <a16:creationId xmlns:a16="http://schemas.microsoft.com/office/drawing/2014/main" xmlns="" id="{1B1BFB48-BCD5-4D87-4EC7-4603BE713260}"/>
              </a:ext>
            </a:extLst>
          </p:cNvPr>
          <p:cNvGraphicFramePr/>
          <p:nvPr/>
        </p:nvGraphicFramePr>
        <p:xfrm>
          <a:off x="543388" y="3340481"/>
          <a:ext cx="2548891" cy="18205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Rectangle: Rounded Corners 21">
            <a:extLst>
              <a:ext uri="{FF2B5EF4-FFF2-40B4-BE49-F238E27FC236}">
                <a16:creationId xmlns:a16="http://schemas.microsoft.com/office/drawing/2014/main" xmlns="" id="{73F599D7-A744-C137-2DFB-478A7982B15F}"/>
              </a:ext>
            </a:extLst>
          </p:cNvPr>
          <p:cNvSpPr/>
          <p:nvPr/>
        </p:nvSpPr>
        <p:spPr>
          <a:xfrm>
            <a:off x="738799" y="2864478"/>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888978" rtl="0" eaLnBrk="1" fontAlgn="auto" latinLnBrk="0" hangingPunct="1">
              <a:lnSpc>
                <a:spcPct val="90000"/>
              </a:lnSpc>
              <a:spcBef>
                <a:spcPct val="0"/>
              </a:spcBef>
              <a:spcAft>
                <a:spcPct val="35000"/>
              </a:spcAft>
              <a:buClrTx/>
              <a:buSzTx/>
              <a:buFont typeface="Arial"/>
              <a:buNone/>
              <a:tabLst/>
              <a:defRPr/>
            </a:pPr>
            <a:r>
              <a:rPr kumimoji="0" lang="en-US" sz="20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CỤM1</a:t>
            </a:r>
          </a:p>
        </p:txBody>
      </p:sp>
      <p:sp>
        <p:nvSpPr>
          <p:cNvPr id="23" name="Rectangle: Rounded Corners 22">
            <a:extLst>
              <a:ext uri="{FF2B5EF4-FFF2-40B4-BE49-F238E27FC236}">
                <a16:creationId xmlns:a16="http://schemas.microsoft.com/office/drawing/2014/main" xmlns="" id="{E437781D-7471-7E50-AC80-B7710CD91DEA}"/>
              </a:ext>
            </a:extLst>
          </p:cNvPr>
          <p:cNvSpPr/>
          <p:nvPr/>
        </p:nvSpPr>
        <p:spPr>
          <a:xfrm>
            <a:off x="1921715" y="2895117"/>
            <a:ext cx="1040244" cy="436461"/>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888978" rtl="0" eaLnBrk="1" fontAlgn="auto" latinLnBrk="0" hangingPunct="1">
              <a:lnSpc>
                <a:spcPct val="90000"/>
              </a:lnSpc>
              <a:spcBef>
                <a:spcPct val="0"/>
              </a:spcBef>
              <a:spcAft>
                <a:spcPct val="35000"/>
              </a:spcAft>
              <a:buClrTx/>
              <a:buSzTx/>
              <a:buFont typeface="Arial"/>
              <a:buNone/>
              <a:tabLst/>
              <a:defRPr/>
            </a:pPr>
            <a:r>
              <a:rPr kumimoji="0" lang="en-US" sz="20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CỤM2</a:t>
            </a:r>
          </a:p>
        </p:txBody>
      </p:sp>
      <p:graphicFrame>
        <p:nvGraphicFramePr>
          <p:cNvPr id="35" name="Table 34">
            <a:extLst>
              <a:ext uri="{FF2B5EF4-FFF2-40B4-BE49-F238E27FC236}">
                <a16:creationId xmlns:a16="http://schemas.microsoft.com/office/drawing/2014/main" xmlns="" id="{AF3883FF-D6CF-B037-53F7-A90465AE68AF}"/>
              </a:ext>
            </a:extLst>
          </p:cNvPr>
          <p:cNvGraphicFramePr>
            <a:graphicFrameLocks noGrp="1"/>
          </p:cNvGraphicFramePr>
          <p:nvPr>
            <p:extLst>
              <p:ext uri="{D42A27DB-BD31-4B8C-83A1-F6EECF244321}">
                <p14:modId xmlns:p14="http://schemas.microsoft.com/office/powerpoint/2010/main" val="1427447400"/>
              </p:ext>
            </p:extLst>
          </p:nvPr>
        </p:nvGraphicFramePr>
        <p:xfrm>
          <a:off x="3985450" y="2327876"/>
          <a:ext cx="7267543" cy="3844962"/>
        </p:xfrm>
        <a:graphic>
          <a:graphicData uri="http://schemas.openxmlformats.org/drawingml/2006/table">
            <a:tbl>
              <a:tblPr bandRow="1"/>
              <a:tblGrid>
                <a:gridCol w="7267543">
                  <a:extLst>
                    <a:ext uri="{9D8B030D-6E8A-4147-A177-3AD203B41FA5}">
                      <a16:colId xmlns:a16="http://schemas.microsoft.com/office/drawing/2014/main" xmlns="" val="1441654201"/>
                    </a:ext>
                  </a:extLst>
                </a:gridCol>
              </a:tblGrid>
              <a:tr h="3844962">
                <a:tc>
                  <a:txBody>
                    <a:bodyPr/>
                    <a:lstStyle>
                      <a:lvl1pPr marL="0" algn="l" defTabSz="685800" rtl="0" eaLnBrk="1" latinLnBrk="0" hangingPunct="1">
                        <a:defRPr sz="1350" kern="1200">
                          <a:solidFill>
                            <a:schemeClr val="tx1"/>
                          </a:solidFill>
                          <a:latin typeface="Calibri"/>
                        </a:defRPr>
                      </a:lvl1pPr>
                      <a:lvl2pPr marL="342900" algn="l" defTabSz="685800" rtl="0" eaLnBrk="1" latinLnBrk="0" hangingPunct="1">
                        <a:defRPr sz="1350" kern="1200">
                          <a:solidFill>
                            <a:schemeClr val="tx1"/>
                          </a:solidFill>
                          <a:latin typeface="Calibri"/>
                        </a:defRPr>
                      </a:lvl2pPr>
                      <a:lvl3pPr marL="685800" algn="l" defTabSz="685800" rtl="0" eaLnBrk="1" latinLnBrk="0" hangingPunct="1">
                        <a:defRPr sz="1350" kern="1200">
                          <a:solidFill>
                            <a:schemeClr val="tx1"/>
                          </a:solidFill>
                          <a:latin typeface="Calibri"/>
                        </a:defRPr>
                      </a:lvl3pPr>
                      <a:lvl4pPr marL="1028700" algn="l" defTabSz="685800" rtl="0" eaLnBrk="1" latinLnBrk="0" hangingPunct="1">
                        <a:defRPr sz="1350" kern="1200">
                          <a:solidFill>
                            <a:schemeClr val="tx1"/>
                          </a:solidFill>
                          <a:latin typeface="Calibri"/>
                        </a:defRPr>
                      </a:lvl4pPr>
                      <a:lvl5pPr marL="1371600" algn="l" defTabSz="685800" rtl="0" eaLnBrk="1" latinLnBrk="0" hangingPunct="1">
                        <a:defRPr sz="1350" kern="1200">
                          <a:solidFill>
                            <a:schemeClr val="tx1"/>
                          </a:solidFill>
                          <a:latin typeface="Calibri"/>
                        </a:defRPr>
                      </a:lvl5pPr>
                      <a:lvl6pPr marL="1714500" algn="l" defTabSz="685800" rtl="0" eaLnBrk="1" latinLnBrk="0" hangingPunct="1">
                        <a:defRPr sz="1350" kern="1200">
                          <a:solidFill>
                            <a:schemeClr val="tx1"/>
                          </a:solidFill>
                          <a:latin typeface="Calibri"/>
                        </a:defRPr>
                      </a:lvl6pPr>
                      <a:lvl7pPr marL="2057400" algn="l" defTabSz="685800" rtl="0" eaLnBrk="1" latinLnBrk="0" hangingPunct="1">
                        <a:defRPr sz="1350" kern="1200">
                          <a:solidFill>
                            <a:schemeClr val="tx1"/>
                          </a:solidFill>
                          <a:latin typeface="Calibri"/>
                        </a:defRPr>
                      </a:lvl7pPr>
                      <a:lvl8pPr marL="2400300" algn="l" defTabSz="685800" rtl="0" eaLnBrk="1" latinLnBrk="0" hangingPunct="1">
                        <a:defRPr sz="1350" kern="1200">
                          <a:solidFill>
                            <a:schemeClr val="tx1"/>
                          </a:solidFill>
                          <a:latin typeface="Calibri"/>
                        </a:defRPr>
                      </a:lvl8pPr>
                      <a:lvl9pPr marL="2743200" algn="l" defTabSz="685800" rtl="0" eaLnBrk="1" latinLnBrk="0" hangingPunct="1">
                        <a:defRPr sz="1350" kern="1200">
                          <a:solidFill>
                            <a:schemeClr val="tx1"/>
                          </a:solidFill>
                          <a:latin typeface="Calibri"/>
                        </a:defRPr>
                      </a:lvl9pPr>
                    </a:lstStyle>
                    <a:p>
                      <a:pPr marL="0" marR="0" indent="0" algn="just">
                        <a:lnSpc>
                          <a:spcPct val="107000"/>
                        </a:lnSpc>
                        <a:spcBef>
                          <a:spcPts val="0"/>
                        </a:spcBef>
                        <a:spcAft>
                          <a:spcPts val="600"/>
                        </a:spcAft>
                      </a:pPr>
                      <a:r>
                        <a:rPr lang="en-US" sz="2400" kern="1200" dirty="0" err="1">
                          <a:solidFill>
                            <a:srgbClr val="002060"/>
                          </a:solidFill>
                          <a:latin typeface="#9Slide03 SFU Futura_03" panose="00000400000000000000" pitchFamily="2" charset="0"/>
                          <a:ea typeface="+mn-ea"/>
                          <a:cs typeface="+mn-cs"/>
                        </a:rPr>
                        <a:t>Có</a:t>
                      </a:r>
                      <a:r>
                        <a:rPr lang="en-US" sz="2400" kern="1200" dirty="0">
                          <a:solidFill>
                            <a:srgbClr val="002060"/>
                          </a:solidFill>
                          <a:latin typeface="#9Slide03 SFU Futura_03" panose="00000400000000000000" pitchFamily="2" charset="0"/>
                          <a:ea typeface="+mn-ea"/>
                          <a:cs typeface="+mn-cs"/>
                        </a:rPr>
                        <a:t> 6 </a:t>
                      </a:r>
                      <a:r>
                        <a:rPr lang="en-US" sz="2400" kern="1200" dirty="0" err="1">
                          <a:solidFill>
                            <a:srgbClr val="002060"/>
                          </a:solidFill>
                          <a:latin typeface="#9Slide03 SFU Futura_03" panose="00000400000000000000" pitchFamily="2" charset="0"/>
                          <a:ea typeface="+mn-ea"/>
                          <a:cs typeface="+mn-cs"/>
                        </a:rPr>
                        <a:t>nhóm</a:t>
                      </a:r>
                      <a:r>
                        <a:rPr lang="en-US" sz="2400" kern="1200" dirty="0">
                          <a:solidFill>
                            <a:srgbClr val="002060"/>
                          </a:solidFill>
                          <a:latin typeface="#9Slide03 SFU Futura_03" panose="00000400000000000000" pitchFamily="2" charset="0"/>
                          <a:ea typeface="+mn-ea"/>
                          <a:cs typeface="+mn-cs"/>
                        </a:rPr>
                        <a:t>, 2 </a:t>
                      </a:r>
                      <a:r>
                        <a:rPr lang="en-US" sz="2400" kern="1200" dirty="0" err="1">
                          <a:solidFill>
                            <a:srgbClr val="002060"/>
                          </a:solidFill>
                          <a:latin typeface="#9Slide03 SFU Futura_03" panose="00000400000000000000" pitchFamily="2" charset="0"/>
                          <a:ea typeface="+mn-ea"/>
                          <a:cs typeface="+mn-cs"/>
                        </a:rPr>
                        <a:t>cụm</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Nhiệm</a:t>
                      </a:r>
                      <a:r>
                        <a:rPr lang="en-US" sz="2400" kern="1200" dirty="0">
                          <a:solidFill>
                            <a:srgbClr val="002060"/>
                          </a:solidFill>
                          <a:latin typeface="#9Slide03 SFU Futura_03" panose="00000400000000000000" pitchFamily="2" charset="0"/>
                          <a:ea typeface="+mn-ea"/>
                          <a:cs typeface="+mn-cs"/>
                        </a:rPr>
                        <a:t> </a:t>
                      </a:r>
                      <a:r>
                        <a:rPr lang="en-US" sz="2400" kern="1200" dirty="0" err="1">
                          <a:solidFill>
                            <a:srgbClr val="002060"/>
                          </a:solidFill>
                          <a:latin typeface="#9Slide03 SFU Futura_03" panose="00000400000000000000" pitchFamily="2" charset="0"/>
                          <a:ea typeface="+mn-ea"/>
                          <a:cs typeface="+mn-cs"/>
                        </a:rPr>
                        <a:t>vụ</a:t>
                      </a:r>
                      <a:endParaRPr lang="en-US" sz="2400" kern="1200" dirty="0">
                        <a:solidFill>
                          <a:srgbClr val="002060"/>
                        </a:solidFill>
                        <a:latin typeface="#9Slide03 SFU Futura_03" panose="00000400000000000000" pitchFamily="2" charset="0"/>
                        <a:ea typeface="+mn-ea"/>
                        <a:cs typeface="+mn-cs"/>
                      </a:endParaRPr>
                    </a:p>
                    <a:p>
                      <a:pPr marL="0" marR="0" indent="0" algn="just">
                        <a:lnSpc>
                          <a:spcPct val="107000"/>
                        </a:lnSpc>
                        <a:spcBef>
                          <a:spcPts val="0"/>
                        </a:spcBef>
                        <a:spcAft>
                          <a:spcPts val="1200"/>
                        </a:spcAft>
                      </a:pPr>
                      <a:r>
                        <a:rPr lang="vi-VN" sz="2400" kern="1200" dirty="0">
                          <a:solidFill>
                            <a:srgbClr val="002060"/>
                          </a:solidFill>
                          <a:latin typeface="#9Slide03 SFU Futura_03" panose="00000400000000000000" pitchFamily="2" charset="0"/>
                          <a:ea typeface="+mn-ea"/>
                          <a:cs typeface="+mn-cs"/>
                        </a:rPr>
                        <a:t>               Tìm hiểu vai trò của ngành thủy sản.Ví dụ?</a:t>
                      </a:r>
                    </a:p>
                    <a:p>
                      <a:pPr marL="0" marR="0" indent="0" algn="just">
                        <a:lnSpc>
                          <a:spcPct val="107000"/>
                        </a:lnSpc>
                        <a:spcBef>
                          <a:spcPts val="0"/>
                        </a:spcBef>
                        <a:spcAft>
                          <a:spcPts val="1200"/>
                        </a:spcAft>
                      </a:pPr>
                      <a:r>
                        <a:rPr lang="vi-VN" sz="2400" kern="1200" dirty="0">
                          <a:solidFill>
                            <a:srgbClr val="002060"/>
                          </a:solidFill>
                          <a:latin typeface="#9Slide03 SFU Futura_03" panose="00000400000000000000" pitchFamily="2" charset="0"/>
                          <a:ea typeface="+mn-ea"/>
                          <a:cs typeface="+mn-cs"/>
                        </a:rPr>
                        <a:t>                Tìm hiểu đặc điểm của ngành thủy sản.</a:t>
                      </a:r>
                    </a:p>
                    <a:p>
                      <a:pPr marL="0" marR="0" indent="0" algn="just">
                        <a:lnSpc>
                          <a:spcPct val="107000"/>
                        </a:lnSpc>
                        <a:spcBef>
                          <a:spcPts val="0"/>
                        </a:spcBef>
                        <a:spcAft>
                          <a:spcPts val="1200"/>
                        </a:spcAft>
                      </a:pPr>
                      <a:r>
                        <a:rPr lang="vi-VN" sz="2400" kern="1200" dirty="0">
                          <a:solidFill>
                            <a:srgbClr val="002060"/>
                          </a:solidFill>
                          <a:latin typeface="#9Slide03 SFU Futura_03" panose="00000400000000000000" pitchFamily="2" charset="0"/>
                          <a:ea typeface="+mn-ea"/>
                          <a:cs typeface="+mn-cs"/>
                        </a:rPr>
                        <a:t>                Quan sát hình 25.2, đọc SGK mục c trình bày họat động khai thác và nuôi trồng thủy sản</a:t>
                      </a:r>
                    </a:p>
                    <a:p>
                      <a:pPr marL="0" marR="0" indent="0" algn="just">
                        <a:lnSpc>
                          <a:spcPct val="107000"/>
                        </a:lnSpc>
                        <a:spcBef>
                          <a:spcPts val="0"/>
                        </a:spcBef>
                        <a:spcAft>
                          <a:spcPts val="1200"/>
                        </a:spcAft>
                      </a:pPr>
                      <a:r>
                        <a:rPr lang="vi-VN" sz="2400" kern="1200" dirty="0">
                          <a:solidFill>
                            <a:srgbClr val="002060"/>
                          </a:solidFill>
                          <a:latin typeface="#9Slide03 SFU Futura_03" panose="00000400000000000000" pitchFamily="2" charset="0"/>
                          <a:ea typeface="+mn-ea"/>
                          <a:cs typeface="+mn-cs"/>
                        </a:rPr>
                        <a:t>                                                            </a:t>
                      </a:r>
                      <a:endParaRPr lang="en-US" sz="2400" kern="1200" dirty="0">
                        <a:solidFill>
                          <a:srgbClr val="00B050"/>
                        </a:solidFill>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113285244"/>
                  </a:ext>
                </a:extLst>
              </a:tr>
            </a:tbl>
          </a:graphicData>
        </a:graphic>
      </p:graphicFrame>
      <p:sp>
        <p:nvSpPr>
          <p:cNvPr id="36" name="Lưu đồ: Điểm Kết Thúc 21">
            <a:extLst>
              <a:ext uri="{FF2B5EF4-FFF2-40B4-BE49-F238E27FC236}">
                <a16:creationId xmlns:a16="http://schemas.microsoft.com/office/drawing/2014/main" xmlns="" id="{F925A71D-CD5C-B1FC-5552-797642D65E63}"/>
              </a:ext>
            </a:extLst>
          </p:cNvPr>
          <p:cNvSpPr/>
          <p:nvPr/>
        </p:nvSpPr>
        <p:spPr>
          <a:xfrm>
            <a:off x="4128941" y="2786369"/>
            <a:ext cx="1235273" cy="450186"/>
          </a:xfrm>
          <a:prstGeom prst="flowChartTerminator">
            <a:avLst/>
          </a:prstGeom>
          <a:solidFill>
            <a:srgbClr val="ED1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rPr>
              <a:t>Nhóm 1</a:t>
            </a:r>
          </a:p>
        </p:txBody>
      </p:sp>
      <p:sp>
        <p:nvSpPr>
          <p:cNvPr id="37" name="Lưu đồ: Điểm Kết Thúc 21">
            <a:extLst>
              <a:ext uri="{FF2B5EF4-FFF2-40B4-BE49-F238E27FC236}">
                <a16:creationId xmlns:a16="http://schemas.microsoft.com/office/drawing/2014/main" xmlns="" id="{F8FBEE81-97A9-9CA6-1FD8-388C0EFAA952}"/>
              </a:ext>
            </a:extLst>
          </p:cNvPr>
          <p:cNvSpPr/>
          <p:nvPr/>
        </p:nvSpPr>
        <p:spPr>
          <a:xfrm>
            <a:off x="4065660" y="3410518"/>
            <a:ext cx="1361833" cy="367233"/>
          </a:xfrm>
          <a:prstGeom prst="flowChartTerminator">
            <a:avLst/>
          </a:prstGeom>
          <a:solidFill>
            <a:srgbClr val="FF86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rPr>
              <a:t>Nhóm 2</a:t>
            </a:r>
          </a:p>
        </p:txBody>
      </p:sp>
      <p:sp>
        <p:nvSpPr>
          <p:cNvPr id="38" name="Lưu đồ: Điểm Kết Thúc 21">
            <a:extLst>
              <a:ext uri="{FF2B5EF4-FFF2-40B4-BE49-F238E27FC236}">
                <a16:creationId xmlns:a16="http://schemas.microsoft.com/office/drawing/2014/main" xmlns="" id="{E93B1FA6-778F-F941-76C9-465F38A2C5FB}"/>
              </a:ext>
            </a:extLst>
          </p:cNvPr>
          <p:cNvSpPr/>
          <p:nvPr/>
        </p:nvSpPr>
        <p:spPr>
          <a:xfrm>
            <a:off x="4066129" y="3951714"/>
            <a:ext cx="1407707" cy="316232"/>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9Slide05 SVNUT Triumph" panose="00000500000000000000" pitchFamily="2" charset="0"/>
                <a:ea typeface="+mn-ea"/>
                <a:cs typeface="+mn-cs"/>
              </a:rPr>
              <a:t>Nhóm 3</a:t>
            </a:r>
          </a:p>
        </p:txBody>
      </p:sp>
      <p:pic>
        <p:nvPicPr>
          <p:cNvPr id="6" name="Picture 5">
            <a:extLst>
              <a:ext uri="{FF2B5EF4-FFF2-40B4-BE49-F238E27FC236}">
                <a16:creationId xmlns:a16="http://schemas.microsoft.com/office/drawing/2014/main" xmlns="" id="{1A941680-4D1F-AEFE-849A-B66826D46BEC}"/>
              </a:ext>
            </a:extLst>
          </p:cNvPr>
          <p:cNvPicPr>
            <a:picLocks noChangeAspect="1"/>
          </p:cNvPicPr>
          <p:nvPr/>
        </p:nvPicPr>
        <p:blipFill>
          <a:blip r:embed="rId13"/>
          <a:stretch>
            <a:fillRect/>
          </a:stretch>
        </p:blipFill>
        <p:spPr>
          <a:xfrm>
            <a:off x="9202291" y="783646"/>
            <a:ext cx="2147291" cy="1506309"/>
          </a:xfrm>
          <a:prstGeom prst="rect">
            <a:avLst/>
          </a:prstGeom>
        </p:spPr>
      </p:pic>
      <p:sp>
        <p:nvSpPr>
          <p:cNvPr id="25" name="Hộp Văn bản 5">
            <a:extLst>
              <a:ext uri="{FF2B5EF4-FFF2-40B4-BE49-F238E27FC236}">
                <a16:creationId xmlns:a16="http://schemas.microsoft.com/office/drawing/2014/main" xmlns="" id="{29BBD370-42A0-96EF-6062-9016895D9430}"/>
              </a:ext>
            </a:extLst>
          </p:cNvPr>
          <p:cNvSpPr txBox="1"/>
          <p:nvPr/>
        </p:nvSpPr>
        <p:spPr>
          <a:xfrm>
            <a:off x="1730469" y="14205"/>
            <a:ext cx="7592143"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a:ln>
                  <a:noFill/>
                </a:ln>
                <a:solidFill>
                  <a:srgbClr val="FFC000"/>
                </a:solidFill>
                <a:effectLst/>
                <a:uLnTx/>
                <a:uFillTx/>
                <a:latin typeface="#9Slide03 Bebas Neue Bold" panose="020B0606020202050201" pitchFamily="34" charset="0"/>
                <a:ea typeface="+mn-ea"/>
                <a:cs typeface="+mn-cs"/>
              </a:rPr>
              <a:t>HOẠT ĐỘNG </a:t>
            </a:r>
            <a:r>
              <a:rPr lang="vi-VN" sz="4400" b="1" kern="0">
                <a:solidFill>
                  <a:srgbClr val="FFC000"/>
                </a:solidFill>
                <a:latin typeface="#9Slide03 Bebas Neue Bold" panose="020B0606020202050201" pitchFamily="34" charset="0"/>
              </a:rPr>
              <a:t>2</a:t>
            </a:r>
            <a:r>
              <a:rPr kumimoji="0" lang="vi-VN" sz="4400" b="1" i="0" u="none" strike="noStrike" kern="0" cap="none" spc="0" normalizeH="0" baseline="0" noProof="0">
                <a:ln>
                  <a:noFill/>
                </a:ln>
                <a:solidFill>
                  <a:srgbClr val="FFC000"/>
                </a:solidFill>
                <a:effectLst/>
                <a:uLnTx/>
                <a:uFillTx/>
                <a:latin typeface="#9Slide03 Bebas Neue Bold" panose="020B0606020202050201" pitchFamily="34" charset="0"/>
                <a:ea typeface="+mn-ea"/>
                <a:cs typeface="+mn-cs"/>
              </a:rPr>
              <a:t>: TÌM HIỂU VỀ NGÀNH THỦY SẢN</a:t>
            </a:r>
            <a:endParaRPr kumimoji="0" lang="en-US" sz="4400" b="1" i="0" u="none" strike="noStrike" kern="0" cap="none" spc="0" normalizeH="0" baseline="0" noProof="0">
              <a:ln>
                <a:noFill/>
              </a:ln>
              <a:solidFill>
                <a:srgbClr val="FFC000"/>
              </a:solidFill>
              <a:effectLst/>
              <a:uLnTx/>
              <a:uFillTx/>
              <a:latin typeface="#9Slide03 Bebas Neue Bold" panose="020B0606020202050201" pitchFamily="34" charset="0"/>
              <a:ea typeface="+mn-ea"/>
              <a:cs typeface="+mn-cs"/>
            </a:endParaRPr>
          </a:p>
        </p:txBody>
      </p:sp>
      <p:pic>
        <p:nvPicPr>
          <p:cNvPr id="3" name="Picture 2">
            <a:extLst>
              <a:ext uri="{FF2B5EF4-FFF2-40B4-BE49-F238E27FC236}">
                <a16:creationId xmlns:a16="http://schemas.microsoft.com/office/drawing/2014/main" xmlns="" id="{4AE23C73-0229-FEE6-0D3B-377CF7A15DAD}"/>
              </a:ext>
            </a:extLst>
          </p:cNvPr>
          <p:cNvPicPr>
            <a:picLocks noChangeAspect="1"/>
          </p:cNvPicPr>
          <p:nvPr/>
        </p:nvPicPr>
        <p:blipFill>
          <a:blip r:embed="rId14"/>
          <a:stretch>
            <a:fillRect/>
          </a:stretch>
        </p:blipFill>
        <p:spPr>
          <a:xfrm>
            <a:off x="4128941" y="4708885"/>
            <a:ext cx="3072119" cy="1302716"/>
          </a:xfrm>
          <a:prstGeom prst="rect">
            <a:avLst/>
          </a:prstGeom>
        </p:spPr>
      </p:pic>
      <p:pic>
        <p:nvPicPr>
          <p:cNvPr id="11" name="Picture 10">
            <a:extLst>
              <a:ext uri="{FF2B5EF4-FFF2-40B4-BE49-F238E27FC236}">
                <a16:creationId xmlns:a16="http://schemas.microsoft.com/office/drawing/2014/main" xmlns="" id="{5C484ED9-D122-C0BB-8F69-54DF376219F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72486" y="4652941"/>
            <a:ext cx="1365318" cy="1365318"/>
          </a:xfrm>
          <a:prstGeom prst="rect">
            <a:avLst/>
          </a:prstGeom>
        </p:spPr>
      </p:pic>
      <p:pic>
        <p:nvPicPr>
          <p:cNvPr id="13" name="Picture 12" descr="A blue fish with a white background&#10;&#10;Description automatically generated with low confidence">
            <a:extLst>
              <a:ext uri="{FF2B5EF4-FFF2-40B4-BE49-F238E27FC236}">
                <a16:creationId xmlns:a16="http://schemas.microsoft.com/office/drawing/2014/main" xmlns="" id="{DBF637EA-0FB8-BDF3-3DF6-E491460A0D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74734" y="4573561"/>
            <a:ext cx="1524078" cy="1524078"/>
          </a:xfrm>
          <a:prstGeom prst="rect">
            <a:avLst/>
          </a:prstGeom>
        </p:spPr>
      </p:pic>
      <p:sp>
        <p:nvSpPr>
          <p:cNvPr id="32" name="Rounded Rectangle 3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ounded Rectangle 3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Rounded Rectangle 3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Rounded Rectangle 3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0" name="Rounded Rectangle 3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1" name="Rounded Rectangle 4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2" name="Rounded Rectangle 4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3" name="Rounded Rectangle 4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4" name="Rounded Rectangle 4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5" name="Rounded Rectangle 4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6" name="Rounded Rectangle 4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Rounded Rectangle 4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Rounded Rectangle 4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Rounded Rectangle 4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 name="Rounded Rectangle 5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Rounded Rectangle 5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 name="Rounded Rectangle 5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Rounded Rectangle 5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 name="Rounded Rectangle 5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Rounded Rectangle 5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 name="Rounded Rectangle 5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 name="Rounded Rectangle 5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Rounded Rectangle 5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Rounded Rectangle 5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Rounded Rectangle 6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Rounded Rectangle 6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 name="Rounded Rectangle 6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 name="Rounded Rectangle 6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 name="Rounded Rectangle 6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Rounded Rectangle 6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 name="Rounded Rectangle 6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8" name="Rounded Rectangle 6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Rounded Rectangle 6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Rounded Rectangle 6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Rounded Rectangle 7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ounded Rectangle 7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 name="Rounded Rectangle 7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ounded Rectangle 7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Rounded Rectangle 7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Rounded Rectangle 7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Rounded Rectangle 7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ounded Rectangle 7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ounded Rectangle 7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ounded Rectangle 7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ounded Rectangle 8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Rounded Rectangle 8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ounded Rectangle 8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ounded Rectangle 8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ounded Rectangle 8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ounded Rectangle 8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 name="Rounded Rectangle 8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8" name="Rounded Rectangle 8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9" name="Rounded Rectangle 8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ounded Rectangle 8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Rounded Rectangle 9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Rounded Rectangle 9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Rounded Rectangle 9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4" name="Rounded Rectangle 9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Rounded Rectangle 9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Rounded Rectangle 9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ounded Rectangle 9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Rounded Rectangle 9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9" name="Rounded Rectangle 9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0" name="Rounded Rectangle 9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Rounded Rectangle 10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Rounded Rectangle 10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Rounded Rectangle 10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Rounded Rectangle 10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Rounded Rectangle 10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Rounded Rectangle 10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Rounded Rectangle 10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Rounded Rectangle 10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Rounded Rectangle 10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0" name="Rounded Rectangle 10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1" name="Rounded Rectangle 11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ounded Rectangle 11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Rounded Rectangle 11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Rounded Rectangle 11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Rounded Rectangle 11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Rounded Rectangle 11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ounded Rectangle 11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ounded Rectangle 11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ounded Rectangle 11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ounded Rectangle 11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ounded Rectangle 12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ounded Rectangle 12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ounded Rectangle 12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ounded Rectangle 12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ounded Rectangle 12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unded Rectangle 12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7" name="Rounded Rectangle 30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8" name="Rounded Rectangle 30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9" name="Rounded Rectangle 30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0" name="Rounded Rectangle 30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1" name="Rounded Rectangle 31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2" name="Rounded Rectangle 31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3" name="Rounded Rectangle 31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4" name="Rounded Rectangle 31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5" name="Rounded Rectangle 31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6" name="Rounded Rectangle 31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7" name="Rounded Rectangle 31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8" name="Rounded Rectangle 31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9" name="Rounded Rectangle 31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0" name="Rounded Rectangle 31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1" name="Rounded Rectangle 32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2" name="Rounded Rectangle 32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3" name="Rounded Rectangle 32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4" name="Rounded Rectangle 32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5" name="Rounded Rectangle 32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6" name="Rounded Rectangle 32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7" name="Rounded Rectangle 326"/>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8" name="Rounded Rectangle 327"/>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9" name="Rounded Rectangle 328"/>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0" name="Rounded Rectangle 329"/>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1" name="Rounded Rectangle 330"/>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2" name="Rounded Rectangle 331"/>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3" name="Rounded Rectangle 332"/>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4" name="Rounded Rectangle 333"/>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5" name="Rounded Rectangle 334"/>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6" name="Rounded Rectangle 335"/>
          <p:cNvSpPr/>
          <p:nvPr/>
        </p:nvSpPr>
        <p:spPr>
          <a:xfrm>
            <a:off x="1169443" y="5483713"/>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37" name="Oval 336"/>
          <p:cNvSpPr/>
          <p:nvPr/>
        </p:nvSpPr>
        <p:spPr>
          <a:xfrm>
            <a:off x="864643" y="5335600"/>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726274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par>
                                <p:cTn id="25" presetID="2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circle(in)">
                                      <p:cBhvr>
                                        <p:cTn id="33" dur="400"/>
                                        <p:tgtEl>
                                          <p:spTgt spid="3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circle(in)">
                                      <p:cBhvr>
                                        <p:cTn id="36" dur="400"/>
                                        <p:tgtEl>
                                          <p:spTgt spid="3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ircle(in)">
                                      <p:cBhvr>
                                        <p:cTn id="39" dur="400"/>
                                        <p:tgtEl>
                                          <p:spTgt spid="38"/>
                                        </p:tgtEl>
                                      </p:cBhvr>
                                    </p:animEffect>
                                  </p:childTnLst>
                                </p:cTn>
                              </p:par>
                              <p:par>
                                <p:cTn id="40" presetID="22" presetClass="entr" presetSubtype="4"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337"/>
                    </p:tgtEl>
                  </p:cond>
                </p:stCondLst>
                <p:endSync evt="end" delay="0">
                  <p:rtn val="all"/>
                </p:endSync>
                <p:childTnLst>
                  <p:par>
                    <p:cTn id="50" fill="hold">
                      <p:stCondLst>
                        <p:cond delay="0"/>
                      </p:stCondLst>
                      <p:childTnLst>
                        <p:par>
                          <p:cTn id="51" fill="hold">
                            <p:stCondLst>
                              <p:cond delay="0"/>
                            </p:stCondLst>
                            <p:childTnLst>
                              <p:par>
                                <p:cTn id="52" presetID="4" presetClass="exit" presetSubtype="16" fill="hold" grpId="0" nodeType="clickEffect">
                                  <p:stCondLst>
                                    <p:cond delay="0"/>
                                  </p:stCondLst>
                                  <p:childTnLst>
                                    <p:animEffect transition="out" filter="box(in)">
                                      <p:cBhvr>
                                        <p:cTn id="53" dur="500"/>
                                        <p:tgtEl>
                                          <p:spTgt spid="337"/>
                                        </p:tgtEl>
                                      </p:cBhvr>
                                    </p:animEffect>
                                    <p:set>
                                      <p:cBhvr>
                                        <p:cTn id="54" dur="1" fill="hold">
                                          <p:stCondLst>
                                            <p:cond delay="499"/>
                                          </p:stCondLst>
                                        </p:cTn>
                                        <p:tgtEl>
                                          <p:spTgt spid="337"/>
                                        </p:tgtEl>
                                        <p:attrNameLst>
                                          <p:attrName>style.visibility</p:attrName>
                                        </p:attrNameLst>
                                      </p:cBhvr>
                                      <p:to>
                                        <p:strVal val="hidden"/>
                                      </p:to>
                                    </p:set>
                                  </p:childTnLst>
                                </p:cTn>
                              </p:par>
                            </p:childTnLst>
                          </p:cTn>
                        </p:par>
                        <p:par>
                          <p:cTn id="55" fill="hold">
                            <p:stCondLst>
                              <p:cond delay="5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15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25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3500"/>
                            </p:stCondLst>
                            <p:childTnLst>
                              <p:par>
                                <p:cTn id="65" presetID="11" presetClass="entr" presetSubtype="0" fill="hold" grpId="0" nodeType="afterEffect">
                                  <p:stCondLst>
                                    <p:cond delay="0"/>
                                  </p:stCondLst>
                                  <p:childTnLst>
                                    <p:set>
                                      <p:cBhvr>
                                        <p:cTn id="66"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4500"/>
                            </p:stCondLst>
                            <p:childTnLst>
                              <p:par>
                                <p:cTn id="68" presetID="11" presetClass="entr" presetSubtype="0" fill="hold" grpId="0" nodeType="afterEffect">
                                  <p:stCondLst>
                                    <p:cond delay="0"/>
                                  </p:stCondLst>
                                  <p:childTnLst>
                                    <p:set>
                                      <p:cBhvr>
                                        <p:cTn id="69"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5500"/>
                            </p:stCondLst>
                            <p:childTnLst>
                              <p:par>
                                <p:cTn id="71" presetID="11" presetClass="entr" presetSubtype="0" fill="hold" grpId="0" nodeType="afterEffect">
                                  <p:stCondLst>
                                    <p:cond delay="0"/>
                                  </p:stCondLst>
                                  <p:childTnLst>
                                    <p:set>
                                      <p:cBhvr>
                                        <p:cTn id="72"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6500"/>
                            </p:stCondLst>
                            <p:childTnLst>
                              <p:par>
                                <p:cTn id="74" presetID="11" presetClass="entr" presetSubtype="0" fill="hold" grpId="0" nodeType="afterEffect">
                                  <p:stCondLst>
                                    <p:cond delay="0"/>
                                  </p:stCondLst>
                                  <p:childTnLst>
                                    <p:set>
                                      <p:cBhvr>
                                        <p:cTn id="75"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7500"/>
                            </p:stCondLst>
                            <p:childTnLst>
                              <p:par>
                                <p:cTn id="77" presetID="11" presetClass="entr" presetSubtype="0" fill="hold" grpId="0" nodeType="afterEffect">
                                  <p:stCondLst>
                                    <p:cond delay="0"/>
                                  </p:stCondLst>
                                  <p:childTnLst>
                                    <p:set>
                                      <p:cBhvr>
                                        <p:cTn id="78"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8500"/>
                            </p:stCondLst>
                            <p:childTnLst>
                              <p:par>
                                <p:cTn id="80" presetID="11" presetClass="entr" presetSubtype="0" fill="hold" grpId="0" nodeType="afterEffect">
                                  <p:stCondLst>
                                    <p:cond delay="0"/>
                                  </p:stCondLst>
                                  <p:childTnLst>
                                    <p:set>
                                      <p:cBhvr>
                                        <p:cTn id="81"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childTnLst>
                          </p:cTn>
                        </p:par>
                        <p:par>
                          <p:cTn id="82" fill="hold">
                            <p:stCondLst>
                              <p:cond delay="9500"/>
                            </p:stCondLst>
                            <p:childTnLst>
                              <p:par>
                                <p:cTn id="83" presetID="11" presetClass="entr" presetSubtype="0" fill="hold" grpId="0" nodeType="afterEffect">
                                  <p:stCondLst>
                                    <p:cond delay="0"/>
                                  </p:stCondLst>
                                  <p:childTnLst>
                                    <p:set>
                                      <p:cBhvr>
                                        <p:cTn id="84"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10500"/>
                            </p:stCondLst>
                            <p:childTnLst>
                              <p:par>
                                <p:cTn id="86" presetID="11" presetClass="entr" presetSubtype="0" fill="hold" grpId="0" nodeType="afterEffect">
                                  <p:stCondLst>
                                    <p:cond delay="0"/>
                                  </p:stCondLst>
                                  <p:childTnLst>
                                    <p:set>
                                      <p:cBhvr>
                                        <p:cTn id="87" dur="1000">
                                          <p:stCondLst>
                                            <p:cond delay="0"/>
                                          </p:stCondLst>
                                        </p:cTn>
                                        <p:tgtEl>
                                          <p:spTgt spid="46"/>
                                        </p:tgtEl>
                                        <p:attrNameLst>
                                          <p:attrName>style.visibility</p:attrName>
                                        </p:attrNameLst>
                                      </p:cBhvr>
                                      <p:to>
                                        <p:strVal val="visible"/>
                                      </p:to>
                                    </p:set>
                                  </p:childTnLst>
                                </p:cTn>
                              </p:par>
                            </p:childTnLst>
                          </p:cTn>
                        </p:par>
                        <p:par>
                          <p:cTn id="88" fill="hold">
                            <p:stCondLst>
                              <p:cond delay="11500"/>
                            </p:stCondLst>
                            <p:childTnLst>
                              <p:par>
                                <p:cTn id="89" presetID="11" presetClass="entr" presetSubtype="0" fill="hold" grpId="0" nodeType="afterEffect">
                                  <p:stCondLst>
                                    <p:cond delay="0"/>
                                  </p:stCondLst>
                                  <p:childTnLst>
                                    <p:set>
                                      <p:cBhvr>
                                        <p:cTn id="90" dur="1000">
                                          <p:stCondLst>
                                            <p:cond delay="0"/>
                                          </p:stCondLst>
                                        </p:cTn>
                                        <p:tgtEl>
                                          <p:spTgt spid="47"/>
                                        </p:tgtEl>
                                        <p:attrNameLst>
                                          <p:attrName>style.visibility</p:attrName>
                                        </p:attrNameLst>
                                      </p:cBhvr>
                                      <p:to>
                                        <p:strVal val="visible"/>
                                      </p:to>
                                    </p:set>
                                  </p:childTnLst>
                                </p:cTn>
                              </p:par>
                            </p:childTnLst>
                          </p:cTn>
                        </p:par>
                        <p:par>
                          <p:cTn id="91" fill="hold">
                            <p:stCondLst>
                              <p:cond delay="12500"/>
                            </p:stCondLst>
                            <p:childTnLst>
                              <p:par>
                                <p:cTn id="92" presetID="11" presetClass="entr" presetSubtype="0" fill="hold" grpId="0" nodeType="afterEffect">
                                  <p:stCondLst>
                                    <p:cond delay="0"/>
                                  </p:stCondLst>
                                  <p:childTnLst>
                                    <p:set>
                                      <p:cBhvr>
                                        <p:cTn id="93" dur="1000">
                                          <p:stCondLst>
                                            <p:cond delay="0"/>
                                          </p:stCondLst>
                                        </p:cTn>
                                        <p:tgtEl>
                                          <p:spTgt spid="48"/>
                                        </p:tgtEl>
                                        <p:attrNameLst>
                                          <p:attrName>style.visibility</p:attrName>
                                        </p:attrNameLst>
                                      </p:cBhvr>
                                      <p:to>
                                        <p:strVal val="visible"/>
                                      </p:to>
                                    </p:set>
                                  </p:childTnLst>
                                </p:cTn>
                              </p:par>
                            </p:childTnLst>
                          </p:cTn>
                        </p:par>
                        <p:par>
                          <p:cTn id="94" fill="hold">
                            <p:stCondLst>
                              <p:cond delay="13500"/>
                            </p:stCondLst>
                            <p:childTnLst>
                              <p:par>
                                <p:cTn id="95" presetID="11" presetClass="entr" presetSubtype="0" fill="hold" grpId="0" nodeType="afterEffect">
                                  <p:stCondLst>
                                    <p:cond delay="0"/>
                                  </p:stCondLst>
                                  <p:childTnLst>
                                    <p:set>
                                      <p:cBhvr>
                                        <p:cTn id="96" dur="1000">
                                          <p:stCondLst>
                                            <p:cond delay="0"/>
                                          </p:stCondLst>
                                        </p:cTn>
                                        <p:tgtEl>
                                          <p:spTgt spid="49"/>
                                        </p:tgtEl>
                                        <p:attrNameLst>
                                          <p:attrName>style.visibility</p:attrName>
                                        </p:attrNameLst>
                                      </p:cBhvr>
                                      <p:to>
                                        <p:strVal val="visible"/>
                                      </p:to>
                                    </p:set>
                                  </p:childTnLst>
                                </p:cTn>
                              </p:par>
                            </p:childTnLst>
                          </p:cTn>
                        </p:par>
                        <p:par>
                          <p:cTn id="97" fill="hold">
                            <p:stCondLst>
                              <p:cond delay="14500"/>
                            </p:stCondLst>
                            <p:childTnLst>
                              <p:par>
                                <p:cTn id="98" presetID="11" presetClass="entr" presetSubtype="0" fill="hold" grpId="0" nodeType="afterEffect">
                                  <p:stCondLst>
                                    <p:cond delay="0"/>
                                  </p:stCondLst>
                                  <p:childTnLst>
                                    <p:set>
                                      <p:cBhvr>
                                        <p:cTn id="99" dur="1000">
                                          <p:stCondLst>
                                            <p:cond delay="0"/>
                                          </p:stCondLst>
                                        </p:cTn>
                                        <p:tgtEl>
                                          <p:spTgt spid="50"/>
                                        </p:tgtEl>
                                        <p:attrNameLst>
                                          <p:attrName>style.visibility</p:attrName>
                                        </p:attrNameLst>
                                      </p:cBhvr>
                                      <p:to>
                                        <p:strVal val="visible"/>
                                      </p:to>
                                    </p:set>
                                  </p:childTnLst>
                                </p:cTn>
                              </p:par>
                            </p:childTnLst>
                          </p:cTn>
                        </p:par>
                        <p:par>
                          <p:cTn id="100" fill="hold">
                            <p:stCondLst>
                              <p:cond delay="15500"/>
                            </p:stCondLst>
                            <p:childTnLst>
                              <p:par>
                                <p:cTn id="101" presetID="11" presetClass="entr" presetSubtype="0" fill="hold" grpId="0" nodeType="afterEffect">
                                  <p:stCondLst>
                                    <p:cond delay="0"/>
                                  </p:stCondLst>
                                  <p:childTnLst>
                                    <p:set>
                                      <p:cBhvr>
                                        <p:cTn id="102" dur="1000">
                                          <p:stCondLst>
                                            <p:cond delay="0"/>
                                          </p:stCondLst>
                                        </p:cTn>
                                        <p:tgtEl>
                                          <p:spTgt spid="51"/>
                                        </p:tgtEl>
                                        <p:attrNameLst>
                                          <p:attrName>style.visibility</p:attrName>
                                        </p:attrNameLst>
                                      </p:cBhvr>
                                      <p:to>
                                        <p:strVal val="visible"/>
                                      </p:to>
                                    </p:set>
                                  </p:childTnLst>
                                </p:cTn>
                              </p:par>
                            </p:childTnLst>
                          </p:cTn>
                        </p:par>
                        <p:par>
                          <p:cTn id="103" fill="hold">
                            <p:stCondLst>
                              <p:cond delay="16500"/>
                            </p:stCondLst>
                            <p:childTnLst>
                              <p:par>
                                <p:cTn id="104" presetID="11" presetClass="entr" presetSubtype="0" fill="hold" grpId="0" nodeType="afterEffect">
                                  <p:stCondLst>
                                    <p:cond delay="0"/>
                                  </p:stCondLst>
                                  <p:childTnLst>
                                    <p:set>
                                      <p:cBhvr>
                                        <p:cTn id="105" dur="1000">
                                          <p:stCondLst>
                                            <p:cond delay="0"/>
                                          </p:stCondLst>
                                        </p:cTn>
                                        <p:tgtEl>
                                          <p:spTgt spid="52"/>
                                        </p:tgtEl>
                                        <p:attrNameLst>
                                          <p:attrName>style.visibility</p:attrName>
                                        </p:attrNameLst>
                                      </p:cBhvr>
                                      <p:to>
                                        <p:strVal val="visible"/>
                                      </p:to>
                                    </p:set>
                                  </p:childTnLst>
                                </p:cTn>
                              </p:par>
                            </p:childTnLst>
                          </p:cTn>
                        </p:par>
                        <p:par>
                          <p:cTn id="106" fill="hold">
                            <p:stCondLst>
                              <p:cond delay="17500"/>
                            </p:stCondLst>
                            <p:childTnLst>
                              <p:par>
                                <p:cTn id="107" presetID="11" presetClass="entr" presetSubtype="0" fill="hold" grpId="0" nodeType="afterEffect">
                                  <p:stCondLst>
                                    <p:cond delay="0"/>
                                  </p:stCondLst>
                                  <p:childTnLst>
                                    <p:set>
                                      <p:cBhvr>
                                        <p:cTn id="108" dur="1000">
                                          <p:stCondLst>
                                            <p:cond delay="0"/>
                                          </p:stCondLst>
                                        </p:cTn>
                                        <p:tgtEl>
                                          <p:spTgt spid="53"/>
                                        </p:tgtEl>
                                        <p:attrNameLst>
                                          <p:attrName>style.visibility</p:attrName>
                                        </p:attrNameLst>
                                      </p:cBhvr>
                                      <p:to>
                                        <p:strVal val="visible"/>
                                      </p:to>
                                    </p:set>
                                  </p:childTnLst>
                                </p:cTn>
                              </p:par>
                            </p:childTnLst>
                          </p:cTn>
                        </p:par>
                        <p:par>
                          <p:cTn id="109" fill="hold">
                            <p:stCondLst>
                              <p:cond delay="18500"/>
                            </p:stCondLst>
                            <p:childTnLst>
                              <p:par>
                                <p:cTn id="110" presetID="11" presetClass="entr" presetSubtype="0" fill="hold" grpId="0" nodeType="afterEffect">
                                  <p:stCondLst>
                                    <p:cond delay="0"/>
                                  </p:stCondLst>
                                  <p:childTnLst>
                                    <p:set>
                                      <p:cBhvr>
                                        <p:cTn id="111" dur="1000">
                                          <p:stCondLst>
                                            <p:cond delay="0"/>
                                          </p:stCondLst>
                                        </p:cTn>
                                        <p:tgtEl>
                                          <p:spTgt spid="54"/>
                                        </p:tgtEl>
                                        <p:attrNameLst>
                                          <p:attrName>style.visibility</p:attrName>
                                        </p:attrNameLst>
                                      </p:cBhvr>
                                      <p:to>
                                        <p:strVal val="visible"/>
                                      </p:to>
                                    </p:set>
                                  </p:childTnLst>
                                </p:cTn>
                              </p:par>
                            </p:childTnLst>
                          </p:cTn>
                        </p:par>
                        <p:par>
                          <p:cTn id="112" fill="hold">
                            <p:stCondLst>
                              <p:cond delay="19500"/>
                            </p:stCondLst>
                            <p:childTnLst>
                              <p:par>
                                <p:cTn id="113" presetID="11" presetClass="entr" presetSubtype="0" fill="hold" grpId="0" nodeType="afterEffect">
                                  <p:stCondLst>
                                    <p:cond delay="0"/>
                                  </p:stCondLst>
                                  <p:childTnLst>
                                    <p:set>
                                      <p:cBhvr>
                                        <p:cTn id="114" dur="1000">
                                          <p:stCondLst>
                                            <p:cond delay="0"/>
                                          </p:stCondLst>
                                        </p:cTn>
                                        <p:tgtEl>
                                          <p:spTgt spid="55"/>
                                        </p:tgtEl>
                                        <p:attrNameLst>
                                          <p:attrName>style.visibility</p:attrName>
                                        </p:attrNameLst>
                                      </p:cBhvr>
                                      <p:to>
                                        <p:strVal val="visible"/>
                                      </p:to>
                                    </p:set>
                                  </p:childTnLst>
                                </p:cTn>
                              </p:par>
                            </p:childTnLst>
                          </p:cTn>
                        </p:par>
                        <p:par>
                          <p:cTn id="115" fill="hold">
                            <p:stCondLst>
                              <p:cond delay="20500"/>
                            </p:stCondLst>
                            <p:childTnLst>
                              <p:par>
                                <p:cTn id="116" presetID="11" presetClass="entr" presetSubtype="0" fill="hold" grpId="0" nodeType="afterEffect">
                                  <p:stCondLst>
                                    <p:cond delay="0"/>
                                  </p:stCondLst>
                                  <p:childTnLst>
                                    <p:set>
                                      <p:cBhvr>
                                        <p:cTn id="117" dur="1000">
                                          <p:stCondLst>
                                            <p:cond delay="0"/>
                                          </p:stCondLst>
                                        </p:cTn>
                                        <p:tgtEl>
                                          <p:spTgt spid="56"/>
                                        </p:tgtEl>
                                        <p:attrNameLst>
                                          <p:attrName>style.visibility</p:attrName>
                                        </p:attrNameLst>
                                      </p:cBhvr>
                                      <p:to>
                                        <p:strVal val="visible"/>
                                      </p:to>
                                    </p:set>
                                  </p:childTnLst>
                                </p:cTn>
                              </p:par>
                            </p:childTnLst>
                          </p:cTn>
                        </p:par>
                        <p:par>
                          <p:cTn id="118" fill="hold">
                            <p:stCondLst>
                              <p:cond delay="21500"/>
                            </p:stCondLst>
                            <p:childTnLst>
                              <p:par>
                                <p:cTn id="119" presetID="11" presetClass="entr" presetSubtype="0" fill="hold" grpId="0" nodeType="afterEffect">
                                  <p:stCondLst>
                                    <p:cond delay="0"/>
                                  </p:stCondLst>
                                  <p:childTnLst>
                                    <p:set>
                                      <p:cBhvr>
                                        <p:cTn id="120" dur="1000">
                                          <p:stCondLst>
                                            <p:cond delay="0"/>
                                          </p:stCondLst>
                                        </p:cTn>
                                        <p:tgtEl>
                                          <p:spTgt spid="57"/>
                                        </p:tgtEl>
                                        <p:attrNameLst>
                                          <p:attrName>style.visibility</p:attrName>
                                        </p:attrNameLst>
                                      </p:cBhvr>
                                      <p:to>
                                        <p:strVal val="visible"/>
                                      </p:to>
                                    </p:set>
                                  </p:childTnLst>
                                </p:cTn>
                              </p:par>
                            </p:childTnLst>
                          </p:cTn>
                        </p:par>
                        <p:par>
                          <p:cTn id="121" fill="hold">
                            <p:stCondLst>
                              <p:cond delay="22500"/>
                            </p:stCondLst>
                            <p:childTnLst>
                              <p:par>
                                <p:cTn id="122" presetID="11" presetClass="entr" presetSubtype="0" fill="hold" grpId="0" nodeType="afterEffect">
                                  <p:stCondLst>
                                    <p:cond delay="0"/>
                                  </p:stCondLst>
                                  <p:childTnLst>
                                    <p:set>
                                      <p:cBhvr>
                                        <p:cTn id="123" dur="1000">
                                          <p:stCondLst>
                                            <p:cond delay="0"/>
                                          </p:stCondLst>
                                        </p:cTn>
                                        <p:tgtEl>
                                          <p:spTgt spid="58"/>
                                        </p:tgtEl>
                                        <p:attrNameLst>
                                          <p:attrName>style.visibility</p:attrName>
                                        </p:attrNameLst>
                                      </p:cBhvr>
                                      <p:to>
                                        <p:strVal val="visible"/>
                                      </p:to>
                                    </p:set>
                                  </p:childTnLst>
                                </p:cTn>
                              </p:par>
                            </p:childTnLst>
                          </p:cTn>
                        </p:par>
                        <p:par>
                          <p:cTn id="124" fill="hold">
                            <p:stCondLst>
                              <p:cond delay="23500"/>
                            </p:stCondLst>
                            <p:childTnLst>
                              <p:par>
                                <p:cTn id="125" presetID="11" presetClass="entr" presetSubtype="0" fill="hold" grpId="0" nodeType="afterEffect">
                                  <p:stCondLst>
                                    <p:cond delay="0"/>
                                  </p:stCondLst>
                                  <p:childTnLst>
                                    <p:set>
                                      <p:cBhvr>
                                        <p:cTn id="126" dur="1000">
                                          <p:stCondLst>
                                            <p:cond delay="0"/>
                                          </p:stCondLst>
                                        </p:cTn>
                                        <p:tgtEl>
                                          <p:spTgt spid="59"/>
                                        </p:tgtEl>
                                        <p:attrNameLst>
                                          <p:attrName>style.visibility</p:attrName>
                                        </p:attrNameLst>
                                      </p:cBhvr>
                                      <p:to>
                                        <p:strVal val="visible"/>
                                      </p:to>
                                    </p:set>
                                  </p:childTnLst>
                                </p:cTn>
                              </p:par>
                            </p:childTnLst>
                          </p:cTn>
                        </p:par>
                        <p:par>
                          <p:cTn id="127" fill="hold">
                            <p:stCondLst>
                              <p:cond delay="24500"/>
                            </p:stCondLst>
                            <p:childTnLst>
                              <p:par>
                                <p:cTn id="128" presetID="11" presetClass="entr" presetSubtype="0" fill="hold" grpId="0" nodeType="afterEffect">
                                  <p:stCondLst>
                                    <p:cond delay="0"/>
                                  </p:stCondLst>
                                  <p:childTnLst>
                                    <p:set>
                                      <p:cBhvr>
                                        <p:cTn id="129" dur="1000">
                                          <p:stCondLst>
                                            <p:cond delay="0"/>
                                          </p:stCondLst>
                                        </p:cTn>
                                        <p:tgtEl>
                                          <p:spTgt spid="60"/>
                                        </p:tgtEl>
                                        <p:attrNameLst>
                                          <p:attrName>style.visibility</p:attrName>
                                        </p:attrNameLst>
                                      </p:cBhvr>
                                      <p:to>
                                        <p:strVal val="visible"/>
                                      </p:to>
                                    </p:set>
                                  </p:childTnLst>
                                </p:cTn>
                              </p:par>
                            </p:childTnLst>
                          </p:cTn>
                        </p:par>
                        <p:par>
                          <p:cTn id="130" fill="hold">
                            <p:stCondLst>
                              <p:cond delay="25500"/>
                            </p:stCondLst>
                            <p:childTnLst>
                              <p:par>
                                <p:cTn id="131" presetID="11" presetClass="entr" presetSubtype="0" fill="hold" grpId="0" nodeType="afterEffect">
                                  <p:stCondLst>
                                    <p:cond delay="0"/>
                                  </p:stCondLst>
                                  <p:childTnLst>
                                    <p:set>
                                      <p:cBhvr>
                                        <p:cTn id="132" dur="1000">
                                          <p:stCondLst>
                                            <p:cond delay="0"/>
                                          </p:stCondLst>
                                        </p:cTn>
                                        <p:tgtEl>
                                          <p:spTgt spid="61"/>
                                        </p:tgtEl>
                                        <p:attrNameLst>
                                          <p:attrName>style.visibility</p:attrName>
                                        </p:attrNameLst>
                                      </p:cBhvr>
                                      <p:to>
                                        <p:strVal val="visible"/>
                                      </p:to>
                                    </p:set>
                                  </p:childTnLst>
                                </p:cTn>
                              </p:par>
                            </p:childTnLst>
                          </p:cTn>
                        </p:par>
                        <p:par>
                          <p:cTn id="133" fill="hold">
                            <p:stCondLst>
                              <p:cond delay="26500"/>
                            </p:stCondLst>
                            <p:childTnLst>
                              <p:par>
                                <p:cTn id="134" presetID="11" presetClass="entr" presetSubtype="0" fill="hold" grpId="0" nodeType="afterEffect">
                                  <p:stCondLst>
                                    <p:cond delay="0"/>
                                  </p:stCondLst>
                                  <p:childTnLst>
                                    <p:set>
                                      <p:cBhvr>
                                        <p:cTn id="135" dur="1000">
                                          <p:stCondLst>
                                            <p:cond delay="0"/>
                                          </p:stCondLst>
                                        </p:cTn>
                                        <p:tgtEl>
                                          <p:spTgt spid="62"/>
                                        </p:tgtEl>
                                        <p:attrNameLst>
                                          <p:attrName>style.visibility</p:attrName>
                                        </p:attrNameLst>
                                      </p:cBhvr>
                                      <p:to>
                                        <p:strVal val="visible"/>
                                      </p:to>
                                    </p:set>
                                  </p:childTnLst>
                                </p:cTn>
                              </p:par>
                            </p:childTnLst>
                          </p:cTn>
                        </p:par>
                        <p:par>
                          <p:cTn id="136" fill="hold">
                            <p:stCondLst>
                              <p:cond delay="27500"/>
                            </p:stCondLst>
                            <p:childTnLst>
                              <p:par>
                                <p:cTn id="137" presetID="11" presetClass="entr" presetSubtype="0" fill="hold" grpId="0" nodeType="afterEffect">
                                  <p:stCondLst>
                                    <p:cond delay="0"/>
                                  </p:stCondLst>
                                  <p:childTnLst>
                                    <p:set>
                                      <p:cBhvr>
                                        <p:cTn id="138" dur="1000">
                                          <p:stCondLst>
                                            <p:cond delay="0"/>
                                          </p:stCondLst>
                                        </p:cTn>
                                        <p:tgtEl>
                                          <p:spTgt spid="63"/>
                                        </p:tgtEl>
                                        <p:attrNameLst>
                                          <p:attrName>style.visibility</p:attrName>
                                        </p:attrNameLst>
                                      </p:cBhvr>
                                      <p:to>
                                        <p:strVal val="visible"/>
                                      </p:to>
                                    </p:set>
                                  </p:childTnLst>
                                </p:cTn>
                              </p:par>
                            </p:childTnLst>
                          </p:cTn>
                        </p:par>
                        <p:par>
                          <p:cTn id="139" fill="hold">
                            <p:stCondLst>
                              <p:cond delay="28500"/>
                            </p:stCondLst>
                            <p:childTnLst>
                              <p:par>
                                <p:cTn id="140" presetID="11" presetClass="entr" presetSubtype="0" fill="hold" grpId="0" nodeType="afterEffect">
                                  <p:stCondLst>
                                    <p:cond delay="0"/>
                                  </p:stCondLst>
                                  <p:childTnLst>
                                    <p:set>
                                      <p:cBhvr>
                                        <p:cTn id="141" dur="1000">
                                          <p:stCondLst>
                                            <p:cond delay="0"/>
                                          </p:stCondLst>
                                        </p:cTn>
                                        <p:tgtEl>
                                          <p:spTgt spid="64"/>
                                        </p:tgtEl>
                                        <p:attrNameLst>
                                          <p:attrName>style.visibility</p:attrName>
                                        </p:attrNameLst>
                                      </p:cBhvr>
                                      <p:to>
                                        <p:strVal val="visible"/>
                                      </p:to>
                                    </p:set>
                                  </p:childTnLst>
                                </p:cTn>
                              </p:par>
                            </p:childTnLst>
                          </p:cTn>
                        </p:par>
                        <p:par>
                          <p:cTn id="142" fill="hold">
                            <p:stCondLst>
                              <p:cond delay="29500"/>
                            </p:stCondLst>
                            <p:childTnLst>
                              <p:par>
                                <p:cTn id="143" presetID="11" presetClass="entr" presetSubtype="0" fill="hold" grpId="0" nodeType="afterEffect">
                                  <p:stCondLst>
                                    <p:cond delay="0"/>
                                  </p:stCondLst>
                                  <p:childTnLst>
                                    <p:set>
                                      <p:cBhvr>
                                        <p:cTn id="144" dur="1000">
                                          <p:stCondLst>
                                            <p:cond delay="0"/>
                                          </p:stCondLst>
                                        </p:cTn>
                                        <p:tgtEl>
                                          <p:spTgt spid="65"/>
                                        </p:tgtEl>
                                        <p:attrNameLst>
                                          <p:attrName>style.visibility</p:attrName>
                                        </p:attrNameLst>
                                      </p:cBhvr>
                                      <p:to>
                                        <p:strVal val="visible"/>
                                      </p:to>
                                    </p:set>
                                  </p:childTnLst>
                                </p:cTn>
                              </p:par>
                            </p:childTnLst>
                          </p:cTn>
                        </p:par>
                        <p:par>
                          <p:cTn id="145" fill="hold">
                            <p:stCondLst>
                              <p:cond delay="30500"/>
                            </p:stCondLst>
                            <p:childTnLst>
                              <p:par>
                                <p:cTn id="146" presetID="11" presetClass="entr" presetSubtype="0" fill="hold" grpId="0" nodeType="afterEffect">
                                  <p:stCondLst>
                                    <p:cond delay="0"/>
                                  </p:stCondLst>
                                  <p:childTnLst>
                                    <p:set>
                                      <p:cBhvr>
                                        <p:cTn id="147" dur="1000">
                                          <p:stCondLst>
                                            <p:cond delay="0"/>
                                          </p:stCondLst>
                                        </p:cTn>
                                        <p:tgtEl>
                                          <p:spTgt spid="66"/>
                                        </p:tgtEl>
                                        <p:attrNameLst>
                                          <p:attrName>style.visibility</p:attrName>
                                        </p:attrNameLst>
                                      </p:cBhvr>
                                      <p:to>
                                        <p:strVal val="visible"/>
                                      </p:to>
                                    </p:set>
                                  </p:childTnLst>
                                </p:cTn>
                              </p:par>
                            </p:childTnLst>
                          </p:cTn>
                        </p:par>
                        <p:par>
                          <p:cTn id="148" fill="hold">
                            <p:stCondLst>
                              <p:cond delay="31500"/>
                            </p:stCondLst>
                            <p:childTnLst>
                              <p:par>
                                <p:cTn id="149" presetID="11" presetClass="entr" presetSubtype="0" fill="hold" grpId="0" nodeType="afterEffect">
                                  <p:stCondLst>
                                    <p:cond delay="0"/>
                                  </p:stCondLst>
                                  <p:childTnLst>
                                    <p:set>
                                      <p:cBhvr>
                                        <p:cTn id="150" dur="1000">
                                          <p:stCondLst>
                                            <p:cond delay="0"/>
                                          </p:stCondLst>
                                        </p:cTn>
                                        <p:tgtEl>
                                          <p:spTgt spid="67"/>
                                        </p:tgtEl>
                                        <p:attrNameLst>
                                          <p:attrName>style.visibility</p:attrName>
                                        </p:attrNameLst>
                                      </p:cBhvr>
                                      <p:to>
                                        <p:strVal val="visible"/>
                                      </p:to>
                                    </p:set>
                                  </p:childTnLst>
                                </p:cTn>
                              </p:par>
                            </p:childTnLst>
                          </p:cTn>
                        </p:par>
                        <p:par>
                          <p:cTn id="151" fill="hold">
                            <p:stCondLst>
                              <p:cond delay="32500"/>
                            </p:stCondLst>
                            <p:childTnLst>
                              <p:par>
                                <p:cTn id="152" presetID="11" presetClass="entr" presetSubtype="0" fill="hold" grpId="0" nodeType="afterEffect">
                                  <p:stCondLst>
                                    <p:cond delay="0"/>
                                  </p:stCondLst>
                                  <p:childTnLst>
                                    <p:set>
                                      <p:cBhvr>
                                        <p:cTn id="153" dur="1000">
                                          <p:stCondLst>
                                            <p:cond delay="0"/>
                                          </p:stCondLst>
                                        </p:cTn>
                                        <p:tgtEl>
                                          <p:spTgt spid="68"/>
                                        </p:tgtEl>
                                        <p:attrNameLst>
                                          <p:attrName>style.visibility</p:attrName>
                                        </p:attrNameLst>
                                      </p:cBhvr>
                                      <p:to>
                                        <p:strVal val="visible"/>
                                      </p:to>
                                    </p:set>
                                  </p:childTnLst>
                                </p:cTn>
                              </p:par>
                            </p:childTnLst>
                          </p:cTn>
                        </p:par>
                        <p:par>
                          <p:cTn id="154" fill="hold">
                            <p:stCondLst>
                              <p:cond delay="33500"/>
                            </p:stCondLst>
                            <p:childTnLst>
                              <p:par>
                                <p:cTn id="155" presetID="11" presetClass="entr" presetSubtype="0" fill="hold" grpId="0" nodeType="afterEffect">
                                  <p:stCondLst>
                                    <p:cond delay="0"/>
                                  </p:stCondLst>
                                  <p:childTnLst>
                                    <p:set>
                                      <p:cBhvr>
                                        <p:cTn id="156" dur="1000">
                                          <p:stCondLst>
                                            <p:cond delay="0"/>
                                          </p:stCondLst>
                                        </p:cTn>
                                        <p:tgtEl>
                                          <p:spTgt spid="69"/>
                                        </p:tgtEl>
                                        <p:attrNameLst>
                                          <p:attrName>style.visibility</p:attrName>
                                        </p:attrNameLst>
                                      </p:cBhvr>
                                      <p:to>
                                        <p:strVal val="visible"/>
                                      </p:to>
                                    </p:set>
                                  </p:childTnLst>
                                </p:cTn>
                              </p:par>
                            </p:childTnLst>
                          </p:cTn>
                        </p:par>
                        <p:par>
                          <p:cTn id="157" fill="hold">
                            <p:stCondLst>
                              <p:cond delay="34500"/>
                            </p:stCondLst>
                            <p:childTnLst>
                              <p:par>
                                <p:cTn id="158" presetID="11" presetClass="entr" presetSubtype="0" fill="hold" grpId="0" nodeType="afterEffect">
                                  <p:stCondLst>
                                    <p:cond delay="0"/>
                                  </p:stCondLst>
                                  <p:childTnLst>
                                    <p:set>
                                      <p:cBhvr>
                                        <p:cTn id="159" dur="1000">
                                          <p:stCondLst>
                                            <p:cond delay="0"/>
                                          </p:stCondLst>
                                        </p:cTn>
                                        <p:tgtEl>
                                          <p:spTgt spid="70"/>
                                        </p:tgtEl>
                                        <p:attrNameLst>
                                          <p:attrName>style.visibility</p:attrName>
                                        </p:attrNameLst>
                                      </p:cBhvr>
                                      <p:to>
                                        <p:strVal val="visible"/>
                                      </p:to>
                                    </p:set>
                                  </p:childTnLst>
                                </p:cTn>
                              </p:par>
                            </p:childTnLst>
                          </p:cTn>
                        </p:par>
                        <p:par>
                          <p:cTn id="160" fill="hold">
                            <p:stCondLst>
                              <p:cond delay="35500"/>
                            </p:stCondLst>
                            <p:childTnLst>
                              <p:par>
                                <p:cTn id="161" presetID="11" presetClass="entr" presetSubtype="0" fill="hold" grpId="0" nodeType="afterEffect">
                                  <p:stCondLst>
                                    <p:cond delay="0"/>
                                  </p:stCondLst>
                                  <p:childTnLst>
                                    <p:set>
                                      <p:cBhvr>
                                        <p:cTn id="162" dur="1000">
                                          <p:stCondLst>
                                            <p:cond delay="0"/>
                                          </p:stCondLst>
                                        </p:cTn>
                                        <p:tgtEl>
                                          <p:spTgt spid="71"/>
                                        </p:tgtEl>
                                        <p:attrNameLst>
                                          <p:attrName>style.visibility</p:attrName>
                                        </p:attrNameLst>
                                      </p:cBhvr>
                                      <p:to>
                                        <p:strVal val="visible"/>
                                      </p:to>
                                    </p:set>
                                  </p:childTnLst>
                                </p:cTn>
                              </p:par>
                            </p:childTnLst>
                          </p:cTn>
                        </p:par>
                        <p:par>
                          <p:cTn id="163" fill="hold">
                            <p:stCondLst>
                              <p:cond delay="36500"/>
                            </p:stCondLst>
                            <p:childTnLst>
                              <p:par>
                                <p:cTn id="164" presetID="11" presetClass="entr" presetSubtype="0" fill="hold" grpId="0" nodeType="afterEffect">
                                  <p:stCondLst>
                                    <p:cond delay="0"/>
                                  </p:stCondLst>
                                  <p:childTnLst>
                                    <p:set>
                                      <p:cBhvr>
                                        <p:cTn id="165" dur="1000">
                                          <p:stCondLst>
                                            <p:cond delay="0"/>
                                          </p:stCondLst>
                                        </p:cTn>
                                        <p:tgtEl>
                                          <p:spTgt spid="72"/>
                                        </p:tgtEl>
                                        <p:attrNameLst>
                                          <p:attrName>style.visibility</p:attrName>
                                        </p:attrNameLst>
                                      </p:cBhvr>
                                      <p:to>
                                        <p:strVal val="visible"/>
                                      </p:to>
                                    </p:set>
                                  </p:childTnLst>
                                </p:cTn>
                              </p:par>
                            </p:childTnLst>
                          </p:cTn>
                        </p:par>
                        <p:par>
                          <p:cTn id="166" fill="hold">
                            <p:stCondLst>
                              <p:cond delay="37500"/>
                            </p:stCondLst>
                            <p:childTnLst>
                              <p:par>
                                <p:cTn id="167" presetID="11" presetClass="entr" presetSubtype="0" fill="hold" grpId="0" nodeType="afterEffect">
                                  <p:stCondLst>
                                    <p:cond delay="0"/>
                                  </p:stCondLst>
                                  <p:childTnLst>
                                    <p:set>
                                      <p:cBhvr>
                                        <p:cTn id="168" dur="1000">
                                          <p:stCondLst>
                                            <p:cond delay="0"/>
                                          </p:stCondLst>
                                        </p:cTn>
                                        <p:tgtEl>
                                          <p:spTgt spid="73"/>
                                        </p:tgtEl>
                                        <p:attrNameLst>
                                          <p:attrName>style.visibility</p:attrName>
                                        </p:attrNameLst>
                                      </p:cBhvr>
                                      <p:to>
                                        <p:strVal val="visible"/>
                                      </p:to>
                                    </p:set>
                                  </p:childTnLst>
                                </p:cTn>
                              </p:par>
                            </p:childTnLst>
                          </p:cTn>
                        </p:par>
                        <p:par>
                          <p:cTn id="169" fill="hold">
                            <p:stCondLst>
                              <p:cond delay="38500"/>
                            </p:stCondLst>
                            <p:childTnLst>
                              <p:par>
                                <p:cTn id="170" presetID="11" presetClass="entr" presetSubtype="0" fill="hold" grpId="0" nodeType="afterEffect">
                                  <p:stCondLst>
                                    <p:cond delay="0"/>
                                  </p:stCondLst>
                                  <p:childTnLst>
                                    <p:set>
                                      <p:cBhvr>
                                        <p:cTn id="171" dur="1000">
                                          <p:stCondLst>
                                            <p:cond delay="0"/>
                                          </p:stCondLst>
                                        </p:cTn>
                                        <p:tgtEl>
                                          <p:spTgt spid="74"/>
                                        </p:tgtEl>
                                        <p:attrNameLst>
                                          <p:attrName>style.visibility</p:attrName>
                                        </p:attrNameLst>
                                      </p:cBhvr>
                                      <p:to>
                                        <p:strVal val="visible"/>
                                      </p:to>
                                    </p:set>
                                  </p:childTnLst>
                                </p:cTn>
                              </p:par>
                            </p:childTnLst>
                          </p:cTn>
                        </p:par>
                        <p:par>
                          <p:cTn id="172" fill="hold">
                            <p:stCondLst>
                              <p:cond delay="39500"/>
                            </p:stCondLst>
                            <p:childTnLst>
                              <p:par>
                                <p:cTn id="173" presetID="11" presetClass="entr" presetSubtype="0" fill="hold" grpId="0" nodeType="afterEffect">
                                  <p:stCondLst>
                                    <p:cond delay="0"/>
                                  </p:stCondLst>
                                  <p:childTnLst>
                                    <p:set>
                                      <p:cBhvr>
                                        <p:cTn id="174" dur="1000">
                                          <p:stCondLst>
                                            <p:cond delay="0"/>
                                          </p:stCondLst>
                                        </p:cTn>
                                        <p:tgtEl>
                                          <p:spTgt spid="75"/>
                                        </p:tgtEl>
                                        <p:attrNameLst>
                                          <p:attrName>style.visibility</p:attrName>
                                        </p:attrNameLst>
                                      </p:cBhvr>
                                      <p:to>
                                        <p:strVal val="visible"/>
                                      </p:to>
                                    </p:set>
                                  </p:childTnLst>
                                </p:cTn>
                              </p:par>
                            </p:childTnLst>
                          </p:cTn>
                        </p:par>
                        <p:par>
                          <p:cTn id="175" fill="hold">
                            <p:stCondLst>
                              <p:cond delay="40500"/>
                            </p:stCondLst>
                            <p:childTnLst>
                              <p:par>
                                <p:cTn id="176" presetID="11" presetClass="entr" presetSubtype="0" fill="hold" grpId="0" nodeType="afterEffect">
                                  <p:stCondLst>
                                    <p:cond delay="0"/>
                                  </p:stCondLst>
                                  <p:childTnLst>
                                    <p:set>
                                      <p:cBhvr>
                                        <p:cTn id="177" dur="1000">
                                          <p:stCondLst>
                                            <p:cond delay="0"/>
                                          </p:stCondLst>
                                        </p:cTn>
                                        <p:tgtEl>
                                          <p:spTgt spid="76"/>
                                        </p:tgtEl>
                                        <p:attrNameLst>
                                          <p:attrName>style.visibility</p:attrName>
                                        </p:attrNameLst>
                                      </p:cBhvr>
                                      <p:to>
                                        <p:strVal val="visible"/>
                                      </p:to>
                                    </p:set>
                                  </p:childTnLst>
                                </p:cTn>
                              </p:par>
                            </p:childTnLst>
                          </p:cTn>
                        </p:par>
                        <p:par>
                          <p:cTn id="178" fill="hold">
                            <p:stCondLst>
                              <p:cond delay="41500"/>
                            </p:stCondLst>
                            <p:childTnLst>
                              <p:par>
                                <p:cTn id="179" presetID="11" presetClass="entr" presetSubtype="0" fill="hold" grpId="0" nodeType="afterEffect">
                                  <p:stCondLst>
                                    <p:cond delay="0"/>
                                  </p:stCondLst>
                                  <p:childTnLst>
                                    <p:set>
                                      <p:cBhvr>
                                        <p:cTn id="180" dur="1000">
                                          <p:stCondLst>
                                            <p:cond delay="0"/>
                                          </p:stCondLst>
                                        </p:cTn>
                                        <p:tgtEl>
                                          <p:spTgt spid="77"/>
                                        </p:tgtEl>
                                        <p:attrNameLst>
                                          <p:attrName>style.visibility</p:attrName>
                                        </p:attrNameLst>
                                      </p:cBhvr>
                                      <p:to>
                                        <p:strVal val="visible"/>
                                      </p:to>
                                    </p:set>
                                  </p:childTnLst>
                                </p:cTn>
                              </p:par>
                            </p:childTnLst>
                          </p:cTn>
                        </p:par>
                        <p:par>
                          <p:cTn id="181" fill="hold">
                            <p:stCondLst>
                              <p:cond delay="42500"/>
                            </p:stCondLst>
                            <p:childTnLst>
                              <p:par>
                                <p:cTn id="182" presetID="11" presetClass="entr" presetSubtype="0" fill="hold" grpId="0" nodeType="afterEffect">
                                  <p:stCondLst>
                                    <p:cond delay="0"/>
                                  </p:stCondLst>
                                  <p:childTnLst>
                                    <p:set>
                                      <p:cBhvr>
                                        <p:cTn id="183" dur="1000">
                                          <p:stCondLst>
                                            <p:cond delay="0"/>
                                          </p:stCondLst>
                                        </p:cTn>
                                        <p:tgtEl>
                                          <p:spTgt spid="78"/>
                                        </p:tgtEl>
                                        <p:attrNameLst>
                                          <p:attrName>style.visibility</p:attrName>
                                        </p:attrNameLst>
                                      </p:cBhvr>
                                      <p:to>
                                        <p:strVal val="visible"/>
                                      </p:to>
                                    </p:set>
                                  </p:childTnLst>
                                </p:cTn>
                              </p:par>
                            </p:childTnLst>
                          </p:cTn>
                        </p:par>
                        <p:par>
                          <p:cTn id="184" fill="hold">
                            <p:stCondLst>
                              <p:cond delay="43500"/>
                            </p:stCondLst>
                            <p:childTnLst>
                              <p:par>
                                <p:cTn id="185" presetID="11" presetClass="entr" presetSubtype="0" fill="hold" grpId="0" nodeType="afterEffect">
                                  <p:stCondLst>
                                    <p:cond delay="0"/>
                                  </p:stCondLst>
                                  <p:childTnLst>
                                    <p:set>
                                      <p:cBhvr>
                                        <p:cTn id="186" dur="1000">
                                          <p:stCondLst>
                                            <p:cond delay="0"/>
                                          </p:stCondLst>
                                        </p:cTn>
                                        <p:tgtEl>
                                          <p:spTgt spid="79"/>
                                        </p:tgtEl>
                                        <p:attrNameLst>
                                          <p:attrName>style.visibility</p:attrName>
                                        </p:attrNameLst>
                                      </p:cBhvr>
                                      <p:to>
                                        <p:strVal val="visible"/>
                                      </p:to>
                                    </p:set>
                                  </p:childTnLst>
                                </p:cTn>
                              </p:par>
                            </p:childTnLst>
                          </p:cTn>
                        </p:par>
                        <p:par>
                          <p:cTn id="187" fill="hold">
                            <p:stCondLst>
                              <p:cond delay="44500"/>
                            </p:stCondLst>
                            <p:childTnLst>
                              <p:par>
                                <p:cTn id="188" presetID="11" presetClass="entr" presetSubtype="0" fill="hold" grpId="0" nodeType="afterEffect">
                                  <p:stCondLst>
                                    <p:cond delay="0"/>
                                  </p:stCondLst>
                                  <p:childTnLst>
                                    <p:set>
                                      <p:cBhvr>
                                        <p:cTn id="189" dur="1000">
                                          <p:stCondLst>
                                            <p:cond delay="0"/>
                                          </p:stCondLst>
                                        </p:cTn>
                                        <p:tgtEl>
                                          <p:spTgt spid="80"/>
                                        </p:tgtEl>
                                        <p:attrNameLst>
                                          <p:attrName>style.visibility</p:attrName>
                                        </p:attrNameLst>
                                      </p:cBhvr>
                                      <p:to>
                                        <p:strVal val="visible"/>
                                      </p:to>
                                    </p:set>
                                  </p:childTnLst>
                                </p:cTn>
                              </p:par>
                            </p:childTnLst>
                          </p:cTn>
                        </p:par>
                        <p:par>
                          <p:cTn id="190" fill="hold">
                            <p:stCondLst>
                              <p:cond delay="45500"/>
                            </p:stCondLst>
                            <p:childTnLst>
                              <p:par>
                                <p:cTn id="191" presetID="11" presetClass="entr" presetSubtype="0" fill="hold" grpId="0" nodeType="afterEffect">
                                  <p:stCondLst>
                                    <p:cond delay="0"/>
                                  </p:stCondLst>
                                  <p:childTnLst>
                                    <p:set>
                                      <p:cBhvr>
                                        <p:cTn id="192" dur="1000">
                                          <p:stCondLst>
                                            <p:cond delay="0"/>
                                          </p:stCondLst>
                                        </p:cTn>
                                        <p:tgtEl>
                                          <p:spTgt spid="81"/>
                                        </p:tgtEl>
                                        <p:attrNameLst>
                                          <p:attrName>style.visibility</p:attrName>
                                        </p:attrNameLst>
                                      </p:cBhvr>
                                      <p:to>
                                        <p:strVal val="visible"/>
                                      </p:to>
                                    </p:set>
                                  </p:childTnLst>
                                </p:cTn>
                              </p:par>
                            </p:childTnLst>
                          </p:cTn>
                        </p:par>
                        <p:par>
                          <p:cTn id="193" fill="hold">
                            <p:stCondLst>
                              <p:cond delay="46500"/>
                            </p:stCondLst>
                            <p:childTnLst>
                              <p:par>
                                <p:cTn id="194" presetID="11" presetClass="entr" presetSubtype="0" fill="hold" grpId="0" nodeType="afterEffect">
                                  <p:stCondLst>
                                    <p:cond delay="0"/>
                                  </p:stCondLst>
                                  <p:childTnLst>
                                    <p:set>
                                      <p:cBhvr>
                                        <p:cTn id="195" dur="1000">
                                          <p:stCondLst>
                                            <p:cond delay="0"/>
                                          </p:stCondLst>
                                        </p:cTn>
                                        <p:tgtEl>
                                          <p:spTgt spid="82"/>
                                        </p:tgtEl>
                                        <p:attrNameLst>
                                          <p:attrName>style.visibility</p:attrName>
                                        </p:attrNameLst>
                                      </p:cBhvr>
                                      <p:to>
                                        <p:strVal val="visible"/>
                                      </p:to>
                                    </p:set>
                                  </p:childTnLst>
                                </p:cTn>
                              </p:par>
                            </p:childTnLst>
                          </p:cTn>
                        </p:par>
                        <p:par>
                          <p:cTn id="196" fill="hold">
                            <p:stCondLst>
                              <p:cond delay="47500"/>
                            </p:stCondLst>
                            <p:childTnLst>
                              <p:par>
                                <p:cTn id="197" presetID="11" presetClass="entr" presetSubtype="0" fill="hold" grpId="0" nodeType="afterEffect">
                                  <p:stCondLst>
                                    <p:cond delay="0"/>
                                  </p:stCondLst>
                                  <p:childTnLst>
                                    <p:set>
                                      <p:cBhvr>
                                        <p:cTn id="198" dur="1000">
                                          <p:stCondLst>
                                            <p:cond delay="0"/>
                                          </p:stCondLst>
                                        </p:cTn>
                                        <p:tgtEl>
                                          <p:spTgt spid="83"/>
                                        </p:tgtEl>
                                        <p:attrNameLst>
                                          <p:attrName>style.visibility</p:attrName>
                                        </p:attrNameLst>
                                      </p:cBhvr>
                                      <p:to>
                                        <p:strVal val="visible"/>
                                      </p:to>
                                    </p:set>
                                  </p:childTnLst>
                                </p:cTn>
                              </p:par>
                            </p:childTnLst>
                          </p:cTn>
                        </p:par>
                        <p:par>
                          <p:cTn id="199" fill="hold">
                            <p:stCondLst>
                              <p:cond delay="48500"/>
                            </p:stCondLst>
                            <p:childTnLst>
                              <p:par>
                                <p:cTn id="200" presetID="11" presetClass="entr" presetSubtype="0" fill="hold" grpId="0" nodeType="afterEffect">
                                  <p:stCondLst>
                                    <p:cond delay="0"/>
                                  </p:stCondLst>
                                  <p:childTnLst>
                                    <p:set>
                                      <p:cBhvr>
                                        <p:cTn id="201" dur="1000">
                                          <p:stCondLst>
                                            <p:cond delay="0"/>
                                          </p:stCondLst>
                                        </p:cTn>
                                        <p:tgtEl>
                                          <p:spTgt spid="84"/>
                                        </p:tgtEl>
                                        <p:attrNameLst>
                                          <p:attrName>style.visibility</p:attrName>
                                        </p:attrNameLst>
                                      </p:cBhvr>
                                      <p:to>
                                        <p:strVal val="visible"/>
                                      </p:to>
                                    </p:set>
                                  </p:childTnLst>
                                </p:cTn>
                              </p:par>
                            </p:childTnLst>
                          </p:cTn>
                        </p:par>
                        <p:par>
                          <p:cTn id="202" fill="hold">
                            <p:stCondLst>
                              <p:cond delay="49500"/>
                            </p:stCondLst>
                            <p:childTnLst>
                              <p:par>
                                <p:cTn id="203" presetID="11" presetClass="entr" presetSubtype="0" fill="hold" grpId="0" nodeType="afterEffect">
                                  <p:stCondLst>
                                    <p:cond delay="0"/>
                                  </p:stCondLst>
                                  <p:childTnLst>
                                    <p:set>
                                      <p:cBhvr>
                                        <p:cTn id="204" dur="1000">
                                          <p:stCondLst>
                                            <p:cond delay="0"/>
                                          </p:stCondLst>
                                        </p:cTn>
                                        <p:tgtEl>
                                          <p:spTgt spid="85"/>
                                        </p:tgtEl>
                                        <p:attrNameLst>
                                          <p:attrName>style.visibility</p:attrName>
                                        </p:attrNameLst>
                                      </p:cBhvr>
                                      <p:to>
                                        <p:strVal val="visible"/>
                                      </p:to>
                                    </p:set>
                                  </p:childTnLst>
                                </p:cTn>
                              </p:par>
                            </p:childTnLst>
                          </p:cTn>
                        </p:par>
                        <p:par>
                          <p:cTn id="205" fill="hold">
                            <p:stCondLst>
                              <p:cond delay="50500"/>
                            </p:stCondLst>
                            <p:childTnLst>
                              <p:par>
                                <p:cTn id="206" presetID="11" presetClass="entr" presetSubtype="0" fill="hold" grpId="0" nodeType="afterEffect">
                                  <p:stCondLst>
                                    <p:cond delay="0"/>
                                  </p:stCondLst>
                                  <p:childTnLst>
                                    <p:set>
                                      <p:cBhvr>
                                        <p:cTn id="207" dur="1000">
                                          <p:stCondLst>
                                            <p:cond delay="0"/>
                                          </p:stCondLst>
                                        </p:cTn>
                                        <p:tgtEl>
                                          <p:spTgt spid="86"/>
                                        </p:tgtEl>
                                        <p:attrNameLst>
                                          <p:attrName>style.visibility</p:attrName>
                                        </p:attrNameLst>
                                      </p:cBhvr>
                                      <p:to>
                                        <p:strVal val="visible"/>
                                      </p:to>
                                    </p:set>
                                  </p:childTnLst>
                                </p:cTn>
                              </p:par>
                            </p:childTnLst>
                          </p:cTn>
                        </p:par>
                        <p:par>
                          <p:cTn id="208" fill="hold">
                            <p:stCondLst>
                              <p:cond delay="51500"/>
                            </p:stCondLst>
                            <p:childTnLst>
                              <p:par>
                                <p:cTn id="209" presetID="11" presetClass="entr" presetSubtype="0" fill="hold" grpId="0" nodeType="afterEffect">
                                  <p:stCondLst>
                                    <p:cond delay="0"/>
                                  </p:stCondLst>
                                  <p:childTnLst>
                                    <p:set>
                                      <p:cBhvr>
                                        <p:cTn id="210" dur="1000">
                                          <p:stCondLst>
                                            <p:cond delay="0"/>
                                          </p:stCondLst>
                                        </p:cTn>
                                        <p:tgtEl>
                                          <p:spTgt spid="87"/>
                                        </p:tgtEl>
                                        <p:attrNameLst>
                                          <p:attrName>style.visibility</p:attrName>
                                        </p:attrNameLst>
                                      </p:cBhvr>
                                      <p:to>
                                        <p:strVal val="visible"/>
                                      </p:to>
                                    </p:set>
                                  </p:childTnLst>
                                </p:cTn>
                              </p:par>
                            </p:childTnLst>
                          </p:cTn>
                        </p:par>
                        <p:par>
                          <p:cTn id="211" fill="hold">
                            <p:stCondLst>
                              <p:cond delay="52500"/>
                            </p:stCondLst>
                            <p:childTnLst>
                              <p:par>
                                <p:cTn id="212" presetID="11" presetClass="entr" presetSubtype="0" fill="hold" grpId="0" nodeType="afterEffect">
                                  <p:stCondLst>
                                    <p:cond delay="0"/>
                                  </p:stCondLst>
                                  <p:childTnLst>
                                    <p:set>
                                      <p:cBhvr>
                                        <p:cTn id="213" dur="1000">
                                          <p:stCondLst>
                                            <p:cond delay="0"/>
                                          </p:stCondLst>
                                        </p:cTn>
                                        <p:tgtEl>
                                          <p:spTgt spid="88"/>
                                        </p:tgtEl>
                                        <p:attrNameLst>
                                          <p:attrName>style.visibility</p:attrName>
                                        </p:attrNameLst>
                                      </p:cBhvr>
                                      <p:to>
                                        <p:strVal val="visible"/>
                                      </p:to>
                                    </p:set>
                                  </p:childTnLst>
                                </p:cTn>
                              </p:par>
                            </p:childTnLst>
                          </p:cTn>
                        </p:par>
                        <p:par>
                          <p:cTn id="214" fill="hold">
                            <p:stCondLst>
                              <p:cond delay="53500"/>
                            </p:stCondLst>
                            <p:childTnLst>
                              <p:par>
                                <p:cTn id="215" presetID="11" presetClass="entr" presetSubtype="0" fill="hold" grpId="0" nodeType="afterEffect">
                                  <p:stCondLst>
                                    <p:cond delay="0"/>
                                  </p:stCondLst>
                                  <p:childTnLst>
                                    <p:set>
                                      <p:cBhvr>
                                        <p:cTn id="216" dur="1000">
                                          <p:stCondLst>
                                            <p:cond delay="0"/>
                                          </p:stCondLst>
                                        </p:cTn>
                                        <p:tgtEl>
                                          <p:spTgt spid="89"/>
                                        </p:tgtEl>
                                        <p:attrNameLst>
                                          <p:attrName>style.visibility</p:attrName>
                                        </p:attrNameLst>
                                      </p:cBhvr>
                                      <p:to>
                                        <p:strVal val="visible"/>
                                      </p:to>
                                    </p:set>
                                  </p:childTnLst>
                                </p:cTn>
                              </p:par>
                            </p:childTnLst>
                          </p:cTn>
                        </p:par>
                        <p:par>
                          <p:cTn id="217" fill="hold">
                            <p:stCondLst>
                              <p:cond delay="54500"/>
                            </p:stCondLst>
                            <p:childTnLst>
                              <p:par>
                                <p:cTn id="218" presetID="11" presetClass="entr" presetSubtype="0" fill="hold" grpId="0" nodeType="afterEffect">
                                  <p:stCondLst>
                                    <p:cond delay="0"/>
                                  </p:stCondLst>
                                  <p:childTnLst>
                                    <p:set>
                                      <p:cBhvr>
                                        <p:cTn id="219" dur="1000">
                                          <p:stCondLst>
                                            <p:cond delay="0"/>
                                          </p:stCondLst>
                                        </p:cTn>
                                        <p:tgtEl>
                                          <p:spTgt spid="90"/>
                                        </p:tgtEl>
                                        <p:attrNameLst>
                                          <p:attrName>style.visibility</p:attrName>
                                        </p:attrNameLst>
                                      </p:cBhvr>
                                      <p:to>
                                        <p:strVal val="visible"/>
                                      </p:to>
                                    </p:set>
                                  </p:childTnLst>
                                </p:cTn>
                              </p:par>
                            </p:childTnLst>
                          </p:cTn>
                        </p:par>
                        <p:par>
                          <p:cTn id="220" fill="hold">
                            <p:stCondLst>
                              <p:cond delay="55500"/>
                            </p:stCondLst>
                            <p:childTnLst>
                              <p:par>
                                <p:cTn id="221" presetID="11" presetClass="entr" presetSubtype="0" fill="hold" grpId="0" nodeType="afterEffect">
                                  <p:stCondLst>
                                    <p:cond delay="0"/>
                                  </p:stCondLst>
                                  <p:childTnLst>
                                    <p:set>
                                      <p:cBhvr>
                                        <p:cTn id="222" dur="1000">
                                          <p:stCondLst>
                                            <p:cond delay="0"/>
                                          </p:stCondLst>
                                        </p:cTn>
                                        <p:tgtEl>
                                          <p:spTgt spid="91"/>
                                        </p:tgtEl>
                                        <p:attrNameLst>
                                          <p:attrName>style.visibility</p:attrName>
                                        </p:attrNameLst>
                                      </p:cBhvr>
                                      <p:to>
                                        <p:strVal val="visible"/>
                                      </p:to>
                                    </p:set>
                                  </p:childTnLst>
                                </p:cTn>
                              </p:par>
                            </p:childTnLst>
                          </p:cTn>
                        </p:par>
                        <p:par>
                          <p:cTn id="223" fill="hold">
                            <p:stCondLst>
                              <p:cond delay="56500"/>
                            </p:stCondLst>
                            <p:childTnLst>
                              <p:par>
                                <p:cTn id="224" presetID="11" presetClass="entr" presetSubtype="0" fill="hold" grpId="0" nodeType="afterEffect">
                                  <p:stCondLst>
                                    <p:cond delay="0"/>
                                  </p:stCondLst>
                                  <p:childTnLst>
                                    <p:set>
                                      <p:cBhvr>
                                        <p:cTn id="225" dur="1000">
                                          <p:stCondLst>
                                            <p:cond delay="0"/>
                                          </p:stCondLst>
                                        </p:cTn>
                                        <p:tgtEl>
                                          <p:spTgt spid="92"/>
                                        </p:tgtEl>
                                        <p:attrNameLst>
                                          <p:attrName>style.visibility</p:attrName>
                                        </p:attrNameLst>
                                      </p:cBhvr>
                                      <p:to>
                                        <p:strVal val="visible"/>
                                      </p:to>
                                    </p:set>
                                  </p:childTnLst>
                                </p:cTn>
                              </p:par>
                            </p:childTnLst>
                          </p:cTn>
                        </p:par>
                        <p:par>
                          <p:cTn id="226" fill="hold">
                            <p:stCondLst>
                              <p:cond delay="57500"/>
                            </p:stCondLst>
                            <p:childTnLst>
                              <p:par>
                                <p:cTn id="227" presetID="11" presetClass="entr" presetSubtype="0" fill="hold" grpId="0" nodeType="afterEffect">
                                  <p:stCondLst>
                                    <p:cond delay="0"/>
                                  </p:stCondLst>
                                  <p:childTnLst>
                                    <p:set>
                                      <p:cBhvr>
                                        <p:cTn id="228" dur="1000">
                                          <p:stCondLst>
                                            <p:cond delay="0"/>
                                          </p:stCondLst>
                                        </p:cTn>
                                        <p:tgtEl>
                                          <p:spTgt spid="93"/>
                                        </p:tgtEl>
                                        <p:attrNameLst>
                                          <p:attrName>style.visibility</p:attrName>
                                        </p:attrNameLst>
                                      </p:cBhvr>
                                      <p:to>
                                        <p:strVal val="visible"/>
                                      </p:to>
                                    </p:set>
                                  </p:childTnLst>
                                </p:cTn>
                              </p:par>
                            </p:childTnLst>
                          </p:cTn>
                        </p:par>
                        <p:par>
                          <p:cTn id="229" fill="hold">
                            <p:stCondLst>
                              <p:cond delay="58500"/>
                            </p:stCondLst>
                            <p:childTnLst>
                              <p:par>
                                <p:cTn id="230" presetID="11" presetClass="entr" presetSubtype="0" fill="hold" grpId="0" nodeType="afterEffect">
                                  <p:stCondLst>
                                    <p:cond delay="0"/>
                                  </p:stCondLst>
                                  <p:childTnLst>
                                    <p:set>
                                      <p:cBhvr>
                                        <p:cTn id="231" dur="1000">
                                          <p:stCondLst>
                                            <p:cond delay="0"/>
                                          </p:stCondLst>
                                        </p:cTn>
                                        <p:tgtEl>
                                          <p:spTgt spid="94"/>
                                        </p:tgtEl>
                                        <p:attrNameLst>
                                          <p:attrName>style.visibility</p:attrName>
                                        </p:attrNameLst>
                                      </p:cBhvr>
                                      <p:to>
                                        <p:strVal val="visible"/>
                                      </p:to>
                                    </p:set>
                                  </p:childTnLst>
                                </p:cTn>
                              </p:par>
                            </p:childTnLst>
                          </p:cTn>
                        </p:par>
                        <p:par>
                          <p:cTn id="232" fill="hold">
                            <p:stCondLst>
                              <p:cond delay="59500"/>
                            </p:stCondLst>
                            <p:childTnLst>
                              <p:par>
                                <p:cTn id="233" presetID="11" presetClass="entr" presetSubtype="0" fill="hold" grpId="0" nodeType="afterEffect">
                                  <p:stCondLst>
                                    <p:cond delay="0"/>
                                  </p:stCondLst>
                                  <p:childTnLst>
                                    <p:set>
                                      <p:cBhvr>
                                        <p:cTn id="234" dur="1000">
                                          <p:stCondLst>
                                            <p:cond delay="0"/>
                                          </p:stCondLst>
                                        </p:cTn>
                                        <p:tgtEl>
                                          <p:spTgt spid="95"/>
                                        </p:tgtEl>
                                        <p:attrNameLst>
                                          <p:attrName>style.visibility</p:attrName>
                                        </p:attrNameLst>
                                      </p:cBhvr>
                                      <p:to>
                                        <p:strVal val="visible"/>
                                      </p:to>
                                    </p:set>
                                  </p:childTnLst>
                                </p:cTn>
                              </p:par>
                            </p:childTnLst>
                          </p:cTn>
                        </p:par>
                        <p:par>
                          <p:cTn id="235" fill="hold">
                            <p:stCondLst>
                              <p:cond delay="60500"/>
                            </p:stCondLst>
                            <p:childTnLst>
                              <p:par>
                                <p:cTn id="236" presetID="11" presetClass="entr" presetSubtype="0" fill="hold" grpId="0" nodeType="afterEffect">
                                  <p:stCondLst>
                                    <p:cond delay="0"/>
                                  </p:stCondLst>
                                  <p:childTnLst>
                                    <p:set>
                                      <p:cBhvr>
                                        <p:cTn id="237" dur="1000">
                                          <p:stCondLst>
                                            <p:cond delay="0"/>
                                          </p:stCondLst>
                                        </p:cTn>
                                        <p:tgtEl>
                                          <p:spTgt spid="96"/>
                                        </p:tgtEl>
                                        <p:attrNameLst>
                                          <p:attrName>style.visibility</p:attrName>
                                        </p:attrNameLst>
                                      </p:cBhvr>
                                      <p:to>
                                        <p:strVal val="visible"/>
                                      </p:to>
                                    </p:set>
                                  </p:childTnLst>
                                </p:cTn>
                              </p:par>
                            </p:childTnLst>
                          </p:cTn>
                        </p:par>
                        <p:par>
                          <p:cTn id="238" fill="hold">
                            <p:stCondLst>
                              <p:cond delay="61500"/>
                            </p:stCondLst>
                            <p:childTnLst>
                              <p:par>
                                <p:cTn id="239" presetID="11" presetClass="entr" presetSubtype="0" fill="hold" grpId="0" nodeType="afterEffect">
                                  <p:stCondLst>
                                    <p:cond delay="0"/>
                                  </p:stCondLst>
                                  <p:childTnLst>
                                    <p:set>
                                      <p:cBhvr>
                                        <p:cTn id="240" dur="1000">
                                          <p:stCondLst>
                                            <p:cond delay="0"/>
                                          </p:stCondLst>
                                        </p:cTn>
                                        <p:tgtEl>
                                          <p:spTgt spid="97"/>
                                        </p:tgtEl>
                                        <p:attrNameLst>
                                          <p:attrName>style.visibility</p:attrName>
                                        </p:attrNameLst>
                                      </p:cBhvr>
                                      <p:to>
                                        <p:strVal val="visible"/>
                                      </p:to>
                                    </p:set>
                                  </p:childTnLst>
                                </p:cTn>
                              </p:par>
                            </p:childTnLst>
                          </p:cTn>
                        </p:par>
                        <p:par>
                          <p:cTn id="241" fill="hold">
                            <p:stCondLst>
                              <p:cond delay="62500"/>
                            </p:stCondLst>
                            <p:childTnLst>
                              <p:par>
                                <p:cTn id="242" presetID="11" presetClass="entr" presetSubtype="0" fill="hold" grpId="0" nodeType="afterEffect">
                                  <p:stCondLst>
                                    <p:cond delay="0"/>
                                  </p:stCondLst>
                                  <p:childTnLst>
                                    <p:set>
                                      <p:cBhvr>
                                        <p:cTn id="243" dur="1000">
                                          <p:stCondLst>
                                            <p:cond delay="0"/>
                                          </p:stCondLst>
                                        </p:cTn>
                                        <p:tgtEl>
                                          <p:spTgt spid="98"/>
                                        </p:tgtEl>
                                        <p:attrNameLst>
                                          <p:attrName>style.visibility</p:attrName>
                                        </p:attrNameLst>
                                      </p:cBhvr>
                                      <p:to>
                                        <p:strVal val="visible"/>
                                      </p:to>
                                    </p:set>
                                  </p:childTnLst>
                                </p:cTn>
                              </p:par>
                            </p:childTnLst>
                          </p:cTn>
                        </p:par>
                        <p:par>
                          <p:cTn id="244" fill="hold">
                            <p:stCondLst>
                              <p:cond delay="63500"/>
                            </p:stCondLst>
                            <p:childTnLst>
                              <p:par>
                                <p:cTn id="245" presetID="11" presetClass="entr" presetSubtype="0" fill="hold" grpId="0" nodeType="afterEffect">
                                  <p:stCondLst>
                                    <p:cond delay="0"/>
                                  </p:stCondLst>
                                  <p:childTnLst>
                                    <p:set>
                                      <p:cBhvr>
                                        <p:cTn id="246" dur="1000">
                                          <p:stCondLst>
                                            <p:cond delay="0"/>
                                          </p:stCondLst>
                                        </p:cTn>
                                        <p:tgtEl>
                                          <p:spTgt spid="99"/>
                                        </p:tgtEl>
                                        <p:attrNameLst>
                                          <p:attrName>style.visibility</p:attrName>
                                        </p:attrNameLst>
                                      </p:cBhvr>
                                      <p:to>
                                        <p:strVal val="visible"/>
                                      </p:to>
                                    </p:set>
                                  </p:childTnLst>
                                </p:cTn>
                              </p:par>
                            </p:childTnLst>
                          </p:cTn>
                        </p:par>
                        <p:par>
                          <p:cTn id="247" fill="hold">
                            <p:stCondLst>
                              <p:cond delay="64500"/>
                            </p:stCondLst>
                            <p:childTnLst>
                              <p:par>
                                <p:cTn id="248" presetID="11" presetClass="entr" presetSubtype="0" fill="hold" grpId="0" nodeType="afterEffect">
                                  <p:stCondLst>
                                    <p:cond delay="0"/>
                                  </p:stCondLst>
                                  <p:childTnLst>
                                    <p:set>
                                      <p:cBhvr>
                                        <p:cTn id="249" dur="1000">
                                          <p:stCondLst>
                                            <p:cond delay="0"/>
                                          </p:stCondLst>
                                        </p:cTn>
                                        <p:tgtEl>
                                          <p:spTgt spid="100"/>
                                        </p:tgtEl>
                                        <p:attrNameLst>
                                          <p:attrName>style.visibility</p:attrName>
                                        </p:attrNameLst>
                                      </p:cBhvr>
                                      <p:to>
                                        <p:strVal val="visible"/>
                                      </p:to>
                                    </p:set>
                                  </p:childTnLst>
                                </p:cTn>
                              </p:par>
                            </p:childTnLst>
                          </p:cTn>
                        </p:par>
                        <p:par>
                          <p:cTn id="250" fill="hold">
                            <p:stCondLst>
                              <p:cond delay="65500"/>
                            </p:stCondLst>
                            <p:childTnLst>
                              <p:par>
                                <p:cTn id="251" presetID="11" presetClass="entr" presetSubtype="0" fill="hold" grpId="0" nodeType="afterEffect">
                                  <p:stCondLst>
                                    <p:cond delay="0"/>
                                  </p:stCondLst>
                                  <p:childTnLst>
                                    <p:set>
                                      <p:cBhvr>
                                        <p:cTn id="252" dur="1000">
                                          <p:stCondLst>
                                            <p:cond delay="0"/>
                                          </p:stCondLst>
                                        </p:cTn>
                                        <p:tgtEl>
                                          <p:spTgt spid="101"/>
                                        </p:tgtEl>
                                        <p:attrNameLst>
                                          <p:attrName>style.visibility</p:attrName>
                                        </p:attrNameLst>
                                      </p:cBhvr>
                                      <p:to>
                                        <p:strVal val="visible"/>
                                      </p:to>
                                    </p:set>
                                  </p:childTnLst>
                                </p:cTn>
                              </p:par>
                            </p:childTnLst>
                          </p:cTn>
                        </p:par>
                        <p:par>
                          <p:cTn id="253" fill="hold">
                            <p:stCondLst>
                              <p:cond delay="66500"/>
                            </p:stCondLst>
                            <p:childTnLst>
                              <p:par>
                                <p:cTn id="254" presetID="11" presetClass="entr" presetSubtype="0" fill="hold" grpId="0" nodeType="afterEffect">
                                  <p:stCondLst>
                                    <p:cond delay="0"/>
                                  </p:stCondLst>
                                  <p:childTnLst>
                                    <p:set>
                                      <p:cBhvr>
                                        <p:cTn id="255" dur="1000">
                                          <p:stCondLst>
                                            <p:cond delay="0"/>
                                          </p:stCondLst>
                                        </p:cTn>
                                        <p:tgtEl>
                                          <p:spTgt spid="102"/>
                                        </p:tgtEl>
                                        <p:attrNameLst>
                                          <p:attrName>style.visibility</p:attrName>
                                        </p:attrNameLst>
                                      </p:cBhvr>
                                      <p:to>
                                        <p:strVal val="visible"/>
                                      </p:to>
                                    </p:set>
                                  </p:childTnLst>
                                </p:cTn>
                              </p:par>
                            </p:childTnLst>
                          </p:cTn>
                        </p:par>
                        <p:par>
                          <p:cTn id="256" fill="hold">
                            <p:stCondLst>
                              <p:cond delay="67500"/>
                            </p:stCondLst>
                            <p:childTnLst>
                              <p:par>
                                <p:cTn id="257" presetID="11" presetClass="entr" presetSubtype="0" fill="hold" grpId="0" nodeType="afterEffect">
                                  <p:stCondLst>
                                    <p:cond delay="0"/>
                                  </p:stCondLst>
                                  <p:childTnLst>
                                    <p:set>
                                      <p:cBhvr>
                                        <p:cTn id="258" dur="1000">
                                          <p:stCondLst>
                                            <p:cond delay="0"/>
                                          </p:stCondLst>
                                        </p:cTn>
                                        <p:tgtEl>
                                          <p:spTgt spid="103"/>
                                        </p:tgtEl>
                                        <p:attrNameLst>
                                          <p:attrName>style.visibility</p:attrName>
                                        </p:attrNameLst>
                                      </p:cBhvr>
                                      <p:to>
                                        <p:strVal val="visible"/>
                                      </p:to>
                                    </p:set>
                                  </p:childTnLst>
                                </p:cTn>
                              </p:par>
                            </p:childTnLst>
                          </p:cTn>
                        </p:par>
                        <p:par>
                          <p:cTn id="259" fill="hold">
                            <p:stCondLst>
                              <p:cond delay="68500"/>
                            </p:stCondLst>
                            <p:childTnLst>
                              <p:par>
                                <p:cTn id="260" presetID="11" presetClass="entr" presetSubtype="0" fill="hold" grpId="0" nodeType="afterEffect">
                                  <p:stCondLst>
                                    <p:cond delay="0"/>
                                  </p:stCondLst>
                                  <p:childTnLst>
                                    <p:set>
                                      <p:cBhvr>
                                        <p:cTn id="261" dur="1000">
                                          <p:stCondLst>
                                            <p:cond delay="0"/>
                                          </p:stCondLst>
                                        </p:cTn>
                                        <p:tgtEl>
                                          <p:spTgt spid="104"/>
                                        </p:tgtEl>
                                        <p:attrNameLst>
                                          <p:attrName>style.visibility</p:attrName>
                                        </p:attrNameLst>
                                      </p:cBhvr>
                                      <p:to>
                                        <p:strVal val="visible"/>
                                      </p:to>
                                    </p:set>
                                  </p:childTnLst>
                                </p:cTn>
                              </p:par>
                            </p:childTnLst>
                          </p:cTn>
                        </p:par>
                        <p:par>
                          <p:cTn id="262" fill="hold">
                            <p:stCondLst>
                              <p:cond delay="69500"/>
                            </p:stCondLst>
                            <p:childTnLst>
                              <p:par>
                                <p:cTn id="263" presetID="11" presetClass="entr" presetSubtype="0" fill="hold" grpId="0" nodeType="afterEffect">
                                  <p:stCondLst>
                                    <p:cond delay="0"/>
                                  </p:stCondLst>
                                  <p:childTnLst>
                                    <p:set>
                                      <p:cBhvr>
                                        <p:cTn id="264" dur="1000">
                                          <p:stCondLst>
                                            <p:cond delay="0"/>
                                          </p:stCondLst>
                                        </p:cTn>
                                        <p:tgtEl>
                                          <p:spTgt spid="105"/>
                                        </p:tgtEl>
                                        <p:attrNameLst>
                                          <p:attrName>style.visibility</p:attrName>
                                        </p:attrNameLst>
                                      </p:cBhvr>
                                      <p:to>
                                        <p:strVal val="visible"/>
                                      </p:to>
                                    </p:set>
                                  </p:childTnLst>
                                </p:cTn>
                              </p:par>
                            </p:childTnLst>
                          </p:cTn>
                        </p:par>
                        <p:par>
                          <p:cTn id="265" fill="hold">
                            <p:stCondLst>
                              <p:cond delay="70500"/>
                            </p:stCondLst>
                            <p:childTnLst>
                              <p:par>
                                <p:cTn id="266" presetID="11" presetClass="entr" presetSubtype="0" fill="hold" grpId="0" nodeType="afterEffect">
                                  <p:stCondLst>
                                    <p:cond delay="0"/>
                                  </p:stCondLst>
                                  <p:childTnLst>
                                    <p:set>
                                      <p:cBhvr>
                                        <p:cTn id="267" dur="1000">
                                          <p:stCondLst>
                                            <p:cond delay="0"/>
                                          </p:stCondLst>
                                        </p:cTn>
                                        <p:tgtEl>
                                          <p:spTgt spid="106"/>
                                        </p:tgtEl>
                                        <p:attrNameLst>
                                          <p:attrName>style.visibility</p:attrName>
                                        </p:attrNameLst>
                                      </p:cBhvr>
                                      <p:to>
                                        <p:strVal val="visible"/>
                                      </p:to>
                                    </p:set>
                                  </p:childTnLst>
                                </p:cTn>
                              </p:par>
                            </p:childTnLst>
                          </p:cTn>
                        </p:par>
                        <p:par>
                          <p:cTn id="268" fill="hold">
                            <p:stCondLst>
                              <p:cond delay="71500"/>
                            </p:stCondLst>
                            <p:childTnLst>
                              <p:par>
                                <p:cTn id="269" presetID="11" presetClass="entr" presetSubtype="0" fill="hold" grpId="0" nodeType="afterEffect">
                                  <p:stCondLst>
                                    <p:cond delay="0"/>
                                  </p:stCondLst>
                                  <p:childTnLst>
                                    <p:set>
                                      <p:cBhvr>
                                        <p:cTn id="270" dur="1000">
                                          <p:stCondLst>
                                            <p:cond delay="0"/>
                                          </p:stCondLst>
                                        </p:cTn>
                                        <p:tgtEl>
                                          <p:spTgt spid="107"/>
                                        </p:tgtEl>
                                        <p:attrNameLst>
                                          <p:attrName>style.visibility</p:attrName>
                                        </p:attrNameLst>
                                      </p:cBhvr>
                                      <p:to>
                                        <p:strVal val="visible"/>
                                      </p:to>
                                    </p:set>
                                  </p:childTnLst>
                                </p:cTn>
                              </p:par>
                            </p:childTnLst>
                          </p:cTn>
                        </p:par>
                        <p:par>
                          <p:cTn id="271" fill="hold">
                            <p:stCondLst>
                              <p:cond delay="72500"/>
                            </p:stCondLst>
                            <p:childTnLst>
                              <p:par>
                                <p:cTn id="272" presetID="11" presetClass="entr" presetSubtype="0" fill="hold" grpId="0" nodeType="afterEffect">
                                  <p:stCondLst>
                                    <p:cond delay="0"/>
                                  </p:stCondLst>
                                  <p:childTnLst>
                                    <p:set>
                                      <p:cBhvr>
                                        <p:cTn id="273" dur="1000">
                                          <p:stCondLst>
                                            <p:cond delay="0"/>
                                          </p:stCondLst>
                                        </p:cTn>
                                        <p:tgtEl>
                                          <p:spTgt spid="108"/>
                                        </p:tgtEl>
                                        <p:attrNameLst>
                                          <p:attrName>style.visibility</p:attrName>
                                        </p:attrNameLst>
                                      </p:cBhvr>
                                      <p:to>
                                        <p:strVal val="visible"/>
                                      </p:to>
                                    </p:set>
                                  </p:childTnLst>
                                </p:cTn>
                              </p:par>
                            </p:childTnLst>
                          </p:cTn>
                        </p:par>
                        <p:par>
                          <p:cTn id="274" fill="hold">
                            <p:stCondLst>
                              <p:cond delay="73500"/>
                            </p:stCondLst>
                            <p:childTnLst>
                              <p:par>
                                <p:cTn id="275" presetID="11" presetClass="entr" presetSubtype="0" fill="hold" grpId="0" nodeType="afterEffect">
                                  <p:stCondLst>
                                    <p:cond delay="0"/>
                                  </p:stCondLst>
                                  <p:childTnLst>
                                    <p:set>
                                      <p:cBhvr>
                                        <p:cTn id="276" dur="1000">
                                          <p:stCondLst>
                                            <p:cond delay="0"/>
                                          </p:stCondLst>
                                        </p:cTn>
                                        <p:tgtEl>
                                          <p:spTgt spid="109"/>
                                        </p:tgtEl>
                                        <p:attrNameLst>
                                          <p:attrName>style.visibility</p:attrName>
                                        </p:attrNameLst>
                                      </p:cBhvr>
                                      <p:to>
                                        <p:strVal val="visible"/>
                                      </p:to>
                                    </p:set>
                                  </p:childTnLst>
                                </p:cTn>
                              </p:par>
                            </p:childTnLst>
                          </p:cTn>
                        </p:par>
                        <p:par>
                          <p:cTn id="277" fill="hold">
                            <p:stCondLst>
                              <p:cond delay="74500"/>
                            </p:stCondLst>
                            <p:childTnLst>
                              <p:par>
                                <p:cTn id="278" presetID="11" presetClass="entr" presetSubtype="0" fill="hold" grpId="0" nodeType="afterEffect">
                                  <p:stCondLst>
                                    <p:cond delay="0"/>
                                  </p:stCondLst>
                                  <p:childTnLst>
                                    <p:set>
                                      <p:cBhvr>
                                        <p:cTn id="279" dur="1000">
                                          <p:stCondLst>
                                            <p:cond delay="0"/>
                                          </p:stCondLst>
                                        </p:cTn>
                                        <p:tgtEl>
                                          <p:spTgt spid="110"/>
                                        </p:tgtEl>
                                        <p:attrNameLst>
                                          <p:attrName>style.visibility</p:attrName>
                                        </p:attrNameLst>
                                      </p:cBhvr>
                                      <p:to>
                                        <p:strVal val="visible"/>
                                      </p:to>
                                    </p:set>
                                  </p:childTnLst>
                                </p:cTn>
                              </p:par>
                            </p:childTnLst>
                          </p:cTn>
                        </p:par>
                        <p:par>
                          <p:cTn id="280" fill="hold">
                            <p:stCondLst>
                              <p:cond delay="75500"/>
                            </p:stCondLst>
                            <p:childTnLst>
                              <p:par>
                                <p:cTn id="281" presetID="11" presetClass="entr" presetSubtype="0" fill="hold" grpId="0" nodeType="afterEffect">
                                  <p:stCondLst>
                                    <p:cond delay="0"/>
                                  </p:stCondLst>
                                  <p:childTnLst>
                                    <p:set>
                                      <p:cBhvr>
                                        <p:cTn id="282" dur="1000">
                                          <p:stCondLst>
                                            <p:cond delay="0"/>
                                          </p:stCondLst>
                                        </p:cTn>
                                        <p:tgtEl>
                                          <p:spTgt spid="111"/>
                                        </p:tgtEl>
                                        <p:attrNameLst>
                                          <p:attrName>style.visibility</p:attrName>
                                        </p:attrNameLst>
                                      </p:cBhvr>
                                      <p:to>
                                        <p:strVal val="visible"/>
                                      </p:to>
                                    </p:set>
                                  </p:childTnLst>
                                </p:cTn>
                              </p:par>
                            </p:childTnLst>
                          </p:cTn>
                        </p:par>
                        <p:par>
                          <p:cTn id="283" fill="hold">
                            <p:stCondLst>
                              <p:cond delay="76500"/>
                            </p:stCondLst>
                            <p:childTnLst>
                              <p:par>
                                <p:cTn id="284" presetID="11" presetClass="entr" presetSubtype="0" fill="hold" grpId="0" nodeType="afterEffect">
                                  <p:stCondLst>
                                    <p:cond delay="0"/>
                                  </p:stCondLst>
                                  <p:childTnLst>
                                    <p:set>
                                      <p:cBhvr>
                                        <p:cTn id="285" dur="1000">
                                          <p:stCondLst>
                                            <p:cond delay="0"/>
                                          </p:stCondLst>
                                        </p:cTn>
                                        <p:tgtEl>
                                          <p:spTgt spid="112"/>
                                        </p:tgtEl>
                                        <p:attrNameLst>
                                          <p:attrName>style.visibility</p:attrName>
                                        </p:attrNameLst>
                                      </p:cBhvr>
                                      <p:to>
                                        <p:strVal val="visible"/>
                                      </p:to>
                                    </p:set>
                                  </p:childTnLst>
                                </p:cTn>
                              </p:par>
                            </p:childTnLst>
                          </p:cTn>
                        </p:par>
                        <p:par>
                          <p:cTn id="286" fill="hold">
                            <p:stCondLst>
                              <p:cond delay="77500"/>
                            </p:stCondLst>
                            <p:childTnLst>
                              <p:par>
                                <p:cTn id="287" presetID="11" presetClass="entr" presetSubtype="0" fill="hold" grpId="0" nodeType="afterEffect">
                                  <p:stCondLst>
                                    <p:cond delay="0"/>
                                  </p:stCondLst>
                                  <p:childTnLst>
                                    <p:set>
                                      <p:cBhvr>
                                        <p:cTn id="288" dur="1000">
                                          <p:stCondLst>
                                            <p:cond delay="0"/>
                                          </p:stCondLst>
                                        </p:cTn>
                                        <p:tgtEl>
                                          <p:spTgt spid="113"/>
                                        </p:tgtEl>
                                        <p:attrNameLst>
                                          <p:attrName>style.visibility</p:attrName>
                                        </p:attrNameLst>
                                      </p:cBhvr>
                                      <p:to>
                                        <p:strVal val="visible"/>
                                      </p:to>
                                    </p:set>
                                  </p:childTnLst>
                                </p:cTn>
                              </p:par>
                            </p:childTnLst>
                          </p:cTn>
                        </p:par>
                        <p:par>
                          <p:cTn id="289" fill="hold">
                            <p:stCondLst>
                              <p:cond delay="78500"/>
                            </p:stCondLst>
                            <p:childTnLst>
                              <p:par>
                                <p:cTn id="290" presetID="11" presetClass="entr" presetSubtype="0" fill="hold" grpId="0" nodeType="afterEffect">
                                  <p:stCondLst>
                                    <p:cond delay="0"/>
                                  </p:stCondLst>
                                  <p:childTnLst>
                                    <p:set>
                                      <p:cBhvr>
                                        <p:cTn id="291" dur="1000">
                                          <p:stCondLst>
                                            <p:cond delay="0"/>
                                          </p:stCondLst>
                                        </p:cTn>
                                        <p:tgtEl>
                                          <p:spTgt spid="114"/>
                                        </p:tgtEl>
                                        <p:attrNameLst>
                                          <p:attrName>style.visibility</p:attrName>
                                        </p:attrNameLst>
                                      </p:cBhvr>
                                      <p:to>
                                        <p:strVal val="visible"/>
                                      </p:to>
                                    </p:set>
                                  </p:childTnLst>
                                </p:cTn>
                              </p:par>
                            </p:childTnLst>
                          </p:cTn>
                        </p:par>
                        <p:par>
                          <p:cTn id="292" fill="hold">
                            <p:stCondLst>
                              <p:cond delay="79500"/>
                            </p:stCondLst>
                            <p:childTnLst>
                              <p:par>
                                <p:cTn id="293" presetID="11" presetClass="entr" presetSubtype="0" fill="hold" grpId="0" nodeType="afterEffect">
                                  <p:stCondLst>
                                    <p:cond delay="0"/>
                                  </p:stCondLst>
                                  <p:childTnLst>
                                    <p:set>
                                      <p:cBhvr>
                                        <p:cTn id="294" dur="1000">
                                          <p:stCondLst>
                                            <p:cond delay="0"/>
                                          </p:stCondLst>
                                        </p:cTn>
                                        <p:tgtEl>
                                          <p:spTgt spid="115"/>
                                        </p:tgtEl>
                                        <p:attrNameLst>
                                          <p:attrName>style.visibility</p:attrName>
                                        </p:attrNameLst>
                                      </p:cBhvr>
                                      <p:to>
                                        <p:strVal val="visible"/>
                                      </p:to>
                                    </p:set>
                                  </p:childTnLst>
                                </p:cTn>
                              </p:par>
                            </p:childTnLst>
                          </p:cTn>
                        </p:par>
                        <p:par>
                          <p:cTn id="295" fill="hold">
                            <p:stCondLst>
                              <p:cond delay="80500"/>
                            </p:stCondLst>
                            <p:childTnLst>
                              <p:par>
                                <p:cTn id="296" presetID="11" presetClass="entr" presetSubtype="0" fill="hold" grpId="0" nodeType="afterEffect">
                                  <p:stCondLst>
                                    <p:cond delay="0"/>
                                  </p:stCondLst>
                                  <p:childTnLst>
                                    <p:set>
                                      <p:cBhvr>
                                        <p:cTn id="297" dur="1000">
                                          <p:stCondLst>
                                            <p:cond delay="0"/>
                                          </p:stCondLst>
                                        </p:cTn>
                                        <p:tgtEl>
                                          <p:spTgt spid="116"/>
                                        </p:tgtEl>
                                        <p:attrNameLst>
                                          <p:attrName>style.visibility</p:attrName>
                                        </p:attrNameLst>
                                      </p:cBhvr>
                                      <p:to>
                                        <p:strVal val="visible"/>
                                      </p:to>
                                    </p:set>
                                  </p:childTnLst>
                                </p:cTn>
                              </p:par>
                            </p:childTnLst>
                          </p:cTn>
                        </p:par>
                        <p:par>
                          <p:cTn id="298" fill="hold">
                            <p:stCondLst>
                              <p:cond delay="81500"/>
                            </p:stCondLst>
                            <p:childTnLst>
                              <p:par>
                                <p:cTn id="299" presetID="11" presetClass="entr" presetSubtype="0" fill="hold" grpId="0" nodeType="afterEffect">
                                  <p:stCondLst>
                                    <p:cond delay="0"/>
                                  </p:stCondLst>
                                  <p:childTnLst>
                                    <p:set>
                                      <p:cBhvr>
                                        <p:cTn id="300" dur="1000">
                                          <p:stCondLst>
                                            <p:cond delay="0"/>
                                          </p:stCondLst>
                                        </p:cTn>
                                        <p:tgtEl>
                                          <p:spTgt spid="117"/>
                                        </p:tgtEl>
                                        <p:attrNameLst>
                                          <p:attrName>style.visibility</p:attrName>
                                        </p:attrNameLst>
                                      </p:cBhvr>
                                      <p:to>
                                        <p:strVal val="visible"/>
                                      </p:to>
                                    </p:set>
                                  </p:childTnLst>
                                </p:cTn>
                              </p:par>
                            </p:childTnLst>
                          </p:cTn>
                        </p:par>
                        <p:par>
                          <p:cTn id="301" fill="hold">
                            <p:stCondLst>
                              <p:cond delay="82500"/>
                            </p:stCondLst>
                            <p:childTnLst>
                              <p:par>
                                <p:cTn id="302" presetID="11" presetClass="entr" presetSubtype="0" fill="hold" grpId="0" nodeType="afterEffect">
                                  <p:stCondLst>
                                    <p:cond delay="0"/>
                                  </p:stCondLst>
                                  <p:childTnLst>
                                    <p:set>
                                      <p:cBhvr>
                                        <p:cTn id="303" dur="1000">
                                          <p:stCondLst>
                                            <p:cond delay="0"/>
                                          </p:stCondLst>
                                        </p:cTn>
                                        <p:tgtEl>
                                          <p:spTgt spid="118"/>
                                        </p:tgtEl>
                                        <p:attrNameLst>
                                          <p:attrName>style.visibility</p:attrName>
                                        </p:attrNameLst>
                                      </p:cBhvr>
                                      <p:to>
                                        <p:strVal val="visible"/>
                                      </p:to>
                                    </p:set>
                                  </p:childTnLst>
                                </p:cTn>
                              </p:par>
                            </p:childTnLst>
                          </p:cTn>
                        </p:par>
                        <p:par>
                          <p:cTn id="304" fill="hold">
                            <p:stCondLst>
                              <p:cond delay="83500"/>
                            </p:stCondLst>
                            <p:childTnLst>
                              <p:par>
                                <p:cTn id="305" presetID="11" presetClass="entr" presetSubtype="0" fill="hold" grpId="0" nodeType="afterEffect">
                                  <p:stCondLst>
                                    <p:cond delay="0"/>
                                  </p:stCondLst>
                                  <p:childTnLst>
                                    <p:set>
                                      <p:cBhvr>
                                        <p:cTn id="306" dur="1000">
                                          <p:stCondLst>
                                            <p:cond delay="0"/>
                                          </p:stCondLst>
                                        </p:cTn>
                                        <p:tgtEl>
                                          <p:spTgt spid="119"/>
                                        </p:tgtEl>
                                        <p:attrNameLst>
                                          <p:attrName>style.visibility</p:attrName>
                                        </p:attrNameLst>
                                      </p:cBhvr>
                                      <p:to>
                                        <p:strVal val="visible"/>
                                      </p:to>
                                    </p:set>
                                  </p:childTnLst>
                                </p:cTn>
                              </p:par>
                            </p:childTnLst>
                          </p:cTn>
                        </p:par>
                        <p:par>
                          <p:cTn id="307" fill="hold">
                            <p:stCondLst>
                              <p:cond delay="84500"/>
                            </p:stCondLst>
                            <p:childTnLst>
                              <p:par>
                                <p:cTn id="308" presetID="11" presetClass="entr" presetSubtype="0" fill="hold" grpId="0" nodeType="afterEffect">
                                  <p:stCondLst>
                                    <p:cond delay="0"/>
                                  </p:stCondLst>
                                  <p:childTnLst>
                                    <p:set>
                                      <p:cBhvr>
                                        <p:cTn id="309" dur="1000">
                                          <p:stCondLst>
                                            <p:cond delay="0"/>
                                          </p:stCondLst>
                                        </p:cTn>
                                        <p:tgtEl>
                                          <p:spTgt spid="120"/>
                                        </p:tgtEl>
                                        <p:attrNameLst>
                                          <p:attrName>style.visibility</p:attrName>
                                        </p:attrNameLst>
                                      </p:cBhvr>
                                      <p:to>
                                        <p:strVal val="visible"/>
                                      </p:to>
                                    </p:set>
                                  </p:childTnLst>
                                </p:cTn>
                              </p:par>
                            </p:childTnLst>
                          </p:cTn>
                        </p:par>
                        <p:par>
                          <p:cTn id="310" fill="hold">
                            <p:stCondLst>
                              <p:cond delay="85500"/>
                            </p:stCondLst>
                            <p:childTnLst>
                              <p:par>
                                <p:cTn id="311" presetID="11" presetClass="entr" presetSubtype="0" fill="hold" grpId="0" nodeType="afterEffect">
                                  <p:stCondLst>
                                    <p:cond delay="0"/>
                                  </p:stCondLst>
                                  <p:childTnLst>
                                    <p:set>
                                      <p:cBhvr>
                                        <p:cTn id="312" dur="1000">
                                          <p:stCondLst>
                                            <p:cond delay="0"/>
                                          </p:stCondLst>
                                        </p:cTn>
                                        <p:tgtEl>
                                          <p:spTgt spid="121"/>
                                        </p:tgtEl>
                                        <p:attrNameLst>
                                          <p:attrName>style.visibility</p:attrName>
                                        </p:attrNameLst>
                                      </p:cBhvr>
                                      <p:to>
                                        <p:strVal val="visible"/>
                                      </p:to>
                                    </p:set>
                                  </p:childTnLst>
                                </p:cTn>
                              </p:par>
                            </p:childTnLst>
                          </p:cTn>
                        </p:par>
                        <p:par>
                          <p:cTn id="313" fill="hold">
                            <p:stCondLst>
                              <p:cond delay="86500"/>
                            </p:stCondLst>
                            <p:childTnLst>
                              <p:par>
                                <p:cTn id="314" presetID="11" presetClass="entr" presetSubtype="0" fill="hold" grpId="0" nodeType="afterEffect">
                                  <p:stCondLst>
                                    <p:cond delay="0"/>
                                  </p:stCondLst>
                                  <p:childTnLst>
                                    <p:set>
                                      <p:cBhvr>
                                        <p:cTn id="315" dur="1000">
                                          <p:stCondLst>
                                            <p:cond delay="0"/>
                                          </p:stCondLst>
                                        </p:cTn>
                                        <p:tgtEl>
                                          <p:spTgt spid="122"/>
                                        </p:tgtEl>
                                        <p:attrNameLst>
                                          <p:attrName>style.visibility</p:attrName>
                                        </p:attrNameLst>
                                      </p:cBhvr>
                                      <p:to>
                                        <p:strVal val="visible"/>
                                      </p:to>
                                    </p:set>
                                  </p:childTnLst>
                                </p:cTn>
                              </p:par>
                            </p:childTnLst>
                          </p:cTn>
                        </p:par>
                        <p:par>
                          <p:cTn id="316" fill="hold">
                            <p:stCondLst>
                              <p:cond delay="87500"/>
                            </p:stCondLst>
                            <p:childTnLst>
                              <p:par>
                                <p:cTn id="317" presetID="11" presetClass="entr" presetSubtype="0" fill="hold" grpId="0" nodeType="afterEffect">
                                  <p:stCondLst>
                                    <p:cond delay="0"/>
                                  </p:stCondLst>
                                  <p:childTnLst>
                                    <p:set>
                                      <p:cBhvr>
                                        <p:cTn id="318" dur="1000">
                                          <p:stCondLst>
                                            <p:cond delay="0"/>
                                          </p:stCondLst>
                                        </p:cTn>
                                        <p:tgtEl>
                                          <p:spTgt spid="123"/>
                                        </p:tgtEl>
                                        <p:attrNameLst>
                                          <p:attrName>style.visibility</p:attrName>
                                        </p:attrNameLst>
                                      </p:cBhvr>
                                      <p:to>
                                        <p:strVal val="visible"/>
                                      </p:to>
                                    </p:set>
                                  </p:childTnLst>
                                </p:cTn>
                              </p:par>
                            </p:childTnLst>
                          </p:cTn>
                        </p:par>
                        <p:par>
                          <p:cTn id="319" fill="hold">
                            <p:stCondLst>
                              <p:cond delay="88500"/>
                            </p:stCondLst>
                            <p:childTnLst>
                              <p:par>
                                <p:cTn id="320" presetID="11" presetClass="entr" presetSubtype="0" fill="hold" grpId="0" nodeType="afterEffect">
                                  <p:stCondLst>
                                    <p:cond delay="0"/>
                                  </p:stCondLst>
                                  <p:childTnLst>
                                    <p:set>
                                      <p:cBhvr>
                                        <p:cTn id="321" dur="1000">
                                          <p:stCondLst>
                                            <p:cond delay="0"/>
                                          </p:stCondLst>
                                        </p:cTn>
                                        <p:tgtEl>
                                          <p:spTgt spid="124"/>
                                        </p:tgtEl>
                                        <p:attrNameLst>
                                          <p:attrName>style.visibility</p:attrName>
                                        </p:attrNameLst>
                                      </p:cBhvr>
                                      <p:to>
                                        <p:strVal val="visible"/>
                                      </p:to>
                                    </p:set>
                                  </p:childTnLst>
                                </p:cTn>
                              </p:par>
                            </p:childTnLst>
                          </p:cTn>
                        </p:par>
                        <p:par>
                          <p:cTn id="322" fill="hold">
                            <p:stCondLst>
                              <p:cond delay="89500"/>
                            </p:stCondLst>
                            <p:childTnLst>
                              <p:par>
                                <p:cTn id="323" presetID="11" presetClass="entr" presetSubtype="0" fill="hold" grpId="0" nodeType="afterEffect">
                                  <p:stCondLst>
                                    <p:cond delay="0"/>
                                  </p:stCondLst>
                                  <p:childTnLst>
                                    <p:set>
                                      <p:cBhvr>
                                        <p:cTn id="324" dur="1000">
                                          <p:stCondLst>
                                            <p:cond delay="0"/>
                                          </p:stCondLst>
                                        </p:cTn>
                                        <p:tgtEl>
                                          <p:spTgt spid="125"/>
                                        </p:tgtEl>
                                        <p:attrNameLst>
                                          <p:attrName>style.visibility</p:attrName>
                                        </p:attrNameLst>
                                      </p:cBhvr>
                                      <p:to>
                                        <p:strVal val="visible"/>
                                      </p:to>
                                    </p:set>
                                  </p:childTnLst>
                                </p:cTn>
                              </p:par>
                            </p:childTnLst>
                          </p:cTn>
                        </p:par>
                        <p:par>
                          <p:cTn id="325" fill="hold">
                            <p:stCondLst>
                              <p:cond delay="90500"/>
                            </p:stCondLst>
                            <p:childTnLst>
                              <p:par>
                                <p:cTn id="326" presetID="11" presetClass="entr" presetSubtype="0" fill="hold" grpId="0" nodeType="afterEffect">
                                  <p:stCondLst>
                                    <p:cond delay="0"/>
                                  </p:stCondLst>
                                  <p:childTnLst>
                                    <p:set>
                                      <p:cBhvr>
                                        <p:cTn id="327" dur="1000">
                                          <p:stCondLst>
                                            <p:cond delay="0"/>
                                          </p:stCondLst>
                                        </p:cTn>
                                        <p:tgtEl>
                                          <p:spTgt spid="126"/>
                                        </p:tgtEl>
                                        <p:attrNameLst>
                                          <p:attrName>style.visibility</p:attrName>
                                        </p:attrNameLst>
                                      </p:cBhvr>
                                      <p:to>
                                        <p:strVal val="visible"/>
                                      </p:to>
                                    </p:set>
                                  </p:childTnLst>
                                </p:cTn>
                              </p:par>
                            </p:childTnLst>
                          </p:cTn>
                        </p:par>
                        <p:par>
                          <p:cTn id="328" fill="hold">
                            <p:stCondLst>
                              <p:cond delay="91500"/>
                            </p:stCondLst>
                            <p:childTnLst>
                              <p:par>
                                <p:cTn id="329" presetID="11" presetClass="entr" presetSubtype="0" fill="hold" grpId="0" nodeType="afterEffect">
                                  <p:stCondLst>
                                    <p:cond delay="0"/>
                                  </p:stCondLst>
                                  <p:childTnLst>
                                    <p:set>
                                      <p:cBhvr>
                                        <p:cTn id="330" dur="1000">
                                          <p:stCondLst>
                                            <p:cond delay="0"/>
                                          </p:stCondLst>
                                        </p:cTn>
                                        <p:tgtEl>
                                          <p:spTgt spid="127"/>
                                        </p:tgtEl>
                                        <p:attrNameLst>
                                          <p:attrName>style.visibility</p:attrName>
                                        </p:attrNameLst>
                                      </p:cBhvr>
                                      <p:to>
                                        <p:strVal val="visible"/>
                                      </p:to>
                                    </p:set>
                                  </p:childTnLst>
                                </p:cTn>
                              </p:par>
                            </p:childTnLst>
                          </p:cTn>
                        </p:par>
                        <p:par>
                          <p:cTn id="331" fill="hold">
                            <p:stCondLst>
                              <p:cond delay="92500"/>
                            </p:stCondLst>
                            <p:childTnLst>
                              <p:par>
                                <p:cTn id="332" presetID="11" presetClass="entr" presetSubtype="0" fill="hold" grpId="0" nodeType="afterEffect">
                                  <p:stCondLst>
                                    <p:cond delay="0"/>
                                  </p:stCondLst>
                                  <p:childTnLst>
                                    <p:set>
                                      <p:cBhvr>
                                        <p:cTn id="333" dur="1000">
                                          <p:stCondLst>
                                            <p:cond delay="0"/>
                                          </p:stCondLst>
                                        </p:cTn>
                                        <p:tgtEl>
                                          <p:spTgt spid="128"/>
                                        </p:tgtEl>
                                        <p:attrNameLst>
                                          <p:attrName>style.visibility</p:attrName>
                                        </p:attrNameLst>
                                      </p:cBhvr>
                                      <p:to>
                                        <p:strVal val="visible"/>
                                      </p:to>
                                    </p:set>
                                  </p:childTnLst>
                                </p:cTn>
                              </p:par>
                            </p:childTnLst>
                          </p:cTn>
                        </p:par>
                        <p:par>
                          <p:cTn id="334" fill="hold">
                            <p:stCondLst>
                              <p:cond delay="93500"/>
                            </p:stCondLst>
                            <p:childTnLst>
                              <p:par>
                                <p:cTn id="335" presetID="11" presetClass="entr" presetSubtype="0" fill="hold" grpId="0" nodeType="afterEffect">
                                  <p:stCondLst>
                                    <p:cond delay="0"/>
                                  </p:stCondLst>
                                  <p:childTnLst>
                                    <p:set>
                                      <p:cBhvr>
                                        <p:cTn id="336" dur="1000">
                                          <p:stCondLst>
                                            <p:cond delay="0"/>
                                          </p:stCondLst>
                                        </p:cTn>
                                        <p:tgtEl>
                                          <p:spTgt spid="129"/>
                                        </p:tgtEl>
                                        <p:attrNameLst>
                                          <p:attrName>style.visibility</p:attrName>
                                        </p:attrNameLst>
                                      </p:cBhvr>
                                      <p:to>
                                        <p:strVal val="visible"/>
                                      </p:to>
                                    </p:set>
                                  </p:childTnLst>
                                </p:cTn>
                              </p:par>
                            </p:childTnLst>
                          </p:cTn>
                        </p:par>
                        <p:par>
                          <p:cTn id="337" fill="hold">
                            <p:stCondLst>
                              <p:cond delay="94500"/>
                            </p:stCondLst>
                            <p:childTnLst>
                              <p:par>
                                <p:cTn id="338" presetID="11" presetClass="entr" presetSubtype="0" fill="hold" grpId="0" nodeType="afterEffect">
                                  <p:stCondLst>
                                    <p:cond delay="0"/>
                                  </p:stCondLst>
                                  <p:childTnLst>
                                    <p:set>
                                      <p:cBhvr>
                                        <p:cTn id="339" dur="1000">
                                          <p:stCondLst>
                                            <p:cond delay="0"/>
                                          </p:stCondLst>
                                        </p:cTn>
                                        <p:tgtEl>
                                          <p:spTgt spid="130"/>
                                        </p:tgtEl>
                                        <p:attrNameLst>
                                          <p:attrName>style.visibility</p:attrName>
                                        </p:attrNameLst>
                                      </p:cBhvr>
                                      <p:to>
                                        <p:strVal val="visible"/>
                                      </p:to>
                                    </p:set>
                                  </p:childTnLst>
                                </p:cTn>
                              </p:par>
                            </p:childTnLst>
                          </p:cTn>
                        </p:par>
                        <p:par>
                          <p:cTn id="340" fill="hold">
                            <p:stCondLst>
                              <p:cond delay="95500"/>
                            </p:stCondLst>
                            <p:childTnLst>
                              <p:par>
                                <p:cTn id="341" presetID="11" presetClass="entr" presetSubtype="0" fill="hold" grpId="0" nodeType="afterEffect">
                                  <p:stCondLst>
                                    <p:cond delay="0"/>
                                  </p:stCondLst>
                                  <p:childTnLst>
                                    <p:set>
                                      <p:cBhvr>
                                        <p:cTn id="342" dur="1000">
                                          <p:stCondLst>
                                            <p:cond delay="0"/>
                                          </p:stCondLst>
                                        </p:cTn>
                                        <p:tgtEl>
                                          <p:spTgt spid="131"/>
                                        </p:tgtEl>
                                        <p:attrNameLst>
                                          <p:attrName>style.visibility</p:attrName>
                                        </p:attrNameLst>
                                      </p:cBhvr>
                                      <p:to>
                                        <p:strVal val="visible"/>
                                      </p:to>
                                    </p:set>
                                  </p:childTnLst>
                                </p:cTn>
                              </p:par>
                            </p:childTnLst>
                          </p:cTn>
                        </p:par>
                        <p:par>
                          <p:cTn id="343" fill="hold">
                            <p:stCondLst>
                              <p:cond delay="96500"/>
                            </p:stCondLst>
                            <p:childTnLst>
                              <p:par>
                                <p:cTn id="344" presetID="11" presetClass="entr" presetSubtype="0" fill="hold" grpId="0" nodeType="afterEffect">
                                  <p:stCondLst>
                                    <p:cond delay="0"/>
                                  </p:stCondLst>
                                  <p:childTnLst>
                                    <p:set>
                                      <p:cBhvr>
                                        <p:cTn id="345" dur="1000">
                                          <p:stCondLst>
                                            <p:cond delay="0"/>
                                          </p:stCondLst>
                                        </p:cTn>
                                        <p:tgtEl>
                                          <p:spTgt spid="132"/>
                                        </p:tgtEl>
                                        <p:attrNameLst>
                                          <p:attrName>style.visibility</p:attrName>
                                        </p:attrNameLst>
                                      </p:cBhvr>
                                      <p:to>
                                        <p:strVal val="visible"/>
                                      </p:to>
                                    </p:set>
                                  </p:childTnLst>
                                </p:cTn>
                              </p:par>
                            </p:childTnLst>
                          </p:cTn>
                        </p:par>
                        <p:par>
                          <p:cTn id="346" fill="hold">
                            <p:stCondLst>
                              <p:cond delay="97500"/>
                            </p:stCondLst>
                            <p:childTnLst>
                              <p:par>
                                <p:cTn id="347" presetID="11" presetClass="entr" presetSubtype="0" fill="hold" grpId="0" nodeType="afterEffect">
                                  <p:stCondLst>
                                    <p:cond delay="0"/>
                                  </p:stCondLst>
                                  <p:childTnLst>
                                    <p:set>
                                      <p:cBhvr>
                                        <p:cTn id="348" dur="1000">
                                          <p:stCondLst>
                                            <p:cond delay="0"/>
                                          </p:stCondLst>
                                        </p:cTn>
                                        <p:tgtEl>
                                          <p:spTgt spid="133"/>
                                        </p:tgtEl>
                                        <p:attrNameLst>
                                          <p:attrName>style.visibility</p:attrName>
                                        </p:attrNameLst>
                                      </p:cBhvr>
                                      <p:to>
                                        <p:strVal val="visible"/>
                                      </p:to>
                                    </p:set>
                                  </p:childTnLst>
                                </p:cTn>
                              </p:par>
                            </p:childTnLst>
                          </p:cTn>
                        </p:par>
                        <p:par>
                          <p:cTn id="349" fill="hold">
                            <p:stCondLst>
                              <p:cond delay="98500"/>
                            </p:stCondLst>
                            <p:childTnLst>
                              <p:par>
                                <p:cTn id="350" presetID="11" presetClass="entr" presetSubtype="0" fill="hold" grpId="0" nodeType="afterEffect">
                                  <p:stCondLst>
                                    <p:cond delay="0"/>
                                  </p:stCondLst>
                                  <p:childTnLst>
                                    <p:set>
                                      <p:cBhvr>
                                        <p:cTn id="351" dur="1000">
                                          <p:stCondLst>
                                            <p:cond delay="0"/>
                                          </p:stCondLst>
                                        </p:cTn>
                                        <p:tgtEl>
                                          <p:spTgt spid="134"/>
                                        </p:tgtEl>
                                        <p:attrNameLst>
                                          <p:attrName>style.visibility</p:attrName>
                                        </p:attrNameLst>
                                      </p:cBhvr>
                                      <p:to>
                                        <p:strVal val="visible"/>
                                      </p:to>
                                    </p:set>
                                  </p:childTnLst>
                                </p:cTn>
                              </p:par>
                            </p:childTnLst>
                          </p:cTn>
                        </p:par>
                        <p:par>
                          <p:cTn id="352" fill="hold">
                            <p:stCondLst>
                              <p:cond delay="99500"/>
                            </p:stCondLst>
                            <p:childTnLst>
                              <p:par>
                                <p:cTn id="353" presetID="11" presetClass="entr" presetSubtype="0" fill="hold" grpId="0" nodeType="afterEffect">
                                  <p:stCondLst>
                                    <p:cond delay="0"/>
                                  </p:stCondLst>
                                  <p:childTnLst>
                                    <p:set>
                                      <p:cBhvr>
                                        <p:cTn id="354" dur="1000">
                                          <p:stCondLst>
                                            <p:cond delay="0"/>
                                          </p:stCondLst>
                                        </p:cTn>
                                        <p:tgtEl>
                                          <p:spTgt spid="135"/>
                                        </p:tgtEl>
                                        <p:attrNameLst>
                                          <p:attrName>style.visibility</p:attrName>
                                        </p:attrNameLst>
                                      </p:cBhvr>
                                      <p:to>
                                        <p:strVal val="visible"/>
                                      </p:to>
                                    </p:set>
                                  </p:childTnLst>
                                </p:cTn>
                              </p:par>
                            </p:childTnLst>
                          </p:cTn>
                        </p:par>
                        <p:par>
                          <p:cTn id="355" fill="hold">
                            <p:stCondLst>
                              <p:cond delay="100500"/>
                            </p:stCondLst>
                            <p:childTnLst>
                              <p:par>
                                <p:cTn id="356" presetID="11" presetClass="entr" presetSubtype="0" fill="hold" grpId="0" nodeType="afterEffect">
                                  <p:stCondLst>
                                    <p:cond delay="0"/>
                                  </p:stCondLst>
                                  <p:childTnLst>
                                    <p:set>
                                      <p:cBhvr>
                                        <p:cTn id="357" dur="1000">
                                          <p:stCondLst>
                                            <p:cond delay="0"/>
                                          </p:stCondLst>
                                        </p:cTn>
                                        <p:tgtEl>
                                          <p:spTgt spid="136"/>
                                        </p:tgtEl>
                                        <p:attrNameLst>
                                          <p:attrName>style.visibility</p:attrName>
                                        </p:attrNameLst>
                                      </p:cBhvr>
                                      <p:to>
                                        <p:strVal val="visible"/>
                                      </p:to>
                                    </p:set>
                                  </p:childTnLst>
                                </p:cTn>
                              </p:par>
                            </p:childTnLst>
                          </p:cTn>
                        </p:par>
                        <p:par>
                          <p:cTn id="358" fill="hold">
                            <p:stCondLst>
                              <p:cond delay="101500"/>
                            </p:stCondLst>
                            <p:childTnLst>
                              <p:par>
                                <p:cTn id="359" presetID="11" presetClass="entr" presetSubtype="0" fill="hold" grpId="0" nodeType="afterEffect">
                                  <p:stCondLst>
                                    <p:cond delay="0"/>
                                  </p:stCondLst>
                                  <p:childTnLst>
                                    <p:set>
                                      <p:cBhvr>
                                        <p:cTn id="360" dur="1000">
                                          <p:stCondLst>
                                            <p:cond delay="0"/>
                                          </p:stCondLst>
                                        </p:cTn>
                                        <p:tgtEl>
                                          <p:spTgt spid="137"/>
                                        </p:tgtEl>
                                        <p:attrNameLst>
                                          <p:attrName>style.visibility</p:attrName>
                                        </p:attrNameLst>
                                      </p:cBhvr>
                                      <p:to>
                                        <p:strVal val="visible"/>
                                      </p:to>
                                    </p:set>
                                  </p:childTnLst>
                                </p:cTn>
                              </p:par>
                            </p:childTnLst>
                          </p:cTn>
                        </p:par>
                        <p:par>
                          <p:cTn id="361" fill="hold">
                            <p:stCondLst>
                              <p:cond delay="102500"/>
                            </p:stCondLst>
                            <p:childTnLst>
                              <p:par>
                                <p:cTn id="362" presetID="11" presetClass="entr" presetSubtype="0" fill="hold" grpId="0" nodeType="afterEffect">
                                  <p:stCondLst>
                                    <p:cond delay="0"/>
                                  </p:stCondLst>
                                  <p:childTnLst>
                                    <p:set>
                                      <p:cBhvr>
                                        <p:cTn id="363" dur="1000">
                                          <p:stCondLst>
                                            <p:cond delay="0"/>
                                          </p:stCondLst>
                                        </p:cTn>
                                        <p:tgtEl>
                                          <p:spTgt spid="138"/>
                                        </p:tgtEl>
                                        <p:attrNameLst>
                                          <p:attrName>style.visibility</p:attrName>
                                        </p:attrNameLst>
                                      </p:cBhvr>
                                      <p:to>
                                        <p:strVal val="visible"/>
                                      </p:to>
                                    </p:set>
                                  </p:childTnLst>
                                </p:cTn>
                              </p:par>
                            </p:childTnLst>
                          </p:cTn>
                        </p:par>
                        <p:par>
                          <p:cTn id="364" fill="hold">
                            <p:stCondLst>
                              <p:cond delay="103500"/>
                            </p:stCondLst>
                            <p:childTnLst>
                              <p:par>
                                <p:cTn id="365" presetID="11" presetClass="entr" presetSubtype="0" fill="hold" grpId="0" nodeType="afterEffect">
                                  <p:stCondLst>
                                    <p:cond delay="0"/>
                                  </p:stCondLst>
                                  <p:childTnLst>
                                    <p:set>
                                      <p:cBhvr>
                                        <p:cTn id="366" dur="1000">
                                          <p:stCondLst>
                                            <p:cond delay="0"/>
                                          </p:stCondLst>
                                        </p:cTn>
                                        <p:tgtEl>
                                          <p:spTgt spid="139"/>
                                        </p:tgtEl>
                                        <p:attrNameLst>
                                          <p:attrName>style.visibility</p:attrName>
                                        </p:attrNameLst>
                                      </p:cBhvr>
                                      <p:to>
                                        <p:strVal val="visible"/>
                                      </p:to>
                                    </p:set>
                                  </p:childTnLst>
                                </p:cTn>
                              </p:par>
                            </p:childTnLst>
                          </p:cTn>
                        </p:par>
                        <p:par>
                          <p:cTn id="367" fill="hold">
                            <p:stCondLst>
                              <p:cond delay="104500"/>
                            </p:stCondLst>
                            <p:childTnLst>
                              <p:par>
                                <p:cTn id="368" presetID="11" presetClass="entr" presetSubtype="0" fill="hold" grpId="0" nodeType="afterEffect">
                                  <p:stCondLst>
                                    <p:cond delay="0"/>
                                  </p:stCondLst>
                                  <p:childTnLst>
                                    <p:set>
                                      <p:cBhvr>
                                        <p:cTn id="369" dur="1000">
                                          <p:stCondLst>
                                            <p:cond delay="0"/>
                                          </p:stCondLst>
                                        </p:cTn>
                                        <p:tgtEl>
                                          <p:spTgt spid="140"/>
                                        </p:tgtEl>
                                        <p:attrNameLst>
                                          <p:attrName>style.visibility</p:attrName>
                                        </p:attrNameLst>
                                      </p:cBhvr>
                                      <p:to>
                                        <p:strVal val="visible"/>
                                      </p:to>
                                    </p:set>
                                  </p:childTnLst>
                                </p:cTn>
                              </p:par>
                            </p:childTnLst>
                          </p:cTn>
                        </p:par>
                        <p:par>
                          <p:cTn id="370" fill="hold">
                            <p:stCondLst>
                              <p:cond delay="105500"/>
                            </p:stCondLst>
                            <p:childTnLst>
                              <p:par>
                                <p:cTn id="371" presetID="11" presetClass="entr" presetSubtype="0" fill="hold" grpId="0" nodeType="afterEffect">
                                  <p:stCondLst>
                                    <p:cond delay="0"/>
                                  </p:stCondLst>
                                  <p:childTnLst>
                                    <p:set>
                                      <p:cBhvr>
                                        <p:cTn id="372" dur="1000">
                                          <p:stCondLst>
                                            <p:cond delay="0"/>
                                          </p:stCondLst>
                                        </p:cTn>
                                        <p:tgtEl>
                                          <p:spTgt spid="141"/>
                                        </p:tgtEl>
                                        <p:attrNameLst>
                                          <p:attrName>style.visibility</p:attrName>
                                        </p:attrNameLst>
                                      </p:cBhvr>
                                      <p:to>
                                        <p:strVal val="visible"/>
                                      </p:to>
                                    </p:set>
                                  </p:childTnLst>
                                </p:cTn>
                              </p:par>
                            </p:childTnLst>
                          </p:cTn>
                        </p:par>
                        <p:par>
                          <p:cTn id="373" fill="hold">
                            <p:stCondLst>
                              <p:cond delay="106500"/>
                            </p:stCondLst>
                            <p:childTnLst>
                              <p:par>
                                <p:cTn id="374" presetID="11" presetClass="entr" presetSubtype="0" fill="hold" grpId="0" nodeType="afterEffect">
                                  <p:stCondLst>
                                    <p:cond delay="0"/>
                                  </p:stCondLst>
                                  <p:childTnLst>
                                    <p:set>
                                      <p:cBhvr>
                                        <p:cTn id="375" dur="1000">
                                          <p:stCondLst>
                                            <p:cond delay="0"/>
                                          </p:stCondLst>
                                        </p:cTn>
                                        <p:tgtEl>
                                          <p:spTgt spid="142"/>
                                        </p:tgtEl>
                                        <p:attrNameLst>
                                          <p:attrName>style.visibility</p:attrName>
                                        </p:attrNameLst>
                                      </p:cBhvr>
                                      <p:to>
                                        <p:strVal val="visible"/>
                                      </p:to>
                                    </p:set>
                                  </p:childTnLst>
                                </p:cTn>
                              </p:par>
                            </p:childTnLst>
                          </p:cTn>
                        </p:par>
                        <p:par>
                          <p:cTn id="376" fill="hold">
                            <p:stCondLst>
                              <p:cond delay="107500"/>
                            </p:stCondLst>
                            <p:childTnLst>
                              <p:par>
                                <p:cTn id="377" presetID="11" presetClass="entr" presetSubtype="0" fill="hold" grpId="0" nodeType="afterEffect">
                                  <p:stCondLst>
                                    <p:cond delay="0"/>
                                  </p:stCondLst>
                                  <p:childTnLst>
                                    <p:set>
                                      <p:cBhvr>
                                        <p:cTn id="378" dur="1000">
                                          <p:stCondLst>
                                            <p:cond delay="0"/>
                                          </p:stCondLst>
                                        </p:cTn>
                                        <p:tgtEl>
                                          <p:spTgt spid="143"/>
                                        </p:tgtEl>
                                        <p:attrNameLst>
                                          <p:attrName>style.visibility</p:attrName>
                                        </p:attrNameLst>
                                      </p:cBhvr>
                                      <p:to>
                                        <p:strVal val="visible"/>
                                      </p:to>
                                    </p:set>
                                  </p:childTnLst>
                                </p:cTn>
                              </p:par>
                            </p:childTnLst>
                          </p:cTn>
                        </p:par>
                        <p:par>
                          <p:cTn id="379" fill="hold">
                            <p:stCondLst>
                              <p:cond delay="108500"/>
                            </p:stCondLst>
                            <p:childTnLst>
                              <p:par>
                                <p:cTn id="380" presetID="11" presetClass="entr" presetSubtype="0" fill="hold" grpId="0" nodeType="afterEffect">
                                  <p:stCondLst>
                                    <p:cond delay="0"/>
                                  </p:stCondLst>
                                  <p:childTnLst>
                                    <p:set>
                                      <p:cBhvr>
                                        <p:cTn id="381" dur="1000">
                                          <p:stCondLst>
                                            <p:cond delay="0"/>
                                          </p:stCondLst>
                                        </p:cTn>
                                        <p:tgtEl>
                                          <p:spTgt spid="144"/>
                                        </p:tgtEl>
                                        <p:attrNameLst>
                                          <p:attrName>style.visibility</p:attrName>
                                        </p:attrNameLst>
                                      </p:cBhvr>
                                      <p:to>
                                        <p:strVal val="visible"/>
                                      </p:to>
                                    </p:set>
                                  </p:childTnLst>
                                </p:cTn>
                              </p:par>
                            </p:childTnLst>
                          </p:cTn>
                        </p:par>
                        <p:par>
                          <p:cTn id="382" fill="hold">
                            <p:stCondLst>
                              <p:cond delay="109500"/>
                            </p:stCondLst>
                            <p:childTnLst>
                              <p:par>
                                <p:cTn id="383" presetID="11" presetClass="entr" presetSubtype="0" fill="hold" grpId="0" nodeType="afterEffect">
                                  <p:stCondLst>
                                    <p:cond delay="0"/>
                                  </p:stCondLst>
                                  <p:childTnLst>
                                    <p:set>
                                      <p:cBhvr>
                                        <p:cTn id="384" dur="1000">
                                          <p:stCondLst>
                                            <p:cond delay="0"/>
                                          </p:stCondLst>
                                        </p:cTn>
                                        <p:tgtEl>
                                          <p:spTgt spid="145"/>
                                        </p:tgtEl>
                                        <p:attrNameLst>
                                          <p:attrName>style.visibility</p:attrName>
                                        </p:attrNameLst>
                                      </p:cBhvr>
                                      <p:to>
                                        <p:strVal val="visible"/>
                                      </p:to>
                                    </p:set>
                                  </p:childTnLst>
                                </p:cTn>
                              </p:par>
                            </p:childTnLst>
                          </p:cTn>
                        </p:par>
                        <p:par>
                          <p:cTn id="385" fill="hold">
                            <p:stCondLst>
                              <p:cond delay="110500"/>
                            </p:stCondLst>
                            <p:childTnLst>
                              <p:par>
                                <p:cTn id="386" presetID="11" presetClass="entr" presetSubtype="0" fill="hold" grpId="0" nodeType="afterEffect">
                                  <p:stCondLst>
                                    <p:cond delay="0"/>
                                  </p:stCondLst>
                                  <p:childTnLst>
                                    <p:set>
                                      <p:cBhvr>
                                        <p:cTn id="387" dur="1000">
                                          <p:stCondLst>
                                            <p:cond delay="0"/>
                                          </p:stCondLst>
                                        </p:cTn>
                                        <p:tgtEl>
                                          <p:spTgt spid="146"/>
                                        </p:tgtEl>
                                        <p:attrNameLst>
                                          <p:attrName>style.visibility</p:attrName>
                                        </p:attrNameLst>
                                      </p:cBhvr>
                                      <p:to>
                                        <p:strVal val="visible"/>
                                      </p:to>
                                    </p:set>
                                  </p:childTnLst>
                                </p:cTn>
                              </p:par>
                            </p:childTnLst>
                          </p:cTn>
                        </p:par>
                        <p:par>
                          <p:cTn id="388" fill="hold">
                            <p:stCondLst>
                              <p:cond delay="111500"/>
                            </p:stCondLst>
                            <p:childTnLst>
                              <p:par>
                                <p:cTn id="389" presetID="11" presetClass="entr" presetSubtype="0" fill="hold" grpId="0" nodeType="afterEffect">
                                  <p:stCondLst>
                                    <p:cond delay="0"/>
                                  </p:stCondLst>
                                  <p:childTnLst>
                                    <p:set>
                                      <p:cBhvr>
                                        <p:cTn id="390" dur="1000">
                                          <p:stCondLst>
                                            <p:cond delay="0"/>
                                          </p:stCondLst>
                                        </p:cTn>
                                        <p:tgtEl>
                                          <p:spTgt spid="147"/>
                                        </p:tgtEl>
                                        <p:attrNameLst>
                                          <p:attrName>style.visibility</p:attrName>
                                        </p:attrNameLst>
                                      </p:cBhvr>
                                      <p:to>
                                        <p:strVal val="visible"/>
                                      </p:to>
                                    </p:set>
                                  </p:childTnLst>
                                </p:cTn>
                              </p:par>
                            </p:childTnLst>
                          </p:cTn>
                        </p:par>
                        <p:par>
                          <p:cTn id="391" fill="hold">
                            <p:stCondLst>
                              <p:cond delay="112500"/>
                            </p:stCondLst>
                            <p:childTnLst>
                              <p:par>
                                <p:cTn id="392" presetID="11" presetClass="entr" presetSubtype="0" fill="hold" grpId="0" nodeType="afterEffect">
                                  <p:stCondLst>
                                    <p:cond delay="0"/>
                                  </p:stCondLst>
                                  <p:childTnLst>
                                    <p:set>
                                      <p:cBhvr>
                                        <p:cTn id="393" dur="1000">
                                          <p:stCondLst>
                                            <p:cond delay="0"/>
                                          </p:stCondLst>
                                        </p:cTn>
                                        <p:tgtEl>
                                          <p:spTgt spid="148"/>
                                        </p:tgtEl>
                                        <p:attrNameLst>
                                          <p:attrName>style.visibility</p:attrName>
                                        </p:attrNameLst>
                                      </p:cBhvr>
                                      <p:to>
                                        <p:strVal val="visible"/>
                                      </p:to>
                                    </p:set>
                                  </p:childTnLst>
                                </p:cTn>
                              </p:par>
                            </p:childTnLst>
                          </p:cTn>
                        </p:par>
                        <p:par>
                          <p:cTn id="394" fill="hold">
                            <p:stCondLst>
                              <p:cond delay="113500"/>
                            </p:stCondLst>
                            <p:childTnLst>
                              <p:par>
                                <p:cTn id="395" presetID="11" presetClass="entr" presetSubtype="0" fill="hold" grpId="0" nodeType="afterEffect">
                                  <p:stCondLst>
                                    <p:cond delay="0"/>
                                  </p:stCondLst>
                                  <p:childTnLst>
                                    <p:set>
                                      <p:cBhvr>
                                        <p:cTn id="396" dur="1000">
                                          <p:stCondLst>
                                            <p:cond delay="0"/>
                                          </p:stCondLst>
                                        </p:cTn>
                                        <p:tgtEl>
                                          <p:spTgt spid="149"/>
                                        </p:tgtEl>
                                        <p:attrNameLst>
                                          <p:attrName>style.visibility</p:attrName>
                                        </p:attrNameLst>
                                      </p:cBhvr>
                                      <p:to>
                                        <p:strVal val="visible"/>
                                      </p:to>
                                    </p:set>
                                  </p:childTnLst>
                                </p:cTn>
                              </p:par>
                            </p:childTnLst>
                          </p:cTn>
                        </p:par>
                        <p:par>
                          <p:cTn id="397" fill="hold">
                            <p:stCondLst>
                              <p:cond delay="114500"/>
                            </p:stCondLst>
                            <p:childTnLst>
                              <p:par>
                                <p:cTn id="398" presetID="11" presetClass="entr" presetSubtype="0" fill="hold" grpId="0" nodeType="afterEffect">
                                  <p:stCondLst>
                                    <p:cond delay="0"/>
                                  </p:stCondLst>
                                  <p:childTnLst>
                                    <p:set>
                                      <p:cBhvr>
                                        <p:cTn id="399" dur="1000">
                                          <p:stCondLst>
                                            <p:cond delay="0"/>
                                          </p:stCondLst>
                                        </p:cTn>
                                        <p:tgtEl>
                                          <p:spTgt spid="150"/>
                                        </p:tgtEl>
                                        <p:attrNameLst>
                                          <p:attrName>style.visibility</p:attrName>
                                        </p:attrNameLst>
                                      </p:cBhvr>
                                      <p:to>
                                        <p:strVal val="visible"/>
                                      </p:to>
                                    </p:set>
                                  </p:childTnLst>
                                </p:cTn>
                              </p:par>
                            </p:childTnLst>
                          </p:cTn>
                        </p:par>
                        <p:par>
                          <p:cTn id="400" fill="hold">
                            <p:stCondLst>
                              <p:cond delay="115500"/>
                            </p:stCondLst>
                            <p:childTnLst>
                              <p:par>
                                <p:cTn id="401" presetID="11" presetClass="entr" presetSubtype="0" fill="hold" grpId="0" nodeType="afterEffect">
                                  <p:stCondLst>
                                    <p:cond delay="0"/>
                                  </p:stCondLst>
                                  <p:childTnLst>
                                    <p:set>
                                      <p:cBhvr>
                                        <p:cTn id="402" dur="1000">
                                          <p:stCondLst>
                                            <p:cond delay="0"/>
                                          </p:stCondLst>
                                        </p:cTn>
                                        <p:tgtEl>
                                          <p:spTgt spid="151"/>
                                        </p:tgtEl>
                                        <p:attrNameLst>
                                          <p:attrName>style.visibility</p:attrName>
                                        </p:attrNameLst>
                                      </p:cBhvr>
                                      <p:to>
                                        <p:strVal val="visible"/>
                                      </p:to>
                                    </p:set>
                                  </p:childTnLst>
                                </p:cTn>
                              </p:par>
                            </p:childTnLst>
                          </p:cTn>
                        </p:par>
                        <p:par>
                          <p:cTn id="403" fill="hold">
                            <p:stCondLst>
                              <p:cond delay="116500"/>
                            </p:stCondLst>
                            <p:childTnLst>
                              <p:par>
                                <p:cTn id="404" presetID="11" presetClass="entr" presetSubtype="0" fill="hold" grpId="0" nodeType="afterEffect">
                                  <p:stCondLst>
                                    <p:cond delay="0"/>
                                  </p:stCondLst>
                                  <p:childTnLst>
                                    <p:set>
                                      <p:cBhvr>
                                        <p:cTn id="405" dur="1000">
                                          <p:stCondLst>
                                            <p:cond delay="0"/>
                                          </p:stCondLst>
                                        </p:cTn>
                                        <p:tgtEl>
                                          <p:spTgt spid="152"/>
                                        </p:tgtEl>
                                        <p:attrNameLst>
                                          <p:attrName>style.visibility</p:attrName>
                                        </p:attrNameLst>
                                      </p:cBhvr>
                                      <p:to>
                                        <p:strVal val="visible"/>
                                      </p:to>
                                    </p:set>
                                  </p:childTnLst>
                                </p:cTn>
                              </p:par>
                            </p:childTnLst>
                          </p:cTn>
                        </p:par>
                        <p:par>
                          <p:cTn id="406" fill="hold">
                            <p:stCondLst>
                              <p:cond delay="117500"/>
                            </p:stCondLst>
                            <p:childTnLst>
                              <p:par>
                                <p:cTn id="407" presetID="11" presetClass="entr" presetSubtype="0" fill="hold" grpId="0" nodeType="afterEffect">
                                  <p:stCondLst>
                                    <p:cond delay="0"/>
                                  </p:stCondLst>
                                  <p:childTnLst>
                                    <p:set>
                                      <p:cBhvr>
                                        <p:cTn id="408" dur="1000">
                                          <p:stCondLst>
                                            <p:cond delay="0"/>
                                          </p:stCondLst>
                                        </p:cTn>
                                        <p:tgtEl>
                                          <p:spTgt spid="153"/>
                                        </p:tgtEl>
                                        <p:attrNameLst>
                                          <p:attrName>style.visibility</p:attrName>
                                        </p:attrNameLst>
                                      </p:cBhvr>
                                      <p:to>
                                        <p:strVal val="visible"/>
                                      </p:to>
                                    </p:set>
                                  </p:childTnLst>
                                </p:cTn>
                              </p:par>
                            </p:childTnLst>
                          </p:cTn>
                        </p:par>
                        <p:par>
                          <p:cTn id="409" fill="hold">
                            <p:stCondLst>
                              <p:cond delay="118500"/>
                            </p:stCondLst>
                            <p:childTnLst>
                              <p:par>
                                <p:cTn id="410" presetID="11" presetClass="entr" presetSubtype="0" fill="hold" grpId="0" nodeType="afterEffect">
                                  <p:stCondLst>
                                    <p:cond delay="0"/>
                                  </p:stCondLst>
                                  <p:childTnLst>
                                    <p:set>
                                      <p:cBhvr>
                                        <p:cTn id="411" dur="1000">
                                          <p:stCondLst>
                                            <p:cond delay="0"/>
                                          </p:stCondLst>
                                        </p:cTn>
                                        <p:tgtEl>
                                          <p:spTgt spid="154"/>
                                        </p:tgtEl>
                                        <p:attrNameLst>
                                          <p:attrName>style.visibility</p:attrName>
                                        </p:attrNameLst>
                                      </p:cBhvr>
                                      <p:to>
                                        <p:strVal val="visible"/>
                                      </p:to>
                                    </p:set>
                                  </p:childTnLst>
                                </p:cTn>
                              </p:par>
                            </p:childTnLst>
                          </p:cTn>
                        </p:par>
                        <p:par>
                          <p:cTn id="412" fill="hold">
                            <p:stCondLst>
                              <p:cond delay="119500"/>
                            </p:stCondLst>
                            <p:childTnLst>
                              <p:par>
                                <p:cTn id="413" presetID="11" presetClass="entr" presetSubtype="0" fill="hold" grpId="0" nodeType="afterEffect">
                                  <p:stCondLst>
                                    <p:cond delay="0"/>
                                  </p:stCondLst>
                                  <p:childTnLst>
                                    <p:set>
                                      <p:cBhvr>
                                        <p:cTn id="414" dur="1000">
                                          <p:stCondLst>
                                            <p:cond delay="0"/>
                                          </p:stCondLst>
                                        </p:cTn>
                                        <p:tgtEl>
                                          <p:spTgt spid="155"/>
                                        </p:tgtEl>
                                        <p:attrNameLst>
                                          <p:attrName>style.visibility</p:attrName>
                                        </p:attrNameLst>
                                      </p:cBhvr>
                                      <p:to>
                                        <p:strVal val="visible"/>
                                      </p:to>
                                    </p:set>
                                  </p:childTnLst>
                                </p:cTn>
                              </p:par>
                            </p:childTnLst>
                          </p:cTn>
                        </p:par>
                        <p:par>
                          <p:cTn id="415" fill="hold">
                            <p:stCondLst>
                              <p:cond delay="120500"/>
                            </p:stCondLst>
                            <p:childTnLst>
                              <p:par>
                                <p:cTn id="416" presetID="11" presetClass="entr" presetSubtype="0" fill="hold" grpId="0" nodeType="afterEffect">
                                  <p:stCondLst>
                                    <p:cond delay="0"/>
                                  </p:stCondLst>
                                  <p:childTnLst>
                                    <p:set>
                                      <p:cBhvr>
                                        <p:cTn id="417" dur="1000">
                                          <p:stCondLst>
                                            <p:cond delay="0"/>
                                          </p:stCondLst>
                                        </p:cTn>
                                        <p:tgtEl>
                                          <p:spTgt spid="156"/>
                                        </p:tgtEl>
                                        <p:attrNameLst>
                                          <p:attrName>style.visibility</p:attrName>
                                        </p:attrNameLst>
                                      </p:cBhvr>
                                      <p:to>
                                        <p:strVal val="visible"/>
                                      </p:to>
                                    </p:set>
                                  </p:childTnLst>
                                </p:cTn>
                              </p:par>
                            </p:childTnLst>
                          </p:cTn>
                        </p:par>
                        <p:par>
                          <p:cTn id="418" fill="hold">
                            <p:stCondLst>
                              <p:cond delay="121500"/>
                            </p:stCondLst>
                            <p:childTnLst>
                              <p:par>
                                <p:cTn id="419" presetID="11" presetClass="entr" presetSubtype="0" fill="hold" grpId="0" nodeType="afterEffect">
                                  <p:stCondLst>
                                    <p:cond delay="0"/>
                                  </p:stCondLst>
                                  <p:childTnLst>
                                    <p:set>
                                      <p:cBhvr>
                                        <p:cTn id="420" dur="1000">
                                          <p:stCondLst>
                                            <p:cond delay="0"/>
                                          </p:stCondLst>
                                        </p:cTn>
                                        <p:tgtEl>
                                          <p:spTgt spid="157"/>
                                        </p:tgtEl>
                                        <p:attrNameLst>
                                          <p:attrName>style.visibility</p:attrName>
                                        </p:attrNameLst>
                                      </p:cBhvr>
                                      <p:to>
                                        <p:strVal val="visible"/>
                                      </p:to>
                                    </p:set>
                                  </p:childTnLst>
                                </p:cTn>
                              </p:par>
                            </p:childTnLst>
                          </p:cTn>
                        </p:par>
                        <p:par>
                          <p:cTn id="421" fill="hold">
                            <p:stCondLst>
                              <p:cond delay="122500"/>
                            </p:stCondLst>
                            <p:childTnLst>
                              <p:par>
                                <p:cTn id="422" presetID="11" presetClass="entr" presetSubtype="0" fill="hold" grpId="0" nodeType="afterEffect">
                                  <p:stCondLst>
                                    <p:cond delay="0"/>
                                  </p:stCondLst>
                                  <p:childTnLst>
                                    <p:set>
                                      <p:cBhvr>
                                        <p:cTn id="423" dur="1000">
                                          <p:stCondLst>
                                            <p:cond delay="0"/>
                                          </p:stCondLst>
                                        </p:cTn>
                                        <p:tgtEl>
                                          <p:spTgt spid="158"/>
                                        </p:tgtEl>
                                        <p:attrNameLst>
                                          <p:attrName>style.visibility</p:attrName>
                                        </p:attrNameLst>
                                      </p:cBhvr>
                                      <p:to>
                                        <p:strVal val="visible"/>
                                      </p:to>
                                    </p:set>
                                  </p:childTnLst>
                                </p:cTn>
                              </p:par>
                            </p:childTnLst>
                          </p:cTn>
                        </p:par>
                        <p:par>
                          <p:cTn id="424" fill="hold">
                            <p:stCondLst>
                              <p:cond delay="123500"/>
                            </p:stCondLst>
                            <p:childTnLst>
                              <p:par>
                                <p:cTn id="425" presetID="11" presetClass="entr" presetSubtype="0" fill="hold" grpId="0" nodeType="afterEffect">
                                  <p:stCondLst>
                                    <p:cond delay="0"/>
                                  </p:stCondLst>
                                  <p:childTnLst>
                                    <p:set>
                                      <p:cBhvr>
                                        <p:cTn id="426" dur="1000">
                                          <p:stCondLst>
                                            <p:cond delay="0"/>
                                          </p:stCondLst>
                                        </p:cTn>
                                        <p:tgtEl>
                                          <p:spTgt spid="159"/>
                                        </p:tgtEl>
                                        <p:attrNameLst>
                                          <p:attrName>style.visibility</p:attrName>
                                        </p:attrNameLst>
                                      </p:cBhvr>
                                      <p:to>
                                        <p:strVal val="visible"/>
                                      </p:to>
                                    </p:set>
                                  </p:childTnLst>
                                </p:cTn>
                              </p:par>
                            </p:childTnLst>
                          </p:cTn>
                        </p:par>
                        <p:par>
                          <p:cTn id="427" fill="hold">
                            <p:stCondLst>
                              <p:cond delay="124500"/>
                            </p:stCondLst>
                            <p:childTnLst>
                              <p:par>
                                <p:cTn id="428" presetID="11" presetClass="entr" presetSubtype="0" fill="hold" grpId="0" nodeType="afterEffect">
                                  <p:stCondLst>
                                    <p:cond delay="0"/>
                                  </p:stCondLst>
                                  <p:childTnLst>
                                    <p:set>
                                      <p:cBhvr>
                                        <p:cTn id="429" dur="1000">
                                          <p:stCondLst>
                                            <p:cond delay="0"/>
                                          </p:stCondLst>
                                        </p:cTn>
                                        <p:tgtEl>
                                          <p:spTgt spid="160"/>
                                        </p:tgtEl>
                                        <p:attrNameLst>
                                          <p:attrName>style.visibility</p:attrName>
                                        </p:attrNameLst>
                                      </p:cBhvr>
                                      <p:to>
                                        <p:strVal val="visible"/>
                                      </p:to>
                                    </p:set>
                                  </p:childTnLst>
                                </p:cTn>
                              </p:par>
                            </p:childTnLst>
                          </p:cTn>
                        </p:par>
                        <p:par>
                          <p:cTn id="430" fill="hold">
                            <p:stCondLst>
                              <p:cond delay="125500"/>
                            </p:stCondLst>
                            <p:childTnLst>
                              <p:par>
                                <p:cTn id="431" presetID="11" presetClass="entr" presetSubtype="0" fill="hold" grpId="0" nodeType="afterEffect">
                                  <p:stCondLst>
                                    <p:cond delay="0"/>
                                  </p:stCondLst>
                                  <p:childTnLst>
                                    <p:set>
                                      <p:cBhvr>
                                        <p:cTn id="432" dur="1000">
                                          <p:stCondLst>
                                            <p:cond delay="0"/>
                                          </p:stCondLst>
                                        </p:cTn>
                                        <p:tgtEl>
                                          <p:spTgt spid="161"/>
                                        </p:tgtEl>
                                        <p:attrNameLst>
                                          <p:attrName>style.visibility</p:attrName>
                                        </p:attrNameLst>
                                      </p:cBhvr>
                                      <p:to>
                                        <p:strVal val="visible"/>
                                      </p:to>
                                    </p:set>
                                  </p:childTnLst>
                                </p:cTn>
                              </p:par>
                            </p:childTnLst>
                          </p:cTn>
                        </p:par>
                        <p:par>
                          <p:cTn id="433" fill="hold">
                            <p:stCondLst>
                              <p:cond delay="126500"/>
                            </p:stCondLst>
                            <p:childTnLst>
                              <p:par>
                                <p:cTn id="434" presetID="11" presetClass="entr" presetSubtype="0" fill="hold" grpId="0" nodeType="afterEffect">
                                  <p:stCondLst>
                                    <p:cond delay="0"/>
                                  </p:stCondLst>
                                  <p:childTnLst>
                                    <p:set>
                                      <p:cBhvr>
                                        <p:cTn id="435" dur="1000">
                                          <p:stCondLst>
                                            <p:cond delay="0"/>
                                          </p:stCondLst>
                                        </p:cTn>
                                        <p:tgtEl>
                                          <p:spTgt spid="162"/>
                                        </p:tgtEl>
                                        <p:attrNameLst>
                                          <p:attrName>style.visibility</p:attrName>
                                        </p:attrNameLst>
                                      </p:cBhvr>
                                      <p:to>
                                        <p:strVal val="visible"/>
                                      </p:to>
                                    </p:set>
                                  </p:childTnLst>
                                </p:cTn>
                              </p:par>
                            </p:childTnLst>
                          </p:cTn>
                        </p:par>
                        <p:par>
                          <p:cTn id="436" fill="hold">
                            <p:stCondLst>
                              <p:cond delay="127500"/>
                            </p:stCondLst>
                            <p:childTnLst>
                              <p:par>
                                <p:cTn id="437" presetID="11" presetClass="entr" presetSubtype="0" fill="hold" grpId="0" nodeType="afterEffect">
                                  <p:stCondLst>
                                    <p:cond delay="0"/>
                                  </p:stCondLst>
                                  <p:childTnLst>
                                    <p:set>
                                      <p:cBhvr>
                                        <p:cTn id="438" dur="1000">
                                          <p:stCondLst>
                                            <p:cond delay="0"/>
                                          </p:stCondLst>
                                        </p:cTn>
                                        <p:tgtEl>
                                          <p:spTgt spid="163"/>
                                        </p:tgtEl>
                                        <p:attrNameLst>
                                          <p:attrName>style.visibility</p:attrName>
                                        </p:attrNameLst>
                                      </p:cBhvr>
                                      <p:to>
                                        <p:strVal val="visible"/>
                                      </p:to>
                                    </p:set>
                                  </p:childTnLst>
                                </p:cTn>
                              </p:par>
                            </p:childTnLst>
                          </p:cTn>
                        </p:par>
                        <p:par>
                          <p:cTn id="439" fill="hold">
                            <p:stCondLst>
                              <p:cond delay="128500"/>
                            </p:stCondLst>
                            <p:childTnLst>
                              <p:par>
                                <p:cTn id="440" presetID="11" presetClass="entr" presetSubtype="0" fill="hold" grpId="0" nodeType="afterEffect">
                                  <p:stCondLst>
                                    <p:cond delay="0"/>
                                  </p:stCondLst>
                                  <p:childTnLst>
                                    <p:set>
                                      <p:cBhvr>
                                        <p:cTn id="441" dur="1000">
                                          <p:stCondLst>
                                            <p:cond delay="0"/>
                                          </p:stCondLst>
                                        </p:cTn>
                                        <p:tgtEl>
                                          <p:spTgt spid="164"/>
                                        </p:tgtEl>
                                        <p:attrNameLst>
                                          <p:attrName>style.visibility</p:attrName>
                                        </p:attrNameLst>
                                      </p:cBhvr>
                                      <p:to>
                                        <p:strVal val="visible"/>
                                      </p:to>
                                    </p:set>
                                  </p:childTnLst>
                                </p:cTn>
                              </p:par>
                            </p:childTnLst>
                          </p:cTn>
                        </p:par>
                        <p:par>
                          <p:cTn id="442" fill="hold">
                            <p:stCondLst>
                              <p:cond delay="129500"/>
                            </p:stCondLst>
                            <p:childTnLst>
                              <p:par>
                                <p:cTn id="443" presetID="11" presetClass="entr" presetSubtype="0" fill="hold" grpId="0" nodeType="afterEffect">
                                  <p:stCondLst>
                                    <p:cond delay="0"/>
                                  </p:stCondLst>
                                  <p:childTnLst>
                                    <p:set>
                                      <p:cBhvr>
                                        <p:cTn id="444" dur="1000">
                                          <p:stCondLst>
                                            <p:cond delay="0"/>
                                          </p:stCondLst>
                                        </p:cTn>
                                        <p:tgtEl>
                                          <p:spTgt spid="165"/>
                                        </p:tgtEl>
                                        <p:attrNameLst>
                                          <p:attrName>style.visibility</p:attrName>
                                        </p:attrNameLst>
                                      </p:cBhvr>
                                      <p:to>
                                        <p:strVal val="visible"/>
                                      </p:to>
                                    </p:set>
                                  </p:childTnLst>
                                </p:cTn>
                              </p:par>
                            </p:childTnLst>
                          </p:cTn>
                        </p:par>
                        <p:par>
                          <p:cTn id="445" fill="hold">
                            <p:stCondLst>
                              <p:cond delay="130500"/>
                            </p:stCondLst>
                            <p:childTnLst>
                              <p:par>
                                <p:cTn id="446" presetID="11" presetClass="entr" presetSubtype="0" fill="hold" grpId="0" nodeType="afterEffect">
                                  <p:stCondLst>
                                    <p:cond delay="0"/>
                                  </p:stCondLst>
                                  <p:childTnLst>
                                    <p:set>
                                      <p:cBhvr>
                                        <p:cTn id="447" dur="1000">
                                          <p:stCondLst>
                                            <p:cond delay="0"/>
                                          </p:stCondLst>
                                        </p:cTn>
                                        <p:tgtEl>
                                          <p:spTgt spid="166"/>
                                        </p:tgtEl>
                                        <p:attrNameLst>
                                          <p:attrName>style.visibility</p:attrName>
                                        </p:attrNameLst>
                                      </p:cBhvr>
                                      <p:to>
                                        <p:strVal val="visible"/>
                                      </p:to>
                                    </p:set>
                                  </p:childTnLst>
                                </p:cTn>
                              </p:par>
                            </p:childTnLst>
                          </p:cTn>
                        </p:par>
                        <p:par>
                          <p:cTn id="448" fill="hold">
                            <p:stCondLst>
                              <p:cond delay="131500"/>
                            </p:stCondLst>
                            <p:childTnLst>
                              <p:par>
                                <p:cTn id="449" presetID="11" presetClass="entr" presetSubtype="0" fill="hold" grpId="0" nodeType="afterEffect">
                                  <p:stCondLst>
                                    <p:cond delay="0"/>
                                  </p:stCondLst>
                                  <p:childTnLst>
                                    <p:set>
                                      <p:cBhvr>
                                        <p:cTn id="450" dur="1000">
                                          <p:stCondLst>
                                            <p:cond delay="0"/>
                                          </p:stCondLst>
                                        </p:cTn>
                                        <p:tgtEl>
                                          <p:spTgt spid="167"/>
                                        </p:tgtEl>
                                        <p:attrNameLst>
                                          <p:attrName>style.visibility</p:attrName>
                                        </p:attrNameLst>
                                      </p:cBhvr>
                                      <p:to>
                                        <p:strVal val="visible"/>
                                      </p:to>
                                    </p:set>
                                  </p:childTnLst>
                                </p:cTn>
                              </p:par>
                            </p:childTnLst>
                          </p:cTn>
                        </p:par>
                        <p:par>
                          <p:cTn id="451" fill="hold">
                            <p:stCondLst>
                              <p:cond delay="132500"/>
                            </p:stCondLst>
                            <p:childTnLst>
                              <p:par>
                                <p:cTn id="452" presetID="11" presetClass="entr" presetSubtype="0" fill="hold" grpId="0" nodeType="afterEffect">
                                  <p:stCondLst>
                                    <p:cond delay="0"/>
                                  </p:stCondLst>
                                  <p:childTnLst>
                                    <p:set>
                                      <p:cBhvr>
                                        <p:cTn id="453" dur="1000">
                                          <p:stCondLst>
                                            <p:cond delay="0"/>
                                          </p:stCondLst>
                                        </p:cTn>
                                        <p:tgtEl>
                                          <p:spTgt spid="168"/>
                                        </p:tgtEl>
                                        <p:attrNameLst>
                                          <p:attrName>style.visibility</p:attrName>
                                        </p:attrNameLst>
                                      </p:cBhvr>
                                      <p:to>
                                        <p:strVal val="visible"/>
                                      </p:to>
                                    </p:set>
                                  </p:childTnLst>
                                </p:cTn>
                              </p:par>
                            </p:childTnLst>
                          </p:cTn>
                        </p:par>
                        <p:par>
                          <p:cTn id="454" fill="hold">
                            <p:stCondLst>
                              <p:cond delay="133500"/>
                            </p:stCondLst>
                            <p:childTnLst>
                              <p:par>
                                <p:cTn id="455" presetID="11" presetClass="entr" presetSubtype="0" fill="hold" grpId="0" nodeType="afterEffect">
                                  <p:stCondLst>
                                    <p:cond delay="0"/>
                                  </p:stCondLst>
                                  <p:childTnLst>
                                    <p:set>
                                      <p:cBhvr>
                                        <p:cTn id="456" dur="1000">
                                          <p:stCondLst>
                                            <p:cond delay="0"/>
                                          </p:stCondLst>
                                        </p:cTn>
                                        <p:tgtEl>
                                          <p:spTgt spid="169"/>
                                        </p:tgtEl>
                                        <p:attrNameLst>
                                          <p:attrName>style.visibility</p:attrName>
                                        </p:attrNameLst>
                                      </p:cBhvr>
                                      <p:to>
                                        <p:strVal val="visible"/>
                                      </p:to>
                                    </p:set>
                                  </p:childTnLst>
                                </p:cTn>
                              </p:par>
                            </p:childTnLst>
                          </p:cTn>
                        </p:par>
                        <p:par>
                          <p:cTn id="457" fill="hold">
                            <p:stCondLst>
                              <p:cond delay="134500"/>
                            </p:stCondLst>
                            <p:childTnLst>
                              <p:par>
                                <p:cTn id="458" presetID="11" presetClass="entr" presetSubtype="0" fill="hold" grpId="0" nodeType="afterEffect">
                                  <p:stCondLst>
                                    <p:cond delay="0"/>
                                  </p:stCondLst>
                                  <p:childTnLst>
                                    <p:set>
                                      <p:cBhvr>
                                        <p:cTn id="459" dur="1000">
                                          <p:stCondLst>
                                            <p:cond delay="0"/>
                                          </p:stCondLst>
                                        </p:cTn>
                                        <p:tgtEl>
                                          <p:spTgt spid="170"/>
                                        </p:tgtEl>
                                        <p:attrNameLst>
                                          <p:attrName>style.visibility</p:attrName>
                                        </p:attrNameLst>
                                      </p:cBhvr>
                                      <p:to>
                                        <p:strVal val="visible"/>
                                      </p:to>
                                    </p:set>
                                  </p:childTnLst>
                                </p:cTn>
                              </p:par>
                            </p:childTnLst>
                          </p:cTn>
                        </p:par>
                        <p:par>
                          <p:cTn id="460" fill="hold">
                            <p:stCondLst>
                              <p:cond delay="135500"/>
                            </p:stCondLst>
                            <p:childTnLst>
                              <p:par>
                                <p:cTn id="461" presetID="11" presetClass="entr" presetSubtype="0" fill="hold" grpId="0" nodeType="afterEffect">
                                  <p:stCondLst>
                                    <p:cond delay="0"/>
                                  </p:stCondLst>
                                  <p:childTnLst>
                                    <p:set>
                                      <p:cBhvr>
                                        <p:cTn id="462" dur="1000">
                                          <p:stCondLst>
                                            <p:cond delay="0"/>
                                          </p:stCondLst>
                                        </p:cTn>
                                        <p:tgtEl>
                                          <p:spTgt spid="171"/>
                                        </p:tgtEl>
                                        <p:attrNameLst>
                                          <p:attrName>style.visibility</p:attrName>
                                        </p:attrNameLst>
                                      </p:cBhvr>
                                      <p:to>
                                        <p:strVal val="visible"/>
                                      </p:to>
                                    </p:set>
                                  </p:childTnLst>
                                </p:cTn>
                              </p:par>
                            </p:childTnLst>
                          </p:cTn>
                        </p:par>
                        <p:par>
                          <p:cTn id="463" fill="hold">
                            <p:stCondLst>
                              <p:cond delay="136500"/>
                            </p:stCondLst>
                            <p:childTnLst>
                              <p:par>
                                <p:cTn id="464" presetID="11" presetClass="entr" presetSubtype="0" fill="hold" grpId="0" nodeType="afterEffect">
                                  <p:stCondLst>
                                    <p:cond delay="0"/>
                                  </p:stCondLst>
                                  <p:childTnLst>
                                    <p:set>
                                      <p:cBhvr>
                                        <p:cTn id="465" dur="1000">
                                          <p:stCondLst>
                                            <p:cond delay="0"/>
                                          </p:stCondLst>
                                        </p:cTn>
                                        <p:tgtEl>
                                          <p:spTgt spid="172"/>
                                        </p:tgtEl>
                                        <p:attrNameLst>
                                          <p:attrName>style.visibility</p:attrName>
                                        </p:attrNameLst>
                                      </p:cBhvr>
                                      <p:to>
                                        <p:strVal val="visible"/>
                                      </p:to>
                                    </p:set>
                                  </p:childTnLst>
                                </p:cTn>
                              </p:par>
                            </p:childTnLst>
                          </p:cTn>
                        </p:par>
                        <p:par>
                          <p:cTn id="466" fill="hold">
                            <p:stCondLst>
                              <p:cond delay="137500"/>
                            </p:stCondLst>
                            <p:childTnLst>
                              <p:par>
                                <p:cTn id="467" presetID="11" presetClass="entr" presetSubtype="0" fill="hold" grpId="0" nodeType="afterEffect">
                                  <p:stCondLst>
                                    <p:cond delay="0"/>
                                  </p:stCondLst>
                                  <p:childTnLst>
                                    <p:set>
                                      <p:cBhvr>
                                        <p:cTn id="468" dur="1000">
                                          <p:stCondLst>
                                            <p:cond delay="0"/>
                                          </p:stCondLst>
                                        </p:cTn>
                                        <p:tgtEl>
                                          <p:spTgt spid="173"/>
                                        </p:tgtEl>
                                        <p:attrNameLst>
                                          <p:attrName>style.visibility</p:attrName>
                                        </p:attrNameLst>
                                      </p:cBhvr>
                                      <p:to>
                                        <p:strVal val="visible"/>
                                      </p:to>
                                    </p:set>
                                  </p:childTnLst>
                                </p:cTn>
                              </p:par>
                            </p:childTnLst>
                          </p:cTn>
                        </p:par>
                        <p:par>
                          <p:cTn id="469" fill="hold">
                            <p:stCondLst>
                              <p:cond delay="138500"/>
                            </p:stCondLst>
                            <p:childTnLst>
                              <p:par>
                                <p:cTn id="470" presetID="11" presetClass="entr" presetSubtype="0" fill="hold" grpId="0" nodeType="afterEffect">
                                  <p:stCondLst>
                                    <p:cond delay="0"/>
                                  </p:stCondLst>
                                  <p:childTnLst>
                                    <p:set>
                                      <p:cBhvr>
                                        <p:cTn id="471" dur="1000">
                                          <p:stCondLst>
                                            <p:cond delay="0"/>
                                          </p:stCondLst>
                                        </p:cTn>
                                        <p:tgtEl>
                                          <p:spTgt spid="174"/>
                                        </p:tgtEl>
                                        <p:attrNameLst>
                                          <p:attrName>style.visibility</p:attrName>
                                        </p:attrNameLst>
                                      </p:cBhvr>
                                      <p:to>
                                        <p:strVal val="visible"/>
                                      </p:to>
                                    </p:set>
                                  </p:childTnLst>
                                </p:cTn>
                              </p:par>
                            </p:childTnLst>
                          </p:cTn>
                        </p:par>
                        <p:par>
                          <p:cTn id="472" fill="hold">
                            <p:stCondLst>
                              <p:cond delay="139500"/>
                            </p:stCondLst>
                            <p:childTnLst>
                              <p:par>
                                <p:cTn id="473" presetID="11" presetClass="entr" presetSubtype="0" fill="hold" grpId="0" nodeType="afterEffect">
                                  <p:stCondLst>
                                    <p:cond delay="0"/>
                                  </p:stCondLst>
                                  <p:childTnLst>
                                    <p:set>
                                      <p:cBhvr>
                                        <p:cTn id="474" dur="1000">
                                          <p:stCondLst>
                                            <p:cond delay="0"/>
                                          </p:stCondLst>
                                        </p:cTn>
                                        <p:tgtEl>
                                          <p:spTgt spid="175"/>
                                        </p:tgtEl>
                                        <p:attrNameLst>
                                          <p:attrName>style.visibility</p:attrName>
                                        </p:attrNameLst>
                                      </p:cBhvr>
                                      <p:to>
                                        <p:strVal val="visible"/>
                                      </p:to>
                                    </p:set>
                                  </p:childTnLst>
                                </p:cTn>
                              </p:par>
                            </p:childTnLst>
                          </p:cTn>
                        </p:par>
                        <p:par>
                          <p:cTn id="475" fill="hold">
                            <p:stCondLst>
                              <p:cond delay="140500"/>
                            </p:stCondLst>
                            <p:childTnLst>
                              <p:par>
                                <p:cTn id="476" presetID="11" presetClass="entr" presetSubtype="0" fill="hold" grpId="0" nodeType="afterEffect">
                                  <p:stCondLst>
                                    <p:cond delay="0"/>
                                  </p:stCondLst>
                                  <p:childTnLst>
                                    <p:set>
                                      <p:cBhvr>
                                        <p:cTn id="477" dur="1000">
                                          <p:stCondLst>
                                            <p:cond delay="0"/>
                                          </p:stCondLst>
                                        </p:cTn>
                                        <p:tgtEl>
                                          <p:spTgt spid="176"/>
                                        </p:tgtEl>
                                        <p:attrNameLst>
                                          <p:attrName>style.visibility</p:attrName>
                                        </p:attrNameLst>
                                      </p:cBhvr>
                                      <p:to>
                                        <p:strVal val="visible"/>
                                      </p:to>
                                    </p:set>
                                  </p:childTnLst>
                                </p:cTn>
                              </p:par>
                            </p:childTnLst>
                          </p:cTn>
                        </p:par>
                        <p:par>
                          <p:cTn id="478" fill="hold">
                            <p:stCondLst>
                              <p:cond delay="141500"/>
                            </p:stCondLst>
                            <p:childTnLst>
                              <p:par>
                                <p:cTn id="479" presetID="11" presetClass="entr" presetSubtype="0" fill="hold" grpId="0" nodeType="afterEffect">
                                  <p:stCondLst>
                                    <p:cond delay="0"/>
                                  </p:stCondLst>
                                  <p:childTnLst>
                                    <p:set>
                                      <p:cBhvr>
                                        <p:cTn id="480" dur="1000">
                                          <p:stCondLst>
                                            <p:cond delay="0"/>
                                          </p:stCondLst>
                                        </p:cTn>
                                        <p:tgtEl>
                                          <p:spTgt spid="177"/>
                                        </p:tgtEl>
                                        <p:attrNameLst>
                                          <p:attrName>style.visibility</p:attrName>
                                        </p:attrNameLst>
                                      </p:cBhvr>
                                      <p:to>
                                        <p:strVal val="visible"/>
                                      </p:to>
                                    </p:set>
                                  </p:childTnLst>
                                </p:cTn>
                              </p:par>
                            </p:childTnLst>
                          </p:cTn>
                        </p:par>
                        <p:par>
                          <p:cTn id="481" fill="hold">
                            <p:stCondLst>
                              <p:cond delay="142500"/>
                            </p:stCondLst>
                            <p:childTnLst>
                              <p:par>
                                <p:cTn id="482" presetID="11" presetClass="entr" presetSubtype="0" fill="hold" grpId="0" nodeType="afterEffect">
                                  <p:stCondLst>
                                    <p:cond delay="0"/>
                                  </p:stCondLst>
                                  <p:childTnLst>
                                    <p:set>
                                      <p:cBhvr>
                                        <p:cTn id="483" dur="1000">
                                          <p:stCondLst>
                                            <p:cond delay="0"/>
                                          </p:stCondLst>
                                        </p:cTn>
                                        <p:tgtEl>
                                          <p:spTgt spid="178"/>
                                        </p:tgtEl>
                                        <p:attrNameLst>
                                          <p:attrName>style.visibility</p:attrName>
                                        </p:attrNameLst>
                                      </p:cBhvr>
                                      <p:to>
                                        <p:strVal val="visible"/>
                                      </p:to>
                                    </p:set>
                                  </p:childTnLst>
                                </p:cTn>
                              </p:par>
                            </p:childTnLst>
                          </p:cTn>
                        </p:par>
                        <p:par>
                          <p:cTn id="484" fill="hold">
                            <p:stCondLst>
                              <p:cond delay="143500"/>
                            </p:stCondLst>
                            <p:childTnLst>
                              <p:par>
                                <p:cTn id="485" presetID="11" presetClass="entr" presetSubtype="0" fill="hold" grpId="0" nodeType="afterEffect">
                                  <p:stCondLst>
                                    <p:cond delay="0"/>
                                  </p:stCondLst>
                                  <p:childTnLst>
                                    <p:set>
                                      <p:cBhvr>
                                        <p:cTn id="486" dur="1000">
                                          <p:stCondLst>
                                            <p:cond delay="0"/>
                                          </p:stCondLst>
                                        </p:cTn>
                                        <p:tgtEl>
                                          <p:spTgt spid="179"/>
                                        </p:tgtEl>
                                        <p:attrNameLst>
                                          <p:attrName>style.visibility</p:attrName>
                                        </p:attrNameLst>
                                      </p:cBhvr>
                                      <p:to>
                                        <p:strVal val="visible"/>
                                      </p:to>
                                    </p:set>
                                  </p:childTnLst>
                                </p:cTn>
                              </p:par>
                            </p:childTnLst>
                          </p:cTn>
                        </p:par>
                        <p:par>
                          <p:cTn id="487" fill="hold">
                            <p:stCondLst>
                              <p:cond delay="144500"/>
                            </p:stCondLst>
                            <p:childTnLst>
                              <p:par>
                                <p:cTn id="488" presetID="11" presetClass="entr" presetSubtype="0" fill="hold" grpId="0" nodeType="afterEffect">
                                  <p:stCondLst>
                                    <p:cond delay="0"/>
                                  </p:stCondLst>
                                  <p:childTnLst>
                                    <p:set>
                                      <p:cBhvr>
                                        <p:cTn id="489" dur="1000">
                                          <p:stCondLst>
                                            <p:cond delay="0"/>
                                          </p:stCondLst>
                                        </p:cTn>
                                        <p:tgtEl>
                                          <p:spTgt spid="180"/>
                                        </p:tgtEl>
                                        <p:attrNameLst>
                                          <p:attrName>style.visibility</p:attrName>
                                        </p:attrNameLst>
                                      </p:cBhvr>
                                      <p:to>
                                        <p:strVal val="visible"/>
                                      </p:to>
                                    </p:set>
                                  </p:childTnLst>
                                </p:cTn>
                              </p:par>
                            </p:childTnLst>
                          </p:cTn>
                        </p:par>
                        <p:par>
                          <p:cTn id="490" fill="hold">
                            <p:stCondLst>
                              <p:cond delay="145500"/>
                            </p:stCondLst>
                            <p:childTnLst>
                              <p:par>
                                <p:cTn id="491" presetID="11" presetClass="entr" presetSubtype="0" fill="hold" grpId="0" nodeType="afterEffect">
                                  <p:stCondLst>
                                    <p:cond delay="0"/>
                                  </p:stCondLst>
                                  <p:childTnLst>
                                    <p:set>
                                      <p:cBhvr>
                                        <p:cTn id="492" dur="1000">
                                          <p:stCondLst>
                                            <p:cond delay="0"/>
                                          </p:stCondLst>
                                        </p:cTn>
                                        <p:tgtEl>
                                          <p:spTgt spid="181"/>
                                        </p:tgtEl>
                                        <p:attrNameLst>
                                          <p:attrName>style.visibility</p:attrName>
                                        </p:attrNameLst>
                                      </p:cBhvr>
                                      <p:to>
                                        <p:strVal val="visible"/>
                                      </p:to>
                                    </p:set>
                                  </p:childTnLst>
                                </p:cTn>
                              </p:par>
                            </p:childTnLst>
                          </p:cTn>
                        </p:par>
                        <p:par>
                          <p:cTn id="493" fill="hold">
                            <p:stCondLst>
                              <p:cond delay="146500"/>
                            </p:stCondLst>
                            <p:childTnLst>
                              <p:par>
                                <p:cTn id="494" presetID="11" presetClass="entr" presetSubtype="0" fill="hold" grpId="0" nodeType="afterEffect">
                                  <p:stCondLst>
                                    <p:cond delay="0"/>
                                  </p:stCondLst>
                                  <p:childTnLst>
                                    <p:set>
                                      <p:cBhvr>
                                        <p:cTn id="495" dur="1000">
                                          <p:stCondLst>
                                            <p:cond delay="0"/>
                                          </p:stCondLst>
                                        </p:cTn>
                                        <p:tgtEl>
                                          <p:spTgt spid="182"/>
                                        </p:tgtEl>
                                        <p:attrNameLst>
                                          <p:attrName>style.visibility</p:attrName>
                                        </p:attrNameLst>
                                      </p:cBhvr>
                                      <p:to>
                                        <p:strVal val="visible"/>
                                      </p:to>
                                    </p:set>
                                  </p:childTnLst>
                                </p:cTn>
                              </p:par>
                            </p:childTnLst>
                          </p:cTn>
                        </p:par>
                        <p:par>
                          <p:cTn id="496" fill="hold">
                            <p:stCondLst>
                              <p:cond delay="147500"/>
                            </p:stCondLst>
                            <p:childTnLst>
                              <p:par>
                                <p:cTn id="497" presetID="11" presetClass="entr" presetSubtype="0" fill="hold" grpId="0" nodeType="afterEffect">
                                  <p:stCondLst>
                                    <p:cond delay="0"/>
                                  </p:stCondLst>
                                  <p:childTnLst>
                                    <p:set>
                                      <p:cBhvr>
                                        <p:cTn id="498" dur="1000">
                                          <p:stCondLst>
                                            <p:cond delay="0"/>
                                          </p:stCondLst>
                                        </p:cTn>
                                        <p:tgtEl>
                                          <p:spTgt spid="183"/>
                                        </p:tgtEl>
                                        <p:attrNameLst>
                                          <p:attrName>style.visibility</p:attrName>
                                        </p:attrNameLst>
                                      </p:cBhvr>
                                      <p:to>
                                        <p:strVal val="visible"/>
                                      </p:to>
                                    </p:set>
                                  </p:childTnLst>
                                </p:cTn>
                              </p:par>
                            </p:childTnLst>
                          </p:cTn>
                        </p:par>
                        <p:par>
                          <p:cTn id="499" fill="hold">
                            <p:stCondLst>
                              <p:cond delay="148500"/>
                            </p:stCondLst>
                            <p:childTnLst>
                              <p:par>
                                <p:cTn id="500" presetID="11" presetClass="entr" presetSubtype="0" fill="hold" grpId="0" nodeType="afterEffect">
                                  <p:stCondLst>
                                    <p:cond delay="0"/>
                                  </p:stCondLst>
                                  <p:childTnLst>
                                    <p:set>
                                      <p:cBhvr>
                                        <p:cTn id="501" dur="1000">
                                          <p:stCondLst>
                                            <p:cond delay="0"/>
                                          </p:stCondLst>
                                        </p:cTn>
                                        <p:tgtEl>
                                          <p:spTgt spid="184"/>
                                        </p:tgtEl>
                                        <p:attrNameLst>
                                          <p:attrName>style.visibility</p:attrName>
                                        </p:attrNameLst>
                                      </p:cBhvr>
                                      <p:to>
                                        <p:strVal val="visible"/>
                                      </p:to>
                                    </p:set>
                                  </p:childTnLst>
                                </p:cTn>
                              </p:par>
                            </p:childTnLst>
                          </p:cTn>
                        </p:par>
                        <p:par>
                          <p:cTn id="502" fill="hold">
                            <p:stCondLst>
                              <p:cond delay="149500"/>
                            </p:stCondLst>
                            <p:childTnLst>
                              <p:par>
                                <p:cTn id="503" presetID="11" presetClass="entr" presetSubtype="0" fill="hold" grpId="0" nodeType="afterEffect">
                                  <p:stCondLst>
                                    <p:cond delay="0"/>
                                  </p:stCondLst>
                                  <p:childTnLst>
                                    <p:set>
                                      <p:cBhvr>
                                        <p:cTn id="504" dur="1000">
                                          <p:stCondLst>
                                            <p:cond delay="0"/>
                                          </p:stCondLst>
                                        </p:cTn>
                                        <p:tgtEl>
                                          <p:spTgt spid="185"/>
                                        </p:tgtEl>
                                        <p:attrNameLst>
                                          <p:attrName>style.visibility</p:attrName>
                                        </p:attrNameLst>
                                      </p:cBhvr>
                                      <p:to>
                                        <p:strVal val="visible"/>
                                      </p:to>
                                    </p:set>
                                  </p:childTnLst>
                                </p:cTn>
                              </p:par>
                            </p:childTnLst>
                          </p:cTn>
                        </p:par>
                        <p:par>
                          <p:cTn id="505" fill="hold">
                            <p:stCondLst>
                              <p:cond delay="150500"/>
                            </p:stCondLst>
                            <p:childTnLst>
                              <p:par>
                                <p:cTn id="506" presetID="11" presetClass="entr" presetSubtype="0" fill="hold" grpId="0" nodeType="afterEffect">
                                  <p:stCondLst>
                                    <p:cond delay="0"/>
                                  </p:stCondLst>
                                  <p:childTnLst>
                                    <p:set>
                                      <p:cBhvr>
                                        <p:cTn id="507" dur="1000">
                                          <p:stCondLst>
                                            <p:cond delay="0"/>
                                          </p:stCondLst>
                                        </p:cTn>
                                        <p:tgtEl>
                                          <p:spTgt spid="186"/>
                                        </p:tgtEl>
                                        <p:attrNameLst>
                                          <p:attrName>style.visibility</p:attrName>
                                        </p:attrNameLst>
                                      </p:cBhvr>
                                      <p:to>
                                        <p:strVal val="visible"/>
                                      </p:to>
                                    </p:set>
                                  </p:childTnLst>
                                </p:cTn>
                              </p:par>
                            </p:childTnLst>
                          </p:cTn>
                        </p:par>
                        <p:par>
                          <p:cTn id="508" fill="hold">
                            <p:stCondLst>
                              <p:cond delay="151500"/>
                            </p:stCondLst>
                            <p:childTnLst>
                              <p:par>
                                <p:cTn id="509" presetID="11" presetClass="entr" presetSubtype="0" fill="hold" grpId="0" nodeType="afterEffect">
                                  <p:stCondLst>
                                    <p:cond delay="0"/>
                                  </p:stCondLst>
                                  <p:childTnLst>
                                    <p:set>
                                      <p:cBhvr>
                                        <p:cTn id="510" dur="1000">
                                          <p:stCondLst>
                                            <p:cond delay="0"/>
                                          </p:stCondLst>
                                        </p:cTn>
                                        <p:tgtEl>
                                          <p:spTgt spid="187"/>
                                        </p:tgtEl>
                                        <p:attrNameLst>
                                          <p:attrName>style.visibility</p:attrName>
                                        </p:attrNameLst>
                                      </p:cBhvr>
                                      <p:to>
                                        <p:strVal val="visible"/>
                                      </p:to>
                                    </p:set>
                                  </p:childTnLst>
                                </p:cTn>
                              </p:par>
                            </p:childTnLst>
                          </p:cTn>
                        </p:par>
                        <p:par>
                          <p:cTn id="511" fill="hold">
                            <p:stCondLst>
                              <p:cond delay="152500"/>
                            </p:stCondLst>
                            <p:childTnLst>
                              <p:par>
                                <p:cTn id="512" presetID="11" presetClass="entr" presetSubtype="0" fill="hold" grpId="0" nodeType="afterEffect">
                                  <p:stCondLst>
                                    <p:cond delay="0"/>
                                  </p:stCondLst>
                                  <p:childTnLst>
                                    <p:set>
                                      <p:cBhvr>
                                        <p:cTn id="513" dur="1000">
                                          <p:stCondLst>
                                            <p:cond delay="0"/>
                                          </p:stCondLst>
                                        </p:cTn>
                                        <p:tgtEl>
                                          <p:spTgt spid="188"/>
                                        </p:tgtEl>
                                        <p:attrNameLst>
                                          <p:attrName>style.visibility</p:attrName>
                                        </p:attrNameLst>
                                      </p:cBhvr>
                                      <p:to>
                                        <p:strVal val="visible"/>
                                      </p:to>
                                    </p:set>
                                  </p:childTnLst>
                                </p:cTn>
                              </p:par>
                            </p:childTnLst>
                          </p:cTn>
                        </p:par>
                        <p:par>
                          <p:cTn id="514" fill="hold">
                            <p:stCondLst>
                              <p:cond delay="153500"/>
                            </p:stCondLst>
                            <p:childTnLst>
                              <p:par>
                                <p:cTn id="515" presetID="11" presetClass="entr" presetSubtype="0" fill="hold" grpId="0" nodeType="afterEffect">
                                  <p:stCondLst>
                                    <p:cond delay="0"/>
                                  </p:stCondLst>
                                  <p:childTnLst>
                                    <p:set>
                                      <p:cBhvr>
                                        <p:cTn id="516" dur="1000">
                                          <p:stCondLst>
                                            <p:cond delay="0"/>
                                          </p:stCondLst>
                                        </p:cTn>
                                        <p:tgtEl>
                                          <p:spTgt spid="189"/>
                                        </p:tgtEl>
                                        <p:attrNameLst>
                                          <p:attrName>style.visibility</p:attrName>
                                        </p:attrNameLst>
                                      </p:cBhvr>
                                      <p:to>
                                        <p:strVal val="visible"/>
                                      </p:to>
                                    </p:set>
                                  </p:childTnLst>
                                </p:cTn>
                              </p:par>
                            </p:childTnLst>
                          </p:cTn>
                        </p:par>
                        <p:par>
                          <p:cTn id="517" fill="hold">
                            <p:stCondLst>
                              <p:cond delay="154500"/>
                            </p:stCondLst>
                            <p:childTnLst>
                              <p:par>
                                <p:cTn id="518" presetID="11" presetClass="entr" presetSubtype="0" fill="hold" grpId="0" nodeType="afterEffect">
                                  <p:stCondLst>
                                    <p:cond delay="0"/>
                                  </p:stCondLst>
                                  <p:childTnLst>
                                    <p:set>
                                      <p:cBhvr>
                                        <p:cTn id="519" dur="1000">
                                          <p:stCondLst>
                                            <p:cond delay="0"/>
                                          </p:stCondLst>
                                        </p:cTn>
                                        <p:tgtEl>
                                          <p:spTgt spid="190"/>
                                        </p:tgtEl>
                                        <p:attrNameLst>
                                          <p:attrName>style.visibility</p:attrName>
                                        </p:attrNameLst>
                                      </p:cBhvr>
                                      <p:to>
                                        <p:strVal val="visible"/>
                                      </p:to>
                                    </p:set>
                                  </p:childTnLst>
                                </p:cTn>
                              </p:par>
                            </p:childTnLst>
                          </p:cTn>
                        </p:par>
                        <p:par>
                          <p:cTn id="520" fill="hold">
                            <p:stCondLst>
                              <p:cond delay="155500"/>
                            </p:stCondLst>
                            <p:childTnLst>
                              <p:par>
                                <p:cTn id="521" presetID="11" presetClass="entr" presetSubtype="0" fill="hold" grpId="0" nodeType="afterEffect">
                                  <p:stCondLst>
                                    <p:cond delay="0"/>
                                  </p:stCondLst>
                                  <p:childTnLst>
                                    <p:set>
                                      <p:cBhvr>
                                        <p:cTn id="522" dur="1000">
                                          <p:stCondLst>
                                            <p:cond delay="0"/>
                                          </p:stCondLst>
                                        </p:cTn>
                                        <p:tgtEl>
                                          <p:spTgt spid="191"/>
                                        </p:tgtEl>
                                        <p:attrNameLst>
                                          <p:attrName>style.visibility</p:attrName>
                                        </p:attrNameLst>
                                      </p:cBhvr>
                                      <p:to>
                                        <p:strVal val="visible"/>
                                      </p:to>
                                    </p:set>
                                  </p:childTnLst>
                                </p:cTn>
                              </p:par>
                            </p:childTnLst>
                          </p:cTn>
                        </p:par>
                        <p:par>
                          <p:cTn id="523" fill="hold">
                            <p:stCondLst>
                              <p:cond delay="156500"/>
                            </p:stCondLst>
                            <p:childTnLst>
                              <p:par>
                                <p:cTn id="524" presetID="11" presetClass="entr" presetSubtype="0" fill="hold" grpId="0" nodeType="afterEffect">
                                  <p:stCondLst>
                                    <p:cond delay="0"/>
                                  </p:stCondLst>
                                  <p:childTnLst>
                                    <p:set>
                                      <p:cBhvr>
                                        <p:cTn id="525" dur="1000">
                                          <p:stCondLst>
                                            <p:cond delay="0"/>
                                          </p:stCondLst>
                                        </p:cTn>
                                        <p:tgtEl>
                                          <p:spTgt spid="192"/>
                                        </p:tgtEl>
                                        <p:attrNameLst>
                                          <p:attrName>style.visibility</p:attrName>
                                        </p:attrNameLst>
                                      </p:cBhvr>
                                      <p:to>
                                        <p:strVal val="visible"/>
                                      </p:to>
                                    </p:set>
                                  </p:childTnLst>
                                </p:cTn>
                              </p:par>
                            </p:childTnLst>
                          </p:cTn>
                        </p:par>
                        <p:par>
                          <p:cTn id="526" fill="hold">
                            <p:stCondLst>
                              <p:cond delay="157500"/>
                            </p:stCondLst>
                            <p:childTnLst>
                              <p:par>
                                <p:cTn id="527" presetID="11" presetClass="entr" presetSubtype="0" fill="hold" grpId="0" nodeType="afterEffect">
                                  <p:stCondLst>
                                    <p:cond delay="0"/>
                                  </p:stCondLst>
                                  <p:childTnLst>
                                    <p:set>
                                      <p:cBhvr>
                                        <p:cTn id="528" dur="1000">
                                          <p:stCondLst>
                                            <p:cond delay="0"/>
                                          </p:stCondLst>
                                        </p:cTn>
                                        <p:tgtEl>
                                          <p:spTgt spid="193"/>
                                        </p:tgtEl>
                                        <p:attrNameLst>
                                          <p:attrName>style.visibility</p:attrName>
                                        </p:attrNameLst>
                                      </p:cBhvr>
                                      <p:to>
                                        <p:strVal val="visible"/>
                                      </p:to>
                                    </p:set>
                                  </p:childTnLst>
                                </p:cTn>
                              </p:par>
                            </p:childTnLst>
                          </p:cTn>
                        </p:par>
                        <p:par>
                          <p:cTn id="529" fill="hold">
                            <p:stCondLst>
                              <p:cond delay="158500"/>
                            </p:stCondLst>
                            <p:childTnLst>
                              <p:par>
                                <p:cTn id="530" presetID="11" presetClass="entr" presetSubtype="0" fill="hold" grpId="0" nodeType="afterEffect">
                                  <p:stCondLst>
                                    <p:cond delay="0"/>
                                  </p:stCondLst>
                                  <p:childTnLst>
                                    <p:set>
                                      <p:cBhvr>
                                        <p:cTn id="531" dur="1000">
                                          <p:stCondLst>
                                            <p:cond delay="0"/>
                                          </p:stCondLst>
                                        </p:cTn>
                                        <p:tgtEl>
                                          <p:spTgt spid="194"/>
                                        </p:tgtEl>
                                        <p:attrNameLst>
                                          <p:attrName>style.visibility</p:attrName>
                                        </p:attrNameLst>
                                      </p:cBhvr>
                                      <p:to>
                                        <p:strVal val="visible"/>
                                      </p:to>
                                    </p:set>
                                  </p:childTnLst>
                                </p:cTn>
                              </p:par>
                            </p:childTnLst>
                          </p:cTn>
                        </p:par>
                        <p:par>
                          <p:cTn id="532" fill="hold">
                            <p:stCondLst>
                              <p:cond delay="159500"/>
                            </p:stCondLst>
                            <p:childTnLst>
                              <p:par>
                                <p:cTn id="533" presetID="11" presetClass="entr" presetSubtype="0" fill="hold" grpId="0" nodeType="afterEffect">
                                  <p:stCondLst>
                                    <p:cond delay="0"/>
                                  </p:stCondLst>
                                  <p:childTnLst>
                                    <p:set>
                                      <p:cBhvr>
                                        <p:cTn id="534" dur="1000">
                                          <p:stCondLst>
                                            <p:cond delay="0"/>
                                          </p:stCondLst>
                                        </p:cTn>
                                        <p:tgtEl>
                                          <p:spTgt spid="195"/>
                                        </p:tgtEl>
                                        <p:attrNameLst>
                                          <p:attrName>style.visibility</p:attrName>
                                        </p:attrNameLst>
                                      </p:cBhvr>
                                      <p:to>
                                        <p:strVal val="visible"/>
                                      </p:to>
                                    </p:set>
                                  </p:childTnLst>
                                </p:cTn>
                              </p:par>
                            </p:childTnLst>
                          </p:cTn>
                        </p:par>
                        <p:par>
                          <p:cTn id="535" fill="hold">
                            <p:stCondLst>
                              <p:cond delay="160500"/>
                            </p:stCondLst>
                            <p:childTnLst>
                              <p:par>
                                <p:cTn id="536" presetID="11" presetClass="entr" presetSubtype="0" fill="hold" grpId="0" nodeType="afterEffect">
                                  <p:stCondLst>
                                    <p:cond delay="0"/>
                                  </p:stCondLst>
                                  <p:childTnLst>
                                    <p:set>
                                      <p:cBhvr>
                                        <p:cTn id="537" dur="1000">
                                          <p:stCondLst>
                                            <p:cond delay="0"/>
                                          </p:stCondLst>
                                        </p:cTn>
                                        <p:tgtEl>
                                          <p:spTgt spid="196"/>
                                        </p:tgtEl>
                                        <p:attrNameLst>
                                          <p:attrName>style.visibility</p:attrName>
                                        </p:attrNameLst>
                                      </p:cBhvr>
                                      <p:to>
                                        <p:strVal val="visible"/>
                                      </p:to>
                                    </p:set>
                                  </p:childTnLst>
                                </p:cTn>
                              </p:par>
                            </p:childTnLst>
                          </p:cTn>
                        </p:par>
                        <p:par>
                          <p:cTn id="538" fill="hold">
                            <p:stCondLst>
                              <p:cond delay="161500"/>
                            </p:stCondLst>
                            <p:childTnLst>
                              <p:par>
                                <p:cTn id="539" presetID="11" presetClass="entr" presetSubtype="0" fill="hold" grpId="0" nodeType="afterEffect">
                                  <p:stCondLst>
                                    <p:cond delay="0"/>
                                  </p:stCondLst>
                                  <p:childTnLst>
                                    <p:set>
                                      <p:cBhvr>
                                        <p:cTn id="540" dur="1000">
                                          <p:stCondLst>
                                            <p:cond delay="0"/>
                                          </p:stCondLst>
                                        </p:cTn>
                                        <p:tgtEl>
                                          <p:spTgt spid="197"/>
                                        </p:tgtEl>
                                        <p:attrNameLst>
                                          <p:attrName>style.visibility</p:attrName>
                                        </p:attrNameLst>
                                      </p:cBhvr>
                                      <p:to>
                                        <p:strVal val="visible"/>
                                      </p:to>
                                    </p:set>
                                  </p:childTnLst>
                                </p:cTn>
                              </p:par>
                            </p:childTnLst>
                          </p:cTn>
                        </p:par>
                        <p:par>
                          <p:cTn id="541" fill="hold">
                            <p:stCondLst>
                              <p:cond delay="162500"/>
                            </p:stCondLst>
                            <p:childTnLst>
                              <p:par>
                                <p:cTn id="542" presetID="11" presetClass="entr" presetSubtype="0" fill="hold" grpId="0" nodeType="afterEffect">
                                  <p:stCondLst>
                                    <p:cond delay="0"/>
                                  </p:stCondLst>
                                  <p:childTnLst>
                                    <p:set>
                                      <p:cBhvr>
                                        <p:cTn id="543" dur="1000">
                                          <p:stCondLst>
                                            <p:cond delay="0"/>
                                          </p:stCondLst>
                                        </p:cTn>
                                        <p:tgtEl>
                                          <p:spTgt spid="198"/>
                                        </p:tgtEl>
                                        <p:attrNameLst>
                                          <p:attrName>style.visibility</p:attrName>
                                        </p:attrNameLst>
                                      </p:cBhvr>
                                      <p:to>
                                        <p:strVal val="visible"/>
                                      </p:to>
                                    </p:set>
                                  </p:childTnLst>
                                </p:cTn>
                              </p:par>
                            </p:childTnLst>
                          </p:cTn>
                        </p:par>
                        <p:par>
                          <p:cTn id="544" fill="hold">
                            <p:stCondLst>
                              <p:cond delay="163500"/>
                            </p:stCondLst>
                            <p:childTnLst>
                              <p:par>
                                <p:cTn id="545" presetID="11" presetClass="entr" presetSubtype="0" fill="hold" grpId="0" nodeType="afterEffect">
                                  <p:stCondLst>
                                    <p:cond delay="0"/>
                                  </p:stCondLst>
                                  <p:childTnLst>
                                    <p:set>
                                      <p:cBhvr>
                                        <p:cTn id="546" dur="1000">
                                          <p:stCondLst>
                                            <p:cond delay="0"/>
                                          </p:stCondLst>
                                        </p:cTn>
                                        <p:tgtEl>
                                          <p:spTgt spid="199"/>
                                        </p:tgtEl>
                                        <p:attrNameLst>
                                          <p:attrName>style.visibility</p:attrName>
                                        </p:attrNameLst>
                                      </p:cBhvr>
                                      <p:to>
                                        <p:strVal val="visible"/>
                                      </p:to>
                                    </p:set>
                                  </p:childTnLst>
                                </p:cTn>
                              </p:par>
                            </p:childTnLst>
                          </p:cTn>
                        </p:par>
                        <p:par>
                          <p:cTn id="547" fill="hold">
                            <p:stCondLst>
                              <p:cond delay="164500"/>
                            </p:stCondLst>
                            <p:childTnLst>
                              <p:par>
                                <p:cTn id="548" presetID="11" presetClass="entr" presetSubtype="0" fill="hold" grpId="0" nodeType="afterEffect">
                                  <p:stCondLst>
                                    <p:cond delay="0"/>
                                  </p:stCondLst>
                                  <p:childTnLst>
                                    <p:set>
                                      <p:cBhvr>
                                        <p:cTn id="549" dur="1000">
                                          <p:stCondLst>
                                            <p:cond delay="0"/>
                                          </p:stCondLst>
                                        </p:cTn>
                                        <p:tgtEl>
                                          <p:spTgt spid="200"/>
                                        </p:tgtEl>
                                        <p:attrNameLst>
                                          <p:attrName>style.visibility</p:attrName>
                                        </p:attrNameLst>
                                      </p:cBhvr>
                                      <p:to>
                                        <p:strVal val="visible"/>
                                      </p:to>
                                    </p:set>
                                  </p:childTnLst>
                                </p:cTn>
                              </p:par>
                            </p:childTnLst>
                          </p:cTn>
                        </p:par>
                        <p:par>
                          <p:cTn id="550" fill="hold">
                            <p:stCondLst>
                              <p:cond delay="165500"/>
                            </p:stCondLst>
                            <p:childTnLst>
                              <p:par>
                                <p:cTn id="551" presetID="11" presetClass="entr" presetSubtype="0" fill="hold" grpId="0" nodeType="afterEffect">
                                  <p:stCondLst>
                                    <p:cond delay="0"/>
                                  </p:stCondLst>
                                  <p:childTnLst>
                                    <p:set>
                                      <p:cBhvr>
                                        <p:cTn id="552" dur="1000">
                                          <p:stCondLst>
                                            <p:cond delay="0"/>
                                          </p:stCondLst>
                                        </p:cTn>
                                        <p:tgtEl>
                                          <p:spTgt spid="201"/>
                                        </p:tgtEl>
                                        <p:attrNameLst>
                                          <p:attrName>style.visibility</p:attrName>
                                        </p:attrNameLst>
                                      </p:cBhvr>
                                      <p:to>
                                        <p:strVal val="visible"/>
                                      </p:to>
                                    </p:set>
                                  </p:childTnLst>
                                </p:cTn>
                              </p:par>
                            </p:childTnLst>
                          </p:cTn>
                        </p:par>
                        <p:par>
                          <p:cTn id="553" fill="hold">
                            <p:stCondLst>
                              <p:cond delay="166500"/>
                            </p:stCondLst>
                            <p:childTnLst>
                              <p:par>
                                <p:cTn id="554" presetID="11" presetClass="entr" presetSubtype="0" fill="hold" grpId="0" nodeType="afterEffect">
                                  <p:stCondLst>
                                    <p:cond delay="0"/>
                                  </p:stCondLst>
                                  <p:childTnLst>
                                    <p:set>
                                      <p:cBhvr>
                                        <p:cTn id="555" dur="1000">
                                          <p:stCondLst>
                                            <p:cond delay="0"/>
                                          </p:stCondLst>
                                        </p:cTn>
                                        <p:tgtEl>
                                          <p:spTgt spid="202"/>
                                        </p:tgtEl>
                                        <p:attrNameLst>
                                          <p:attrName>style.visibility</p:attrName>
                                        </p:attrNameLst>
                                      </p:cBhvr>
                                      <p:to>
                                        <p:strVal val="visible"/>
                                      </p:to>
                                    </p:set>
                                  </p:childTnLst>
                                </p:cTn>
                              </p:par>
                            </p:childTnLst>
                          </p:cTn>
                        </p:par>
                        <p:par>
                          <p:cTn id="556" fill="hold">
                            <p:stCondLst>
                              <p:cond delay="167500"/>
                            </p:stCondLst>
                            <p:childTnLst>
                              <p:par>
                                <p:cTn id="557" presetID="11" presetClass="entr" presetSubtype="0" fill="hold" grpId="0" nodeType="afterEffect">
                                  <p:stCondLst>
                                    <p:cond delay="0"/>
                                  </p:stCondLst>
                                  <p:childTnLst>
                                    <p:set>
                                      <p:cBhvr>
                                        <p:cTn id="558" dur="1000">
                                          <p:stCondLst>
                                            <p:cond delay="0"/>
                                          </p:stCondLst>
                                        </p:cTn>
                                        <p:tgtEl>
                                          <p:spTgt spid="203"/>
                                        </p:tgtEl>
                                        <p:attrNameLst>
                                          <p:attrName>style.visibility</p:attrName>
                                        </p:attrNameLst>
                                      </p:cBhvr>
                                      <p:to>
                                        <p:strVal val="visible"/>
                                      </p:to>
                                    </p:set>
                                  </p:childTnLst>
                                </p:cTn>
                              </p:par>
                            </p:childTnLst>
                          </p:cTn>
                        </p:par>
                        <p:par>
                          <p:cTn id="559" fill="hold">
                            <p:stCondLst>
                              <p:cond delay="168500"/>
                            </p:stCondLst>
                            <p:childTnLst>
                              <p:par>
                                <p:cTn id="560" presetID="11" presetClass="entr" presetSubtype="0" fill="hold" grpId="0" nodeType="afterEffect">
                                  <p:stCondLst>
                                    <p:cond delay="0"/>
                                  </p:stCondLst>
                                  <p:childTnLst>
                                    <p:set>
                                      <p:cBhvr>
                                        <p:cTn id="561" dur="1000">
                                          <p:stCondLst>
                                            <p:cond delay="0"/>
                                          </p:stCondLst>
                                        </p:cTn>
                                        <p:tgtEl>
                                          <p:spTgt spid="204"/>
                                        </p:tgtEl>
                                        <p:attrNameLst>
                                          <p:attrName>style.visibility</p:attrName>
                                        </p:attrNameLst>
                                      </p:cBhvr>
                                      <p:to>
                                        <p:strVal val="visible"/>
                                      </p:to>
                                    </p:set>
                                  </p:childTnLst>
                                </p:cTn>
                              </p:par>
                            </p:childTnLst>
                          </p:cTn>
                        </p:par>
                        <p:par>
                          <p:cTn id="562" fill="hold">
                            <p:stCondLst>
                              <p:cond delay="169500"/>
                            </p:stCondLst>
                            <p:childTnLst>
                              <p:par>
                                <p:cTn id="563" presetID="11" presetClass="entr" presetSubtype="0" fill="hold" grpId="0" nodeType="afterEffect">
                                  <p:stCondLst>
                                    <p:cond delay="0"/>
                                  </p:stCondLst>
                                  <p:childTnLst>
                                    <p:set>
                                      <p:cBhvr>
                                        <p:cTn id="564" dur="1000">
                                          <p:stCondLst>
                                            <p:cond delay="0"/>
                                          </p:stCondLst>
                                        </p:cTn>
                                        <p:tgtEl>
                                          <p:spTgt spid="205"/>
                                        </p:tgtEl>
                                        <p:attrNameLst>
                                          <p:attrName>style.visibility</p:attrName>
                                        </p:attrNameLst>
                                      </p:cBhvr>
                                      <p:to>
                                        <p:strVal val="visible"/>
                                      </p:to>
                                    </p:set>
                                  </p:childTnLst>
                                </p:cTn>
                              </p:par>
                            </p:childTnLst>
                          </p:cTn>
                        </p:par>
                        <p:par>
                          <p:cTn id="565" fill="hold">
                            <p:stCondLst>
                              <p:cond delay="170500"/>
                            </p:stCondLst>
                            <p:childTnLst>
                              <p:par>
                                <p:cTn id="566" presetID="11" presetClass="entr" presetSubtype="0" fill="hold" grpId="0" nodeType="afterEffect">
                                  <p:stCondLst>
                                    <p:cond delay="0"/>
                                  </p:stCondLst>
                                  <p:childTnLst>
                                    <p:set>
                                      <p:cBhvr>
                                        <p:cTn id="567" dur="1000">
                                          <p:stCondLst>
                                            <p:cond delay="0"/>
                                          </p:stCondLst>
                                        </p:cTn>
                                        <p:tgtEl>
                                          <p:spTgt spid="206"/>
                                        </p:tgtEl>
                                        <p:attrNameLst>
                                          <p:attrName>style.visibility</p:attrName>
                                        </p:attrNameLst>
                                      </p:cBhvr>
                                      <p:to>
                                        <p:strVal val="visible"/>
                                      </p:to>
                                    </p:set>
                                  </p:childTnLst>
                                </p:cTn>
                              </p:par>
                            </p:childTnLst>
                          </p:cTn>
                        </p:par>
                        <p:par>
                          <p:cTn id="568" fill="hold">
                            <p:stCondLst>
                              <p:cond delay="171500"/>
                            </p:stCondLst>
                            <p:childTnLst>
                              <p:par>
                                <p:cTn id="569" presetID="11" presetClass="entr" presetSubtype="0" fill="hold" grpId="0" nodeType="afterEffect">
                                  <p:stCondLst>
                                    <p:cond delay="0"/>
                                  </p:stCondLst>
                                  <p:childTnLst>
                                    <p:set>
                                      <p:cBhvr>
                                        <p:cTn id="570" dur="1000">
                                          <p:stCondLst>
                                            <p:cond delay="0"/>
                                          </p:stCondLst>
                                        </p:cTn>
                                        <p:tgtEl>
                                          <p:spTgt spid="207"/>
                                        </p:tgtEl>
                                        <p:attrNameLst>
                                          <p:attrName>style.visibility</p:attrName>
                                        </p:attrNameLst>
                                      </p:cBhvr>
                                      <p:to>
                                        <p:strVal val="visible"/>
                                      </p:to>
                                    </p:set>
                                  </p:childTnLst>
                                </p:cTn>
                              </p:par>
                            </p:childTnLst>
                          </p:cTn>
                        </p:par>
                        <p:par>
                          <p:cTn id="571" fill="hold">
                            <p:stCondLst>
                              <p:cond delay="172500"/>
                            </p:stCondLst>
                            <p:childTnLst>
                              <p:par>
                                <p:cTn id="572" presetID="11" presetClass="entr" presetSubtype="0" fill="hold" grpId="0" nodeType="afterEffect">
                                  <p:stCondLst>
                                    <p:cond delay="0"/>
                                  </p:stCondLst>
                                  <p:childTnLst>
                                    <p:set>
                                      <p:cBhvr>
                                        <p:cTn id="573" dur="1000">
                                          <p:stCondLst>
                                            <p:cond delay="0"/>
                                          </p:stCondLst>
                                        </p:cTn>
                                        <p:tgtEl>
                                          <p:spTgt spid="208"/>
                                        </p:tgtEl>
                                        <p:attrNameLst>
                                          <p:attrName>style.visibility</p:attrName>
                                        </p:attrNameLst>
                                      </p:cBhvr>
                                      <p:to>
                                        <p:strVal val="visible"/>
                                      </p:to>
                                    </p:set>
                                  </p:childTnLst>
                                </p:cTn>
                              </p:par>
                            </p:childTnLst>
                          </p:cTn>
                        </p:par>
                        <p:par>
                          <p:cTn id="574" fill="hold">
                            <p:stCondLst>
                              <p:cond delay="173500"/>
                            </p:stCondLst>
                            <p:childTnLst>
                              <p:par>
                                <p:cTn id="575" presetID="11" presetClass="entr" presetSubtype="0" fill="hold" grpId="0" nodeType="afterEffect">
                                  <p:stCondLst>
                                    <p:cond delay="0"/>
                                  </p:stCondLst>
                                  <p:childTnLst>
                                    <p:set>
                                      <p:cBhvr>
                                        <p:cTn id="576" dur="1000">
                                          <p:stCondLst>
                                            <p:cond delay="0"/>
                                          </p:stCondLst>
                                        </p:cTn>
                                        <p:tgtEl>
                                          <p:spTgt spid="209"/>
                                        </p:tgtEl>
                                        <p:attrNameLst>
                                          <p:attrName>style.visibility</p:attrName>
                                        </p:attrNameLst>
                                      </p:cBhvr>
                                      <p:to>
                                        <p:strVal val="visible"/>
                                      </p:to>
                                    </p:set>
                                  </p:childTnLst>
                                </p:cTn>
                              </p:par>
                            </p:childTnLst>
                          </p:cTn>
                        </p:par>
                        <p:par>
                          <p:cTn id="577" fill="hold">
                            <p:stCondLst>
                              <p:cond delay="174500"/>
                            </p:stCondLst>
                            <p:childTnLst>
                              <p:par>
                                <p:cTn id="578" presetID="11" presetClass="entr" presetSubtype="0" fill="hold" grpId="0" nodeType="afterEffect">
                                  <p:stCondLst>
                                    <p:cond delay="0"/>
                                  </p:stCondLst>
                                  <p:childTnLst>
                                    <p:set>
                                      <p:cBhvr>
                                        <p:cTn id="579" dur="1000">
                                          <p:stCondLst>
                                            <p:cond delay="0"/>
                                          </p:stCondLst>
                                        </p:cTn>
                                        <p:tgtEl>
                                          <p:spTgt spid="210"/>
                                        </p:tgtEl>
                                        <p:attrNameLst>
                                          <p:attrName>style.visibility</p:attrName>
                                        </p:attrNameLst>
                                      </p:cBhvr>
                                      <p:to>
                                        <p:strVal val="visible"/>
                                      </p:to>
                                    </p:set>
                                  </p:childTnLst>
                                </p:cTn>
                              </p:par>
                            </p:childTnLst>
                          </p:cTn>
                        </p:par>
                        <p:par>
                          <p:cTn id="580" fill="hold">
                            <p:stCondLst>
                              <p:cond delay="175500"/>
                            </p:stCondLst>
                            <p:childTnLst>
                              <p:par>
                                <p:cTn id="581" presetID="11" presetClass="entr" presetSubtype="0" fill="hold" grpId="0" nodeType="afterEffect">
                                  <p:stCondLst>
                                    <p:cond delay="0"/>
                                  </p:stCondLst>
                                  <p:childTnLst>
                                    <p:set>
                                      <p:cBhvr>
                                        <p:cTn id="582" dur="1000">
                                          <p:stCondLst>
                                            <p:cond delay="0"/>
                                          </p:stCondLst>
                                        </p:cTn>
                                        <p:tgtEl>
                                          <p:spTgt spid="211"/>
                                        </p:tgtEl>
                                        <p:attrNameLst>
                                          <p:attrName>style.visibility</p:attrName>
                                        </p:attrNameLst>
                                      </p:cBhvr>
                                      <p:to>
                                        <p:strVal val="visible"/>
                                      </p:to>
                                    </p:set>
                                  </p:childTnLst>
                                </p:cTn>
                              </p:par>
                            </p:childTnLst>
                          </p:cTn>
                        </p:par>
                        <p:par>
                          <p:cTn id="583" fill="hold">
                            <p:stCondLst>
                              <p:cond delay="176500"/>
                            </p:stCondLst>
                            <p:childTnLst>
                              <p:par>
                                <p:cTn id="584" presetID="11" presetClass="entr" presetSubtype="0" fill="hold" grpId="0" nodeType="afterEffect">
                                  <p:stCondLst>
                                    <p:cond delay="0"/>
                                  </p:stCondLst>
                                  <p:childTnLst>
                                    <p:set>
                                      <p:cBhvr>
                                        <p:cTn id="585" dur="1000">
                                          <p:stCondLst>
                                            <p:cond delay="0"/>
                                          </p:stCondLst>
                                        </p:cTn>
                                        <p:tgtEl>
                                          <p:spTgt spid="212"/>
                                        </p:tgtEl>
                                        <p:attrNameLst>
                                          <p:attrName>style.visibility</p:attrName>
                                        </p:attrNameLst>
                                      </p:cBhvr>
                                      <p:to>
                                        <p:strVal val="visible"/>
                                      </p:to>
                                    </p:set>
                                  </p:childTnLst>
                                </p:cTn>
                              </p:par>
                            </p:childTnLst>
                          </p:cTn>
                        </p:par>
                        <p:par>
                          <p:cTn id="586" fill="hold">
                            <p:stCondLst>
                              <p:cond delay="177500"/>
                            </p:stCondLst>
                            <p:childTnLst>
                              <p:par>
                                <p:cTn id="587" presetID="11" presetClass="entr" presetSubtype="0" fill="hold" grpId="0" nodeType="afterEffect">
                                  <p:stCondLst>
                                    <p:cond delay="0"/>
                                  </p:stCondLst>
                                  <p:childTnLst>
                                    <p:set>
                                      <p:cBhvr>
                                        <p:cTn id="588" dur="1000">
                                          <p:stCondLst>
                                            <p:cond delay="0"/>
                                          </p:stCondLst>
                                        </p:cTn>
                                        <p:tgtEl>
                                          <p:spTgt spid="213"/>
                                        </p:tgtEl>
                                        <p:attrNameLst>
                                          <p:attrName>style.visibility</p:attrName>
                                        </p:attrNameLst>
                                      </p:cBhvr>
                                      <p:to>
                                        <p:strVal val="visible"/>
                                      </p:to>
                                    </p:set>
                                  </p:childTnLst>
                                </p:cTn>
                              </p:par>
                            </p:childTnLst>
                          </p:cTn>
                        </p:par>
                        <p:par>
                          <p:cTn id="589" fill="hold">
                            <p:stCondLst>
                              <p:cond delay="178500"/>
                            </p:stCondLst>
                            <p:childTnLst>
                              <p:par>
                                <p:cTn id="590" presetID="11" presetClass="entr" presetSubtype="0" fill="hold" grpId="0" nodeType="afterEffect">
                                  <p:stCondLst>
                                    <p:cond delay="0"/>
                                  </p:stCondLst>
                                  <p:childTnLst>
                                    <p:set>
                                      <p:cBhvr>
                                        <p:cTn id="591" dur="1000">
                                          <p:stCondLst>
                                            <p:cond delay="0"/>
                                          </p:stCondLst>
                                        </p:cTn>
                                        <p:tgtEl>
                                          <p:spTgt spid="214"/>
                                        </p:tgtEl>
                                        <p:attrNameLst>
                                          <p:attrName>style.visibility</p:attrName>
                                        </p:attrNameLst>
                                      </p:cBhvr>
                                      <p:to>
                                        <p:strVal val="visible"/>
                                      </p:to>
                                    </p:set>
                                  </p:childTnLst>
                                </p:cTn>
                              </p:par>
                            </p:childTnLst>
                          </p:cTn>
                        </p:par>
                        <p:par>
                          <p:cTn id="592" fill="hold">
                            <p:stCondLst>
                              <p:cond delay="179500"/>
                            </p:stCondLst>
                            <p:childTnLst>
                              <p:par>
                                <p:cTn id="593" presetID="11" presetClass="entr" presetSubtype="0" fill="hold" grpId="0" nodeType="afterEffect">
                                  <p:stCondLst>
                                    <p:cond delay="0"/>
                                  </p:stCondLst>
                                  <p:childTnLst>
                                    <p:set>
                                      <p:cBhvr>
                                        <p:cTn id="594" dur="1000">
                                          <p:stCondLst>
                                            <p:cond delay="0"/>
                                          </p:stCondLst>
                                        </p:cTn>
                                        <p:tgtEl>
                                          <p:spTgt spid="215"/>
                                        </p:tgtEl>
                                        <p:attrNameLst>
                                          <p:attrName>style.visibility</p:attrName>
                                        </p:attrNameLst>
                                      </p:cBhvr>
                                      <p:to>
                                        <p:strVal val="visible"/>
                                      </p:to>
                                    </p:set>
                                  </p:childTnLst>
                                </p:cTn>
                              </p:par>
                            </p:childTnLst>
                          </p:cTn>
                        </p:par>
                        <p:par>
                          <p:cTn id="595" fill="hold">
                            <p:stCondLst>
                              <p:cond delay="180500"/>
                            </p:stCondLst>
                            <p:childTnLst>
                              <p:par>
                                <p:cTn id="596" presetID="11" presetClass="entr" presetSubtype="0" fill="hold" grpId="0" nodeType="afterEffect">
                                  <p:stCondLst>
                                    <p:cond delay="0"/>
                                  </p:stCondLst>
                                  <p:childTnLst>
                                    <p:set>
                                      <p:cBhvr>
                                        <p:cTn id="597" dur="1000">
                                          <p:stCondLst>
                                            <p:cond delay="0"/>
                                          </p:stCondLst>
                                        </p:cTn>
                                        <p:tgtEl>
                                          <p:spTgt spid="216"/>
                                        </p:tgtEl>
                                        <p:attrNameLst>
                                          <p:attrName>style.visibility</p:attrName>
                                        </p:attrNameLst>
                                      </p:cBhvr>
                                      <p:to>
                                        <p:strVal val="visible"/>
                                      </p:to>
                                    </p:set>
                                  </p:childTnLst>
                                </p:cTn>
                              </p:par>
                            </p:childTnLst>
                          </p:cTn>
                        </p:par>
                        <p:par>
                          <p:cTn id="598" fill="hold">
                            <p:stCondLst>
                              <p:cond delay="181500"/>
                            </p:stCondLst>
                            <p:childTnLst>
                              <p:par>
                                <p:cTn id="599" presetID="11" presetClass="entr" presetSubtype="0" fill="hold" grpId="0" nodeType="afterEffect">
                                  <p:stCondLst>
                                    <p:cond delay="0"/>
                                  </p:stCondLst>
                                  <p:childTnLst>
                                    <p:set>
                                      <p:cBhvr>
                                        <p:cTn id="600" dur="1000">
                                          <p:stCondLst>
                                            <p:cond delay="0"/>
                                          </p:stCondLst>
                                        </p:cTn>
                                        <p:tgtEl>
                                          <p:spTgt spid="217"/>
                                        </p:tgtEl>
                                        <p:attrNameLst>
                                          <p:attrName>style.visibility</p:attrName>
                                        </p:attrNameLst>
                                      </p:cBhvr>
                                      <p:to>
                                        <p:strVal val="visible"/>
                                      </p:to>
                                    </p:set>
                                  </p:childTnLst>
                                </p:cTn>
                              </p:par>
                            </p:childTnLst>
                          </p:cTn>
                        </p:par>
                        <p:par>
                          <p:cTn id="601" fill="hold">
                            <p:stCondLst>
                              <p:cond delay="182500"/>
                            </p:stCondLst>
                            <p:childTnLst>
                              <p:par>
                                <p:cTn id="602" presetID="11" presetClass="entr" presetSubtype="0" fill="hold" grpId="0" nodeType="afterEffect">
                                  <p:stCondLst>
                                    <p:cond delay="0"/>
                                  </p:stCondLst>
                                  <p:childTnLst>
                                    <p:set>
                                      <p:cBhvr>
                                        <p:cTn id="603" dur="1000">
                                          <p:stCondLst>
                                            <p:cond delay="0"/>
                                          </p:stCondLst>
                                        </p:cTn>
                                        <p:tgtEl>
                                          <p:spTgt spid="218"/>
                                        </p:tgtEl>
                                        <p:attrNameLst>
                                          <p:attrName>style.visibility</p:attrName>
                                        </p:attrNameLst>
                                      </p:cBhvr>
                                      <p:to>
                                        <p:strVal val="visible"/>
                                      </p:to>
                                    </p:set>
                                  </p:childTnLst>
                                </p:cTn>
                              </p:par>
                            </p:childTnLst>
                          </p:cTn>
                        </p:par>
                        <p:par>
                          <p:cTn id="604" fill="hold">
                            <p:stCondLst>
                              <p:cond delay="183500"/>
                            </p:stCondLst>
                            <p:childTnLst>
                              <p:par>
                                <p:cTn id="605" presetID="11" presetClass="entr" presetSubtype="0" fill="hold" grpId="0" nodeType="afterEffect">
                                  <p:stCondLst>
                                    <p:cond delay="0"/>
                                  </p:stCondLst>
                                  <p:childTnLst>
                                    <p:set>
                                      <p:cBhvr>
                                        <p:cTn id="606" dur="1000">
                                          <p:stCondLst>
                                            <p:cond delay="0"/>
                                          </p:stCondLst>
                                        </p:cTn>
                                        <p:tgtEl>
                                          <p:spTgt spid="219"/>
                                        </p:tgtEl>
                                        <p:attrNameLst>
                                          <p:attrName>style.visibility</p:attrName>
                                        </p:attrNameLst>
                                      </p:cBhvr>
                                      <p:to>
                                        <p:strVal val="visible"/>
                                      </p:to>
                                    </p:set>
                                  </p:childTnLst>
                                </p:cTn>
                              </p:par>
                            </p:childTnLst>
                          </p:cTn>
                        </p:par>
                        <p:par>
                          <p:cTn id="607" fill="hold">
                            <p:stCondLst>
                              <p:cond delay="184500"/>
                            </p:stCondLst>
                            <p:childTnLst>
                              <p:par>
                                <p:cTn id="608" presetID="11" presetClass="entr" presetSubtype="0" fill="hold" grpId="0" nodeType="afterEffect">
                                  <p:stCondLst>
                                    <p:cond delay="0"/>
                                  </p:stCondLst>
                                  <p:childTnLst>
                                    <p:set>
                                      <p:cBhvr>
                                        <p:cTn id="609" dur="1000">
                                          <p:stCondLst>
                                            <p:cond delay="0"/>
                                          </p:stCondLst>
                                        </p:cTn>
                                        <p:tgtEl>
                                          <p:spTgt spid="220"/>
                                        </p:tgtEl>
                                        <p:attrNameLst>
                                          <p:attrName>style.visibility</p:attrName>
                                        </p:attrNameLst>
                                      </p:cBhvr>
                                      <p:to>
                                        <p:strVal val="visible"/>
                                      </p:to>
                                    </p:set>
                                  </p:childTnLst>
                                </p:cTn>
                              </p:par>
                            </p:childTnLst>
                          </p:cTn>
                        </p:par>
                        <p:par>
                          <p:cTn id="610" fill="hold">
                            <p:stCondLst>
                              <p:cond delay="185500"/>
                            </p:stCondLst>
                            <p:childTnLst>
                              <p:par>
                                <p:cTn id="611" presetID="11" presetClass="entr" presetSubtype="0" fill="hold" grpId="0" nodeType="afterEffect">
                                  <p:stCondLst>
                                    <p:cond delay="0"/>
                                  </p:stCondLst>
                                  <p:childTnLst>
                                    <p:set>
                                      <p:cBhvr>
                                        <p:cTn id="612" dur="1000">
                                          <p:stCondLst>
                                            <p:cond delay="0"/>
                                          </p:stCondLst>
                                        </p:cTn>
                                        <p:tgtEl>
                                          <p:spTgt spid="221"/>
                                        </p:tgtEl>
                                        <p:attrNameLst>
                                          <p:attrName>style.visibility</p:attrName>
                                        </p:attrNameLst>
                                      </p:cBhvr>
                                      <p:to>
                                        <p:strVal val="visible"/>
                                      </p:to>
                                    </p:set>
                                  </p:childTnLst>
                                </p:cTn>
                              </p:par>
                            </p:childTnLst>
                          </p:cTn>
                        </p:par>
                        <p:par>
                          <p:cTn id="613" fill="hold">
                            <p:stCondLst>
                              <p:cond delay="186500"/>
                            </p:stCondLst>
                            <p:childTnLst>
                              <p:par>
                                <p:cTn id="614" presetID="11" presetClass="entr" presetSubtype="0" fill="hold" grpId="0" nodeType="afterEffect">
                                  <p:stCondLst>
                                    <p:cond delay="0"/>
                                  </p:stCondLst>
                                  <p:childTnLst>
                                    <p:set>
                                      <p:cBhvr>
                                        <p:cTn id="615" dur="1000">
                                          <p:stCondLst>
                                            <p:cond delay="0"/>
                                          </p:stCondLst>
                                        </p:cTn>
                                        <p:tgtEl>
                                          <p:spTgt spid="222"/>
                                        </p:tgtEl>
                                        <p:attrNameLst>
                                          <p:attrName>style.visibility</p:attrName>
                                        </p:attrNameLst>
                                      </p:cBhvr>
                                      <p:to>
                                        <p:strVal val="visible"/>
                                      </p:to>
                                    </p:set>
                                  </p:childTnLst>
                                </p:cTn>
                              </p:par>
                            </p:childTnLst>
                          </p:cTn>
                        </p:par>
                        <p:par>
                          <p:cTn id="616" fill="hold">
                            <p:stCondLst>
                              <p:cond delay="187500"/>
                            </p:stCondLst>
                            <p:childTnLst>
                              <p:par>
                                <p:cTn id="617" presetID="11" presetClass="entr" presetSubtype="0" fill="hold" grpId="0" nodeType="afterEffect">
                                  <p:stCondLst>
                                    <p:cond delay="0"/>
                                  </p:stCondLst>
                                  <p:childTnLst>
                                    <p:set>
                                      <p:cBhvr>
                                        <p:cTn id="618" dur="1000">
                                          <p:stCondLst>
                                            <p:cond delay="0"/>
                                          </p:stCondLst>
                                        </p:cTn>
                                        <p:tgtEl>
                                          <p:spTgt spid="223"/>
                                        </p:tgtEl>
                                        <p:attrNameLst>
                                          <p:attrName>style.visibility</p:attrName>
                                        </p:attrNameLst>
                                      </p:cBhvr>
                                      <p:to>
                                        <p:strVal val="visible"/>
                                      </p:to>
                                    </p:set>
                                  </p:childTnLst>
                                </p:cTn>
                              </p:par>
                            </p:childTnLst>
                          </p:cTn>
                        </p:par>
                        <p:par>
                          <p:cTn id="619" fill="hold">
                            <p:stCondLst>
                              <p:cond delay="188500"/>
                            </p:stCondLst>
                            <p:childTnLst>
                              <p:par>
                                <p:cTn id="620" presetID="11" presetClass="entr" presetSubtype="0" fill="hold" grpId="0" nodeType="afterEffect">
                                  <p:stCondLst>
                                    <p:cond delay="0"/>
                                  </p:stCondLst>
                                  <p:childTnLst>
                                    <p:set>
                                      <p:cBhvr>
                                        <p:cTn id="621" dur="1000">
                                          <p:stCondLst>
                                            <p:cond delay="0"/>
                                          </p:stCondLst>
                                        </p:cTn>
                                        <p:tgtEl>
                                          <p:spTgt spid="224"/>
                                        </p:tgtEl>
                                        <p:attrNameLst>
                                          <p:attrName>style.visibility</p:attrName>
                                        </p:attrNameLst>
                                      </p:cBhvr>
                                      <p:to>
                                        <p:strVal val="visible"/>
                                      </p:to>
                                    </p:set>
                                  </p:childTnLst>
                                </p:cTn>
                              </p:par>
                            </p:childTnLst>
                          </p:cTn>
                        </p:par>
                        <p:par>
                          <p:cTn id="622" fill="hold">
                            <p:stCondLst>
                              <p:cond delay="189500"/>
                            </p:stCondLst>
                            <p:childTnLst>
                              <p:par>
                                <p:cTn id="623" presetID="11" presetClass="entr" presetSubtype="0" fill="hold" grpId="0" nodeType="afterEffect">
                                  <p:stCondLst>
                                    <p:cond delay="0"/>
                                  </p:stCondLst>
                                  <p:childTnLst>
                                    <p:set>
                                      <p:cBhvr>
                                        <p:cTn id="624" dur="1000">
                                          <p:stCondLst>
                                            <p:cond delay="0"/>
                                          </p:stCondLst>
                                        </p:cTn>
                                        <p:tgtEl>
                                          <p:spTgt spid="225"/>
                                        </p:tgtEl>
                                        <p:attrNameLst>
                                          <p:attrName>style.visibility</p:attrName>
                                        </p:attrNameLst>
                                      </p:cBhvr>
                                      <p:to>
                                        <p:strVal val="visible"/>
                                      </p:to>
                                    </p:set>
                                  </p:childTnLst>
                                </p:cTn>
                              </p:par>
                            </p:childTnLst>
                          </p:cTn>
                        </p:par>
                        <p:par>
                          <p:cTn id="625" fill="hold">
                            <p:stCondLst>
                              <p:cond delay="190500"/>
                            </p:stCondLst>
                            <p:childTnLst>
                              <p:par>
                                <p:cTn id="626" presetID="11" presetClass="entr" presetSubtype="0" fill="hold" grpId="0" nodeType="afterEffect">
                                  <p:stCondLst>
                                    <p:cond delay="0"/>
                                  </p:stCondLst>
                                  <p:childTnLst>
                                    <p:set>
                                      <p:cBhvr>
                                        <p:cTn id="627" dur="1000">
                                          <p:stCondLst>
                                            <p:cond delay="0"/>
                                          </p:stCondLst>
                                        </p:cTn>
                                        <p:tgtEl>
                                          <p:spTgt spid="226"/>
                                        </p:tgtEl>
                                        <p:attrNameLst>
                                          <p:attrName>style.visibility</p:attrName>
                                        </p:attrNameLst>
                                      </p:cBhvr>
                                      <p:to>
                                        <p:strVal val="visible"/>
                                      </p:to>
                                    </p:set>
                                  </p:childTnLst>
                                </p:cTn>
                              </p:par>
                            </p:childTnLst>
                          </p:cTn>
                        </p:par>
                        <p:par>
                          <p:cTn id="628" fill="hold">
                            <p:stCondLst>
                              <p:cond delay="191500"/>
                            </p:stCondLst>
                            <p:childTnLst>
                              <p:par>
                                <p:cTn id="629" presetID="11" presetClass="entr" presetSubtype="0" fill="hold" grpId="0" nodeType="afterEffect">
                                  <p:stCondLst>
                                    <p:cond delay="0"/>
                                  </p:stCondLst>
                                  <p:childTnLst>
                                    <p:set>
                                      <p:cBhvr>
                                        <p:cTn id="630" dur="1000">
                                          <p:stCondLst>
                                            <p:cond delay="0"/>
                                          </p:stCondLst>
                                        </p:cTn>
                                        <p:tgtEl>
                                          <p:spTgt spid="227"/>
                                        </p:tgtEl>
                                        <p:attrNameLst>
                                          <p:attrName>style.visibility</p:attrName>
                                        </p:attrNameLst>
                                      </p:cBhvr>
                                      <p:to>
                                        <p:strVal val="visible"/>
                                      </p:to>
                                    </p:set>
                                  </p:childTnLst>
                                </p:cTn>
                              </p:par>
                            </p:childTnLst>
                          </p:cTn>
                        </p:par>
                        <p:par>
                          <p:cTn id="631" fill="hold">
                            <p:stCondLst>
                              <p:cond delay="192500"/>
                            </p:stCondLst>
                            <p:childTnLst>
                              <p:par>
                                <p:cTn id="632" presetID="11" presetClass="entr" presetSubtype="0" fill="hold" grpId="0" nodeType="afterEffect">
                                  <p:stCondLst>
                                    <p:cond delay="0"/>
                                  </p:stCondLst>
                                  <p:childTnLst>
                                    <p:set>
                                      <p:cBhvr>
                                        <p:cTn id="633" dur="1000">
                                          <p:stCondLst>
                                            <p:cond delay="0"/>
                                          </p:stCondLst>
                                        </p:cTn>
                                        <p:tgtEl>
                                          <p:spTgt spid="228"/>
                                        </p:tgtEl>
                                        <p:attrNameLst>
                                          <p:attrName>style.visibility</p:attrName>
                                        </p:attrNameLst>
                                      </p:cBhvr>
                                      <p:to>
                                        <p:strVal val="visible"/>
                                      </p:to>
                                    </p:set>
                                  </p:childTnLst>
                                </p:cTn>
                              </p:par>
                            </p:childTnLst>
                          </p:cTn>
                        </p:par>
                        <p:par>
                          <p:cTn id="634" fill="hold">
                            <p:stCondLst>
                              <p:cond delay="193500"/>
                            </p:stCondLst>
                            <p:childTnLst>
                              <p:par>
                                <p:cTn id="635" presetID="11" presetClass="entr" presetSubtype="0" fill="hold" grpId="0" nodeType="afterEffect">
                                  <p:stCondLst>
                                    <p:cond delay="0"/>
                                  </p:stCondLst>
                                  <p:childTnLst>
                                    <p:set>
                                      <p:cBhvr>
                                        <p:cTn id="636" dur="1000">
                                          <p:stCondLst>
                                            <p:cond delay="0"/>
                                          </p:stCondLst>
                                        </p:cTn>
                                        <p:tgtEl>
                                          <p:spTgt spid="229"/>
                                        </p:tgtEl>
                                        <p:attrNameLst>
                                          <p:attrName>style.visibility</p:attrName>
                                        </p:attrNameLst>
                                      </p:cBhvr>
                                      <p:to>
                                        <p:strVal val="visible"/>
                                      </p:to>
                                    </p:set>
                                  </p:childTnLst>
                                </p:cTn>
                              </p:par>
                            </p:childTnLst>
                          </p:cTn>
                        </p:par>
                        <p:par>
                          <p:cTn id="637" fill="hold">
                            <p:stCondLst>
                              <p:cond delay="194500"/>
                            </p:stCondLst>
                            <p:childTnLst>
                              <p:par>
                                <p:cTn id="638" presetID="11" presetClass="entr" presetSubtype="0" fill="hold" grpId="0" nodeType="afterEffect">
                                  <p:stCondLst>
                                    <p:cond delay="0"/>
                                  </p:stCondLst>
                                  <p:childTnLst>
                                    <p:set>
                                      <p:cBhvr>
                                        <p:cTn id="639" dur="1000">
                                          <p:stCondLst>
                                            <p:cond delay="0"/>
                                          </p:stCondLst>
                                        </p:cTn>
                                        <p:tgtEl>
                                          <p:spTgt spid="230"/>
                                        </p:tgtEl>
                                        <p:attrNameLst>
                                          <p:attrName>style.visibility</p:attrName>
                                        </p:attrNameLst>
                                      </p:cBhvr>
                                      <p:to>
                                        <p:strVal val="visible"/>
                                      </p:to>
                                    </p:set>
                                  </p:childTnLst>
                                </p:cTn>
                              </p:par>
                            </p:childTnLst>
                          </p:cTn>
                        </p:par>
                        <p:par>
                          <p:cTn id="640" fill="hold">
                            <p:stCondLst>
                              <p:cond delay="195500"/>
                            </p:stCondLst>
                            <p:childTnLst>
                              <p:par>
                                <p:cTn id="641" presetID="11" presetClass="entr" presetSubtype="0" fill="hold" grpId="0" nodeType="afterEffect">
                                  <p:stCondLst>
                                    <p:cond delay="0"/>
                                  </p:stCondLst>
                                  <p:childTnLst>
                                    <p:set>
                                      <p:cBhvr>
                                        <p:cTn id="642" dur="1000">
                                          <p:stCondLst>
                                            <p:cond delay="0"/>
                                          </p:stCondLst>
                                        </p:cTn>
                                        <p:tgtEl>
                                          <p:spTgt spid="231"/>
                                        </p:tgtEl>
                                        <p:attrNameLst>
                                          <p:attrName>style.visibility</p:attrName>
                                        </p:attrNameLst>
                                      </p:cBhvr>
                                      <p:to>
                                        <p:strVal val="visible"/>
                                      </p:to>
                                    </p:set>
                                  </p:childTnLst>
                                </p:cTn>
                              </p:par>
                            </p:childTnLst>
                          </p:cTn>
                        </p:par>
                        <p:par>
                          <p:cTn id="643" fill="hold">
                            <p:stCondLst>
                              <p:cond delay="196500"/>
                            </p:stCondLst>
                            <p:childTnLst>
                              <p:par>
                                <p:cTn id="644" presetID="11" presetClass="entr" presetSubtype="0" fill="hold" grpId="0" nodeType="afterEffect">
                                  <p:stCondLst>
                                    <p:cond delay="0"/>
                                  </p:stCondLst>
                                  <p:childTnLst>
                                    <p:set>
                                      <p:cBhvr>
                                        <p:cTn id="645" dur="1000">
                                          <p:stCondLst>
                                            <p:cond delay="0"/>
                                          </p:stCondLst>
                                        </p:cTn>
                                        <p:tgtEl>
                                          <p:spTgt spid="232"/>
                                        </p:tgtEl>
                                        <p:attrNameLst>
                                          <p:attrName>style.visibility</p:attrName>
                                        </p:attrNameLst>
                                      </p:cBhvr>
                                      <p:to>
                                        <p:strVal val="visible"/>
                                      </p:to>
                                    </p:set>
                                  </p:childTnLst>
                                </p:cTn>
                              </p:par>
                            </p:childTnLst>
                          </p:cTn>
                        </p:par>
                        <p:par>
                          <p:cTn id="646" fill="hold">
                            <p:stCondLst>
                              <p:cond delay="197500"/>
                            </p:stCondLst>
                            <p:childTnLst>
                              <p:par>
                                <p:cTn id="647" presetID="11" presetClass="entr" presetSubtype="0" fill="hold" grpId="0" nodeType="afterEffect">
                                  <p:stCondLst>
                                    <p:cond delay="0"/>
                                  </p:stCondLst>
                                  <p:childTnLst>
                                    <p:set>
                                      <p:cBhvr>
                                        <p:cTn id="648" dur="1000">
                                          <p:stCondLst>
                                            <p:cond delay="0"/>
                                          </p:stCondLst>
                                        </p:cTn>
                                        <p:tgtEl>
                                          <p:spTgt spid="233"/>
                                        </p:tgtEl>
                                        <p:attrNameLst>
                                          <p:attrName>style.visibility</p:attrName>
                                        </p:attrNameLst>
                                      </p:cBhvr>
                                      <p:to>
                                        <p:strVal val="visible"/>
                                      </p:to>
                                    </p:set>
                                  </p:childTnLst>
                                </p:cTn>
                              </p:par>
                            </p:childTnLst>
                          </p:cTn>
                        </p:par>
                        <p:par>
                          <p:cTn id="649" fill="hold">
                            <p:stCondLst>
                              <p:cond delay="198500"/>
                            </p:stCondLst>
                            <p:childTnLst>
                              <p:par>
                                <p:cTn id="650" presetID="11" presetClass="entr" presetSubtype="0" fill="hold" grpId="0" nodeType="afterEffect">
                                  <p:stCondLst>
                                    <p:cond delay="0"/>
                                  </p:stCondLst>
                                  <p:childTnLst>
                                    <p:set>
                                      <p:cBhvr>
                                        <p:cTn id="651" dur="1000">
                                          <p:stCondLst>
                                            <p:cond delay="0"/>
                                          </p:stCondLst>
                                        </p:cTn>
                                        <p:tgtEl>
                                          <p:spTgt spid="234"/>
                                        </p:tgtEl>
                                        <p:attrNameLst>
                                          <p:attrName>style.visibility</p:attrName>
                                        </p:attrNameLst>
                                      </p:cBhvr>
                                      <p:to>
                                        <p:strVal val="visible"/>
                                      </p:to>
                                    </p:set>
                                  </p:childTnLst>
                                </p:cTn>
                              </p:par>
                            </p:childTnLst>
                          </p:cTn>
                        </p:par>
                        <p:par>
                          <p:cTn id="652" fill="hold">
                            <p:stCondLst>
                              <p:cond delay="199500"/>
                            </p:stCondLst>
                            <p:childTnLst>
                              <p:par>
                                <p:cTn id="653" presetID="11" presetClass="entr" presetSubtype="0" fill="hold" grpId="0" nodeType="afterEffect">
                                  <p:stCondLst>
                                    <p:cond delay="0"/>
                                  </p:stCondLst>
                                  <p:childTnLst>
                                    <p:set>
                                      <p:cBhvr>
                                        <p:cTn id="654" dur="1000">
                                          <p:stCondLst>
                                            <p:cond delay="0"/>
                                          </p:stCondLst>
                                        </p:cTn>
                                        <p:tgtEl>
                                          <p:spTgt spid="235"/>
                                        </p:tgtEl>
                                        <p:attrNameLst>
                                          <p:attrName>style.visibility</p:attrName>
                                        </p:attrNameLst>
                                      </p:cBhvr>
                                      <p:to>
                                        <p:strVal val="visible"/>
                                      </p:to>
                                    </p:set>
                                  </p:childTnLst>
                                </p:cTn>
                              </p:par>
                            </p:childTnLst>
                          </p:cTn>
                        </p:par>
                        <p:par>
                          <p:cTn id="655" fill="hold">
                            <p:stCondLst>
                              <p:cond delay="200500"/>
                            </p:stCondLst>
                            <p:childTnLst>
                              <p:par>
                                <p:cTn id="656" presetID="11" presetClass="entr" presetSubtype="0" fill="hold" grpId="0" nodeType="afterEffect">
                                  <p:stCondLst>
                                    <p:cond delay="0"/>
                                  </p:stCondLst>
                                  <p:childTnLst>
                                    <p:set>
                                      <p:cBhvr>
                                        <p:cTn id="657" dur="1000">
                                          <p:stCondLst>
                                            <p:cond delay="0"/>
                                          </p:stCondLst>
                                        </p:cTn>
                                        <p:tgtEl>
                                          <p:spTgt spid="236"/>
                                        </p:tgtEl>
                                        <p:attrNameLst>
                                          <p:attrName>style.visibility</p:attrName>
                                        </p:attrNameLst>
                                      </p:cBhvr>
                                      <p:to>
                                        <p:strVal val="visible"/>
                                      </p:to>
                                    </p:set>
                                  </p:childTnLst>
                                </p:cTn>
                              </p:par>
                            </p:childTnLst>
                          </p:cTn>
                        </p:par>
                        <p:par>
                          <p:cTn id="658" fill="hold">
                            <p:stCondLst>
                              <p:cond delay="201500"/>
                            </p:stCondLst>
                            <p:childTnLst>
                              <p:par>
                                <p:cTn id="659" presetID="11" presetClass="entr" presetSubtype="0" fill="hold" grpId="0" nodeType="afterEffect">
                                  <p:stCondLst>
                                    <p:cond delay="0"/>
                                  </p:stCondLst>
                                  <p:childTnLst>
                                    <p:set>
                                      <p:cBhvr>
                                        <p:cTn id="660" dur="1000">
                                          <p:stCondLst>
                                            <p:cond delay="0"/>
                                          </p:stCondLst>
                                        </p:cTn>
                                        <p:tgtEl>
                                          <p:spTgt spid="237"/>
                                        </p:tgtEl>
                                        <p:attrNameLst>
                                          <p:attrName>style.visibility</p:attrName>
                                        </p:attrNameLst>
                                      </p:cBhvr>
                                      <p:to>
                                        <p:strVal val="visible"/>
                                      </p:to>
                                    </p:set>
                                  </p:childTnLst>
                                </p:cTn>
                              </p:par>
                            </p:childTnLst>
                          </p:cTn>
                        </p:par>
                        <p:par>
                          <p:cTn id="661" fill="hold">
                            <p:stCondLst>
                              <p:cond delay="202500"/>
                            </p:stCondLst>
                            <p:childTnLst>
                              <p:par>
                                <p:cTn id="662" presetID="11" presetClass="entr" presetSubtype="0" fill="hold" grpId="0" nodeType="afterEffect">
                                  <p:stCondLst>
                                    <p:cond delay="0"/>
                                  </p:stCondLst>
                                  <p:childTnLst>
                                    <p:set>
                                      <p:cBhvr>
                                        <p:cTn id="663" dur="1000">
                                          <p:stCondLst>
                                            <p:cond delay="0"/>
                                          </p:stCondLst>
                                        </p:cTn>
                                        <p:tgtEl>
                                          <p:spTgt spid="238"/>
                                        </p:tgtEl>
                                        <p:attrNameLst>
                                          <p:attrName>style.visibility</p:attrName>
                                        </p:attrNameLst>
                                      </p:cBhvr>
                                      <p:to>
                                        <p:strVal val="visible"/>
                                      </p:to>
                                    </p:set>
                                  </p:childTnLst>
                                </p:cTn>
                              </p:par>
                            </p:childTnLst>
                          </p:cTn>
                        </p:par>
                        <p:par>
                          <p:cTn id="664" fill="hold">
                            <p:stCondLst>
                              <p:cond delay="203500"/>
                            </p:stCondLst>
                            <p:childTnLst>
                              <p:par>
                                <p:cTn id="665" presetID="11" presetClass="entr" presetSubtype="0" fill="hold" grpId="0" nodeType="afterEffect">
                                  <p:stCondLst>
                                    <p:cond delay="0"/>
                                  </p:stCondLst>
                                  <p:childTnLst>
                                    <p:set>
                                      <p:cBhvr>
                                        <p:cTn id="666" dur="1000">
                                          <p:stCondLst>
                                            <p:cond delay="0"/>
                                          </p:stCondLst>
                                        </p:cTn>
                                        <p:tgtEl>
                                          <p:spTgt spid="239"/>
                                        </p:tgtEl>
                                        <p:attrNameLst>
                                          <p:attrName>style.visibility</p:attrName>
                                        </p:attrNameLst>
                                      </p:cBhvr>
                                      <p:to>
                                        <p:strVal val="visible"/>
                                      </p:to>
                                    </p:set>
                                  </p:childTnLst>
                                </p:cTn>
                              </p:par>
                            </p:childTnLst>
                          </p:cTn>
                        </p:par>
                        <p:par>
                          <p:cTn id="667" fill="hold">
                            <p:stCondLst>
                              <p:cond delay="204500"/>
                            </p:stCondLst>
                            <p:childTnLst>
                              <p:par>
                                <p:cTn id="668" presetID="11" presetClass="entr" presetSubtype="0" fill="hold" grpId="0" nodeType="afterEffect">
                                  <p:stCondLst>
                                    <p:cond delay="0"/>
                                  </p:stCondLst>
                                  <p:childTnLst>
                                    <p:set>
                                      <p:cBhvr>
                                        <p:cTn id="669" dur="1000">
                                          <p:stCondLst>
                                            <p:cond delay="0"/>
                                          </p:stCondLst>
                                        </p:cTn>
                                        <p:tgtEl>
                                          <p:spTgt spid="240"/>
                                        </p:tgtEl>
                                        <p:attrNameLst>
                                          <p:attrName>style.visibility</p:attrName>
                                        </p:attrNameLst>
                                      </p:cBhvr>
                                      <p:to>
                                        <p:strVal val="visible"/>
                                      </p:to>
                                    </p:set>
                                  </p:childTnLst>
                                </p:cTn>
                              </p:par>
                            </p:childTnLst>
                          </p:cTn>
                        </p:par>
                        <p:par>
                          <p:cTn id="670" fill="hold">
                            <p:stCondLst>
                              <p:cond delay="205500"/>
                            </p:stCondLst>
                            <p:childTnLst>
                              <p:par>
                                <p:cTn id="671" presetID="11" presetClass="entr" presetSubtype="0" fill="hold" grpId="0" nodeType="afterEffect">
                                  <p:stCondLst>
                                    <p:cond delay="0"/>
                                  </p:stCondLst>
                                  <p:childTnLst>
                                    <p:set>
                                      <p:cBhvr>
                                        <p:cTn id="672" dur="1000">
                                          <p:stCondLst>
                                            <p:cond delay="0"/>
                                          </p:stCondLst>
                                        </p:cTn>
                                        <p:tgtEl>
                                          <p:spTgt spid="241"/>
                                        </p:tgtEl>
                                        <p:attrNameLst>
                                          <p:attrName>style.visibility</p:attrName>
                                        </p:attrNameLst>
                                      </p:cBhvr>
                                      <p:to>
                                        <p:strVal val="visible"/>
                                      </p:to>
                                    </p:set>
                                  </p:childTnLst>
                                </p:cTn>
                              </p:par>
                            </p:childTnLst>
                          </p:cTn>
                        </p:par>
                        <p:par>
                          <p:cTn id="673" fill="hold">
                            <p:stCondLst>
                              <p:cond delay="206500"/>
                            </p:stCondLst>
                            <p:childTnLst>
                              <p:par>
                                <p:cTn id="674" presetID="11" presetClass="entr" presetSubtype="0" fill="hold" grpId="0" nodeType="afterEffect">
                                  <p:stCondLst>
                                    <p:cond delay="0"/>
                                  </p:stCondLst>
                                  <p:childTnLst>
                                    <p:set>
                                      <p:cBhvr>
                                        <p:cTn id="675" dur="1000">
                                          <p:stCondLst>
                                            <p:cond delay="0"/>
                                          </p:stCondLst>
                                        </p:cTn>
                                        <p:tgtEl>
                                          <p:spTgt spid="242"/>
                                        </p:tgtEl>
                                        <p:attrNameLst>
                                          <p:attrName>style.visibility</p:attrName>
                                        </p:attrNameLst>
                                      </p:cBhvr>
                                      <p:to>
                                        <p:strVal val="visible"/>
                                      </p:to>
                                    </p:set>
                                  </p:childTnLst>
                                </p:cTn>
                              </p:par>
                            </p:childTnLst>
                          </p:cTn>
                        </p:par>
                        <p:par>
                          <p:cTn id="676" fill="hold">
                            <p:stCondLst>
                              <p:cond delay="207500"/>
                            </p:stCondLst>
                            <p:childTnLst>
                              <p:par>
                                <p:cTn id="677" presetID="11" presetClass="entr" presetSubtype="0" fill="hold" grpId="0" nodeType="afterEffect">
                                  <p:stCondLst>
                                    <p:cond delay="0"/>
                                  </p:stCondLst>
                                  <p:childTnLst>
                                    <p:set>
                                      <p:cBhvr>
                                        <p:cTn id="678" dur="1000">
                                          <p:stCondLst>
                                            <p:cond delay="0"/>
                                          </p:stCondLst>
                                        </p:cTn>
                                        <p:tgtEl>
                                          <p:spTgt spid="243"/>
                                        </p:tgtEl>
                                        <p:attrNameLst>
                                          <p:attrName>style.visibility</p:attrName>
                                        </p:attrNameLst>
                                      </p:cBhvr>
                                      <p:to>
                                        <p:strVal val="visible"/>
                                      </p:to>
                                    </p:set>
                                  </p:childTnLst>
                                </p:cTn>
                              </p:par>
                            </p:childTnLst>
                          </p:cTn>
                        </p:par>
                        <p:par>
                          <p:cTn id="679" fill="hold">
                            <p:stCondLst>
                              <p:cond delay="208500"/>
                            </p:stCondLst>
                            <p:childTnLst>
                              <p:par>
                                <p:cTn id="680" presetID="11" presetClass="entr" presetSubtype="0" fill="hold" grpId="0" nodeType="afterEffect">
                                  <p:stCondLst>
                                    <p:cond delay="0"/>
                                  </p:stCondLst>
                                  <p:childTnLst>
                                    <p:set>
                                      <p:cBhvr>
                                        <p:cTn id="681" dur="1000">
                                          <p:stCondLst>
                                            <p:cond delay="0"/>
                                          </p:stCondLst>
                                        </p:cTn>
                                        <p:tgtEl>
                                          <p:spTgt spid="244"/>
                                        </p:tgtEl>
                                        <p:attrNameLst>
                                          <p:attrName>style.visibility</p:attrName>
                                        </p:attrNameLst>
                                      </p:cBhvr>
                                      <p:to>
                                        <p:strVal val="visible"/>
                                      </p:to>
                                    </p:set>
                                  </p:childTnLst>
                                </p:cTn>
                              </p:par>
                            </p:childTnLst>
                          </p:cTn>
                        </p:par>
                        <p:par>
                          <p:cTn id="682" fill="hold">
                            <p:stCondLst>
                              <p:cond delay="209500"/>
                            </p:stCondLst>
                            <p:childTnLst>
                              <p:par>
                                <p:cTn id="683" presetID="11" presetClass="entr" presetSubtype="0" fill="hold" grpId="0" nodeType="afterEffect">
                                  <p:stCondLst>
                                    <p:cond delay="0"/>
                                  </p:stCondLst>
                                  <p:childTnLst>
                                    <p:set>
                                      <p:cBhvr>
                                        <p:cTn id="684" dur="1000">
                                          <p:stCondLst>
                                            <p:cond delay="0"/>
                                          </p:stCondLst>
                                        </p:cTn>
                                        <p:tgtEl>
                                          <p:spTgt spid="245"/>
                                        </p:tgtEl>
                                        <p:attrNameLst>
                                          <p:attrName>style.visibility</p:attrName>
                                        </p:attrNameLst>
                                      </p:cBhvr>
                                      <p:to>
                                        <p:strVal val="visible"/>
                                      </p:to>
                                    </p:set>
                                  </p:childTnLst>
                                </p:cTn>
                              </p:par>
                            </p:childTnLst>
                          </p:cTn>
                        </p:par>
                        <p:par>
                          <p:cTn id="685" fill="hold">
                            <p:stCondLst>
                              <p:cond delay="210500"/>
                            </p:stCondLst>
                            <p:childTnLst>
                              <p:par>
                                <p:cTn id="686" presetID="11" presetClass="entr" presetSubtype="0" fill="hold" grpId="0" nodeType="afterEffect">
                                  <p:stCondLst>
                                    <p:cond delay="0"/>
                                  </p:stCondLst>
                                  <p:childTnLst>
                                    <p:set>
                                      <p:cBhvr>
                                        <p:cTn id="687" dur="1000">
                                          <p:stCondLst>
                                            <p:cond delay="0"/>
                                          </p:stCondLst>
                                        </p:cTn>
                                        <p:tgtEl>
                                          <p:spTgt spid="246"/>
                                        </p:tgtEl>
                                        <p:attrNameLst>
                                          <p:attrName>style.visibility</p:attrName>
                                        </p:attrNameLst>
                                      </p:cBhvr>
                                      <p:to>
                                        <p:strVal val="visible"/>
                                      </p:to>
                                    </p:set>
                                  </p:childTnLst>
                                </p:cTn>
                              </p:par>
                            </p:childTnLst>
                          </p:cTn>
                        </p:par>
                        <p:par>
                          <p:cTn id="688" fill="hold">
                            <p:stCondLst>
                              <p:cond delay="211500"/>
                            </p:stCondLst>
                            <p:childTnLst>
                              <p:par>
                                <p:cTn id="689" presetID="11" presetClass="entr" presetSubtype="0" fill="hold" grpId="0" nodeType="afterEffect">
                                  <p:stCondLst>
                                    <p:cond delay="0"/>
                                  </p:stCondLst>
                                  <p:childTnLst>
                                    <p:set>
                                      <p:cBhvr>
                                        <p:cTn id="690" dur="1000">
                                          <p:stCondLst>
                                            <p:cond delay="0"/>
                                          </p:stCondLst>
                                        </p:cTn>
                                        <p:tgtEl>
                                          <p:spTgt spid="247"/>
                                        </p:tgtEl>
                                        <p:attrNameLst>
                                          <p:attrName>style.visibility</p:attrName>
                                        </p:attrNameLst>
                                      </p:cBhvr>
                                      <p:to>
                                        <p:strVal val="visible"/>
                                      </p:to>
                                    </p:set>
                                  </p:childTnLst>
                                </p:cTn>
                              </p:par>
                            </p:childTnLst>
                          </p:cTn>
                        </p:par>
                        <p:par>
                          <p:cTn id="691" fill="hold">
                            <p:stCondLst>
                              <p:cond delay="212500"/>
                            </p:stCondLst>
                            <p:childTnLst>
                              <p:par>
                                <p:cTn id="692" presetID="11" presetClass="entr" presetSubtype="0" fill="hold" grpId="0" nodeType="afterEffect">
                                  <p:stCondLst>
                                    <p:cond delay="0"/>
                                  </p:stCondLst>
                                  <p:childTnLst>
                                    <p:set>
                                      <p:cBhvr>
                                        <p:cTn id="693" dur="1000">
                                          <p:stCondLst>
                                            <p:cond delay="0"/>
                                          </p:stCondLst>
                                        </p:cTn>
                                        <p:tgtEl>
                                          <p:spTgt spid="248"/>
                                        </p:tgtEl>
                                        <p:attrNameLst>
                                          <p:attrName>style.visibility</p:attrName>
                                        </p:attrNameLst>
                                      </p:cBhvr>
                                      <p:to>
                                        <p:strVal val="visible"/>
                                      </p:to>
                                    </p:set>
                                  </p:childTnLst>
                                </p:cTn>
                              </p:par>
                            </p:childTnLst>
                          </p:cTn>
                        </p:par>
                        <p:par>
                          <p:cTn id="694" fill="hold">
                            <p:stCondLst>
                              <p:cond delay="213500"/>
                            </p:stCondLst>
                            <p:childTnLst>
                              <p:par>
                                <p:cTn id="695" presetID="11" presetClass="entr" presetSubtype="0" fill="hold" grpId="0" nodeType="afterEffect">
                                  <p:stCondLst>
                                    <p:cond delay="0"/>
                                  </p:stCondLst>
                                  <p:childTnLst>
                                    <p:set>
                                      <p:cBhvr>
                                        <p:cTn id="696" dur="1000">
                                          <p:stCondLst>
                                            <p:cond delay="0"/>
                                          </p:stCondLst>
                                        </p:cTn>
                                        <p:tgtEl>
                                          <p:spTgt spid="249"/>
                                        </p:tgtEl>
                                        <p:attrNameLst>
                                          <p:attrName>style.visibility</p:attrName>
                                        </p:attrNameLst>
                                      </p:cBhvr>
                                      <p:to>
                                        <p:strVal val="visible"/>
                                      </p:to>
                                    </p:set>
                                  </p:childTnLst>
                                </p:cTn>
                              </p:par>
                            </p:childTnLst>
                          </p:cTn>
                        </p:par>
                        <p:par>
                          <p:cTn id="697" fill="hold">
                            <p:stCondLst>
                              <p:cond delay="214500"/>
                            </p:stCondLst>
                            <p:childTnLst>
                              <p:par>
                                <p:cTn id="698" presetID="11" presetClass="entr" presetSubtype="0" fill="hold" grpId="0" nodeType="afterEffect">
                                  <p:stCondLst>
                                    <p:cond delay="0"/>
                                  </p:stCondLst>
                                  <p:childTnLst>
                                    <p:set>
                                      <p:cBhvr>
                                        <p:cTn id="699" dur="1000">
                                          <p:stCondLst>
                                            <p:cond delay="0"/>
                                          </p:stCondLst>
                                        </p:cTn>
                                        <p:tgtEl>
                                          <p:spTgt spid="250"/>
                                        </p:tgtEl>
                                        <p:attrNameLst>
                                          <p:attrName>style.visibility</p:attrName>
                                        </p:attrNameLst>
                                      </p:cBhvr>
                                      <p:to>
                                        <p:strVal val="visible"/>
                                      </p:to>
                                    </p:set>
                                  </p:childTnLst>
                                </p:cTn>
                              </p:par>
                            </p:childTnLst>
                          </p:cTn>
                        </p:par>
                        <p:par>
                          <p:cTn id="700" fill="hold">
                            <p:stCondLst>
                              <p:cond delay="215500"/>
                            </p:stCondLst>
                            <p:childTnLst>
                              <p:par>
                                <p:cTn id="701" presetID="11" presetClass="entr" presetSubtype="0" fill="hold" grpId="0" nodeType="afterEffect">
                                  <p:stCondLst>
                                    <p:cond delay="0"/>
                                  </p:stCondLst>
                                  <p:childTnLst>
                                    <p:set>
                                      <p:cBhvr>
                                        <p:cTn id="702" dur="1000">
                                          <p:stCondLst>
                                            <p:cond delay="0"/>
                                          </p:stCondLst>
                                        </p:cTn>
                                        <p:tgtEl>
                                          <p:spTgt spid="251"/>
                                        </p:tgtEl>
                                        <p:attrNameLst>
                                          <p:attrName>style.visibility</p:attrName>
                                        </p:attrNameLst>
                                      </p:cBhvr>
                                      <p:to>
                                        <p:strVal val="visible"/>
                                      </p:to>
                                    </p:set>
                                  </p:childTnLst>
                                </p:cTn>
                              </p:par>
                            </p:childTnLst>
                          </p:cTn>
                        </p:par>
                        <p:par>
                          <p:cTn id="703" fill="hold">
                            <p:stCondLst>
                              <p:cond delay="216500"/>
                            </p:stCondLst>
                            <p:childTnLst>
                              <p:par>
                                <p:cTn id="704" presetID="11" presetClass="entr" presetSubtype="0" fill="hold" grpId="0" nodeType="afterEffect">
                                  <p:stCondLst>
                                    <p:cond delay="0"/>
                                  </p:stCondLst>
                                  <p:childTnLst>
                                    <p:set>
                                      <p:cBhvr>
                                        <p:cTn id="705" dur="1000">
                                          <p:stCondLst>
                                            <p:cond delay="0"/>
                                          </p:stCondLst>
                                        </p:cTn>
                                        <p:tgtEl>
                                          <p:spTgt spid="252"/>
                                        </p:tgtEl>
                                        <p:attrNameLst>
                                          <p:attrName>style.visibility</p:attrName>
                                        </p:attrNameLst>
                                      </p:cBhvr>
                                      <p:to>
                                        <p:strVal val="visible"/>
                                      </p:to>
                                    </p:set>
                                  </p:childTnLst>
                                </p:cTn>
                              </p:par>
                            </p:childTnLst>
                          </p:cTn>
                        </p:par>
                        <p:par>
                          <p:cTn id="706" fill="hold">
                            <p:stCondLst>
                              <p:cond delay="217500"/>
                            </p:stCondLst>
                            <p:childTnLst>
                              <p:par>
                                <p:cTn id="707" presetID="11" presetClass="entr" presetSubtype="0" fill="hold" grpId="0" nodeType="afterEffect">
                                  <p:stCondLst>
                                    <p:cond delay="0"/>
                                  </p:stCondLst>
                                  <p:childTnLst>
                                    <p:set>
                                      <p:cBhvr>
                                        <p:cTn id="708" dur="1000">
                                          <p:stCondLst>
                                            <p:cond delay="0"/>
                                          </p:stCondLst>
                                        </p:cTn>
                                        <p:tgtEl>
                                          <p:spTgt spid="253"/>
                                        </p:tgtEl>
                                        <p:attrNameLst>
                                          <p:attrName>style.visibility</p:attrName>
                                        </p:attrNameLst>
                                      </p:cBhvr>
                                      <p:to>
                                        <p:strVal val="visible"/>
                                      </p:to>
                                    </p:set>
                                  </p:childTnLst>
                                </p:cTn>
                              </p:par>
                            </p:childTnLst>
                          </p:cTn>
                        </p:par>
                        <p:par>
                          <p:cTn id="709" fill="hold">
                            <p:stCondLst>
                              <p:cond delay="218500"/>
                            </p:stCondLst>
                            <p:childTnLst>
                              <p:par>
                                <p:cTn id="710" presetID="11" presetClass="entr" presetSubtype="0" fill="hold" grpId="0" nodeType="afterEffect">
                                  <p:stCondLst>
                                    <p:cond delay="0"/>
                                  </p:stCondLst>
                                  <p:childTnLst>
                                    <p:set>
                                      <p:cBhvr>
                                        <p:cTn id="711" dur="1000">
                                          <p:stCondLst>
                                            <p:cond delay="0"/>
                                          </p:stCondLst>
                                        </p:cTn>
                                        <p:tgtEl>
                                          <p:spTgt spid="254"/>
                                        </p:tgtEl>
                                        <p:attrNameLst>
                                          <p:attrName>style.visibility</p:attrName>
                                        </p:attrNameLst>
                                      </p:cBhvr>
                                      <p:to>
                                        <p:strVal val="visible"/>
                                      </p:to>
                                    </p:set>
                                  </p:childTnLst>
                                </p:cTn>
                              </p:par>
                            </p:childTnLst>
                          </p:cTn>
                        </p:par>
                        <p:par>
                          <p:cTn id="712" fill="hold">
                            <p:stCondLst>
                              <p:cond delay="219500"/>
                            </p:stCondLst>
                            <p:childTnLst>
                              <p:par>
                                <p:cTn id="713" presetID="11" presetClass="entr" presetSubtype="0" fill="hold" grpId="0" nodeType="afterEffect">
                                  <p:stCondLst>
                                    <p:cond delay="0"/>
                                  </p:stCondLst>
                                  <p:childTnLst>
                                    <p:set>
                                      <p:cBhvr>
                                        <p:cTn id="714" dur="1000">
                                          <p:stCondLst>
                                            <p:cond delay="0"/>
                                          </p:stCondLst>
                                        </p:cTn>
                                        <p:tgtEl>
                                          <p:spTgt spid="255"/>
                                        </p:tgtEl>
                                        <p:attrNameLst>
                                          <p:attrName>style.visibility</p:attrName>
                                        </p:attrNameLst>
                                      </p:cBhvr>
                                      <p:to>
                                        <p:strVal val="visible"/>
                                      </p:to>
                                    </p:set>
                                  </p:childTnLst>
                                </p:cTn>
                              </p:par>
                            </p:childTnLst>
                          </p:cTn>
                        </p:par>
                        <p:par>
                          <p:cTn id="715" fill="hold">
                            <p:stCondLst>
                              <p:cond delay="220500"/>
                            </p:stCondLst>
                            <p:childTnLst>
                              <p:par>
                                <p:cTn id="716" presetID="11" presetClass="entr" presetSubtype="0" fill="hold" grpId="0" nodeType="afterEffect">
                                  <p:stCondLst>
                                    <p:cond delay="0"/>
                                  </p:stCondLst>
                                  <p:childTnLst>
                                    <p:set>
                                      <p:cBhvr>
                                        <p:cTn id="717" dur="1000">
                                          <p:stCondLst>
                                            <p:cond delay="0"/>
                                          </p:stCondLst>
                                        </p:cTn>
                                        <p:tgtEl>
                                          <p:spTgt spid="256"/>
                                        </p:tgtEl>
                                        <p:attrNameLst>
                                          <p:attrName>style.visibility</p:attrName>
                                        </p:attrNameLst>
                                      </p:cBhvr>
                                      <p:to>
                                        <p:strVal val="visible"/>
                                      </p:to>
                                    </p:set>
                                  </p:childTnLst>
                                </p:cTn>
                              </p:par>
                            </p:childTnLst>
                          </p:cTn>
                        </p:par>
                        <p:par>
                          <p:cTn id="718" fill="hold">
                            <p:stCondLst>
                              <p:cond delay="221500"/>
                            </p:stCondLst>
                            <p:childTnLst>
                              <p:par>
                                <p:cTn id="719" presetID="11" presetClass="entr" presetSubtype="0" fill="hold" grpId="0" nodeType="afterEffect">
                                  <p:stCondLst>
                                    <p:cond delay="0"/>
                                  </p:stCondLst>
                                  <p:childTnLst>
                                    <p:set>
                                      <p:cBhvr>
                                        <p:cTn id="720" dur="1000">
                                          <p:stCondLst>
                                            <p:cond delay="0"/>
                                          </p:stCondLst>
                                        </p:cTn>
                                        <p:tgtEl>
                                          <p:spTgt spid="257"/>
                                        </p:tgtEl>
                                        <p:attrNameLst>
                                          <p:attrName>style.visibility</p:attrName>
                                        </p:attrNameLst>
                                      </p:cBhvr>
                                      <p:to>
                                        <p:strVal val="visible"/>
                                      </p:to>
                                    </p:set>
                                  </p:childTnLst>
                                </p:cTn>
                              </p:par>
                            </p:childTnLst>
                          </p:cTn>
                        </p:par>
                        <p:par>
                          <p:cTn id="721" fill="hold">
                            <p:stCondLst>
                              <p:cond delay="222500"/>
                            </p:stCondLst>
                            <p:childTnLst>
                              <p:par>
                                <p:cTn id="722" presetID="11" presetClass="entr" presetSubtype="0" fill="hold" grpId="0" nodeType="afterEffect">
                                  <p:stCondLst>
                                    <p:cond delay="0"/>
                                  </p:stCondLst>
                                  <p:childTnLst>
                                    <p:set>
                                      <p:cBhvr>
                                        <p:cTn id="723" dur="1000">
                                          <p:stCondLst>
                                            <p:cond delay="0"/>
                                          </p:stCondLst>
                                        </p:cTn>
                                        <p:tgtEl>
                                          <p:spTgt spid="258"/>
                                        </p:tgtEl>
                                        <p:attrNameLst>
                                          <p:attrName>style.visibility</p:attrName>
                                        </p:attrNameLst>
                                      </p:cBhvr>
                                      <p:to>
                                        <p:strVal val="visible"/>
                                      </p:to>
                                    </p:set>
                                  </p:childTnLst>
                                </p:cTn>
                              </p:par>
                            </p:childTnLst>
                          </p:cTn>
                        </p:par>
                        <p:par>
                          <p:cTn id="724" fill="hold">
                            <p:stCondLst>
                              <p:cond delay="223500"/>
                            </p:stCondLst>
                            <p:childTnLst>
                              <p:par>
                                <p:cTn id="725" presetID="11" presetClass="entr" presetSubtype="0" fill="hold" grpId="0" nodeType="afterEffect">
                                  <p:stCondLst>
                                    <p:cond delay="0"/>
                                  </p:stCondLst>
                                  <p:childTnLst>
                                    <p:set>
                                      <p:cBhvr>
                                        <p:cTn id="726" dur="1000">
                                          <p:stCondLst>
                                            <p:cond delay="0"/>
                                          </p:stCondLst>
                                        </p:cTn>
                                        <p:tgtEl>
                                          <p:spTgt spid="259"/>
                                        </p:tgtEl>
                                        <p:attrNameLst>
                                          <p:attrName>style.visibility</p:attrName>
                                        </p:attrNameLst>
                                      </p:cBhvr>
                                      <p:to>
                                        <p:strVal val="visible"/>
                                      </p:to>
                                    </p:set>
                                  </p:childTnLst>
                                </p:cTn>
                              </p:par>
                            </p:childTnLst>
                          </p:cTn>
                        </p:par>
                        <p:par>
                          <p:cTn id="727" fill="hold">
                            <p:stCondLst>
                              <p:cond delay="224500"/>
                            </p:stCondLst>
                            <p:childTnLst>
                              <p:par>
                                <p:cTn id="728" presetID="11" presetClass="entr" presetSubtype="0" fill="hold" grpId="0" nodeType="afterEffect">
                                  <p:stCondLst>
                                    <p:cond delay="0"/>
                                  </p:stCondLst>
                                  <p:childTnLst>
                                    <p:set>
                                      <p:cBhvr>
                                        <p:cTn id="729" dur="1000">
                                          <p:stCondLst>
                                            <p:cond delay="0"/>
                                          </p:stCondLst>
                                        </p:cTn>
                                        <p:tgtEl>
                                          <p:spTgt spid="260"/>
                                        </p:tgtEl>
                                        <p:attrNameLst>
                                          <p:attrName>style.visibility</p:attrName>
                                        </p:attrNameLst>
                                      </p:cBhvr>
                                      <p:to>
                                        <p:strVal val="visible"/>
                                      </p:to>
                                    </p:set>
                                  </p:childTnLst>
                                </p:cTn>
                              </p:par>
                            </p:childTnLst>
                          </p:cTn>
                        </p:par>
                        <p:par>
                          <p:cTn id="730" fill="hold">
                            <p:stCondLst>
                              <p:cond delay="225500"/>
                            </p:stCondLst>
                            <p:childTnLst>
                              <p:par>
                                <p:cTn id="731" presetID="11" presetClass="entr" presetSubtype="0" fill="hold" grpId="0" nodeType="afterEffect">
                                  <p:stCondLst>
                                    <p:cond delay="0"/>
                                  </p:stCondLst>
                                  <p:childTnLst>
                                    <p:set>
                                      <p:cBhvr>
                                        <p:cTn id="732" dur="1000">
                                          <p:stCondLst>
                                            <p:cond delay="0"/>
                                          </p:stCondLst>
                                        </p:cTn>
                                        <p:tgtEl>
                                          <p:spTgt spid="261"/>
                                        </p:tgtEl>
                                        <p:attrNameLst>
                                          <p:attrName>style.visibility</p:attrName>
                                        </p:attrNameLst>
                                      </p:cBhvr>
                                      <p:to>
                                        <p:strVal val="visible"/>
                                      </p:to>
                                    </p:set>
                                  </p:childTnLst>
                                </p:cTn>
                              </p:par>
                            </p:childTnLst>
                          </p:cTn>
                        </p:par>
                        <p:par>
                          <p:cTn id="733" fill="hold">
                            <p:stCondLst>
                              <p:cond delay="226500"/>
                            </p:stCondLst>
                            <p:childTnLst>
                              <p:par>
                                <p:cTn id="734" presetID="11" presetClass="entr" presetSubtype="0" fill="hold" grpId="0" nodeType="afterEffect">
                                  <p:stCondLst>
                                    <p:cond delay="0"/>
                                  </p:stCondLst>
                                  <p:childTnLst>
                                    <p:set>
                                      <p:cBhvr>
                                        <p:cTn id="735" dur="1000">
                                          <p:stCondLst>
                                            <p:cond delay="0"/>
                                          </p:stCondLst>
                                        </p:cTn>
                                        <p:tgtEl>
                                          <p:spTgt spid="262"/>
                                        </p:tgtEl>
                                        <p:attrNameLst>
                                          <p:attrName>style.visibility</p:attrName>
                                        </p:attrNameLst>
                                      </p:cBhvr>
                                      <p:to>
                                        <p:strVal val="visible"/>
                                      </p:to>
                                    </p:set>
                                  </p:childTnLst>
                                </p:cTn>
                              </p:par>
                            </p:childTnLst>
                          </p:cTn>
                        </p:par>
                        <p:par>
                          <p:cTn id="736" fill="hold">
                            <p:stCondLst>
                              <p:cond delay="227500"/>
                            </p:stCondLst>
                            <p:childTnLst>
                              <p:par>
                                <p:cTn id="737" presetID="11" presetClass="entr" presetSubtype="0" fill="hold" grpId="0" nodeType="afterEffect">
                                  <p:stCondLst>
                                    <p:cond delay="0"/>
                                  </p:stCondLst>
                                  <p:childTnLst>
                                    <p:set>
                                      <p:cBhvr>
                                        <p:cTn id="738" dur="1000">
                                          <p:stCondLst>
                                            <p:cond delay="0"/>
                                          </p:stCondLst>
                                        </p:cTn>
                                        <p:tgtEl>
                                          <p:spTgt spid="263"/>
                                        </p:tgtEl>
                                        <p:attrNameLst>
                                          <p:attrName>style.visibility</p:attrName>
                                        </p:attrNameLst>
                                      </p:cBhvr>
                                      <p:to>
                                        <p:strVal val="visible"/>
                                      </p:to>
                                    </p:set>
                                  </p:childTnLst>
                                </p:cTn>
                              </p:par>
                            </p:childTnLst>
                          </p:cTn>
                        </p:par>
                        <p:par>
                          <p:cTn id="739" fill="hold">
                            <p:stCondLst>
                              <p:cond delay="228500"/>
                            </p:stCondLst>
                            <p:childTnLst>
                              <p:par>
                                <p:cTn id="740" presetID="11" presetClass="entr" presetSubtype="0" fill="hold" grpId="0" nodeType="afterEffect">
                                  <p:stCondLst>
                                    <p:cond delay="0"/>
                                  </p:stCondLst>
                                  <p:childTnLst>
                                    <p:set>
                                      <p:cBhvr>
                                        <p:cTn id="741" dur="1000">
                                          <p:stCondLst>
                                            <p:cond delay="0"/>
                                          </p:stCondLst>
                                        </p:cTn>
                                        <p:tgtEl>
                                          <p:spTgt spid="264"/>
                                        </p:tgtEl>
                                        <p:attrNameLst>
                                          <p:attrName>style.visibility</p:attrName>
                                        </p:attrNameLst>
                                      </p:cBhvr>
                                      <p:to>
                                        <p:strVal val="visible"/>
                                      </p:to>
                                    </p:set>
                                  </p:childTnLst>
                                </p:cTn>
                              </p:par>
                            </p:childTnLst>
                          </p:cTn>
                        </p:par>
                        <p:par>
                          <p:cTn id="742" fill="hold">
                            <p:stCondLst>
                              <p:cond delay="229500"/>
                            </p:stCondLst>
                            <p:childTnLst>
                              <p:par>
                                <p:cTn id="743" presetID="11" presetClass="entr" presetSubtype="0" fill="hold" grpId="0" nodeType="afterEffect">
                                  <p:stCondLst>
                                    <p:cond delay="0"/>
                                  </p:stCondLst>
                                  <p:childTnLst>
                                    <p:set>
                                      <p:cBhvr>
                                        <p:cTn id="744" dur="1000">
                                          <p:stCondLst>
                                            <p:cond delay="0"/>
                                          </p:stCondLst>
                                        </p:cTn>
                                        <p:tgtEl>
                                          <p:spTgt spid="265"/>
                                        </p:tgtEl>
                                        <p:attrNameLst>
                                          <p:attrName>style.visibility</p:attrName>
                                        </p:attrNameLst>
                                      </p:cBhvr>
                                      <p:to>
                                        <p:strVal val="visible"/>
                                      </p:to>
                                    </p:set>
                                  </p:childTnLst>
                                </p:cTn>
                              </p:par>
                            </p:childTnLst>
                          </p:cTn>
                        </p:par>
                        <p:par>
                          <p:cTn id="745" fill="hold">
                            <p:stCondLst>
                              <p:cond delay="230500"/>
                            </p:stCondLst>
                            <p:childTnLst>
                              <p:par>
                                <p:cTn id="746" presetID="11" presetClass="entr" presetSubtype="0" fill="hold" grpId="0" nodeType="afterEffect">
                                  <p:stCondLst>
                                    <p:cond delay="0"/>
                                  </p:stCondLst>
                                  <p:childTnLst>
                                    <p:set>
                                      <p:cBhvr>
                                        <p:cTn id="747" dur="1000">
                                          <p:stCondLst>
                                            <p:cond delay="0"/>
                                          </p:stCondLst>
                                        </p:cTn>
                                        <p:tgtEl>
                                          <p:spTgt spid="266"/>
                                        </p:tgtEl>
                                        <p:attrNameLst>
                                          <p:attrName>style.visibility</p:attrName>
                                        </p:attrNameLst>
                                      </p:cBhvr>
                                      <p:to>
                                        <p:strVal val="visible"/>
                                      </p:to>
                                    </p:set>
                                  </p:childTnLst>
                                </p:cTn>
                              </p:par>
                            </p:childTnLst>
                          </p:cTn>
                        </p:par>
                        <p:par>
                          <p:cTn id="748" fill="hold">
                            <p:stCondLst>
                              <p:cond delay="231500"/>
                            </p:stCondLst>
                            <p:childTnLst>
                              <p:par>
                                <p:cTn id="749" presetID="11" presetClass="entr" presetSubtype="0" fill="hold" grpId="0" nodeType="afterEffect">
                                  <p:stCondLst>
                                    <p:cond delay="0"/>
                                  </p:stCondLst>
                                  <p:childTnLst>
                                    <p:set>
                                      <p:cBhvr>
                                        <p:cTn id="750" dur="1000">
                                          <p:stCondLst>
                                            <p:cond delay="0"/>
                                          </p:stCondLst>
                                        </p:cTn>
                                        <p:tgtEl>
                                          <p:spTgt spid="267"/>
                                        </p:tgtEl>
                                        <p:attrNameLst>
                                          <p:attrName>style.visibility</p:attrName>
                                        </p:attrNameLst>
                                      </p:cBhvr>
                                      <p:to>
                                        <p:strVal val="visible"/>
                                      </p:to>
                                    </p:set>
                                  </p:childTnLst>
                                </p:cTn>
                              </p:par>
                            </p:childTnLst>
                          </p:cTn>
                        </p:par>
                        <p:par>
                          <p:cTn id="751" fill="hold">
                            <p:stCondLst>
                              <p:cond delay="232500"/>
                            </p:stCondLst>
                            <p:childTnLst>
                              <p:par>
                                <p:cTn id="752" presetID="11" presetClass="entr" presetSubtype="0" fill="hold" grpId="0" nodeType="afterEffect">
                                  <p:stCondLst>
                                    <p:cond delay="0"/>
                                  </p:stCondLst>
                                  <p:childTnLst>
                                    <p:set>
                                      <p:cBhvr>
                                        <p:cTn id="753" dur="1000">
                                          <p:stCondLst>
                                            <p:cond delay="0"/>
                                          </p:stCondLst>
                                        </p:cTn>
                                        <p:tgtEl>
                                          <p:spTgt spid="268"/>
                                        </p:tgtEl>
                                        <p:attrNameLst>
                                          <p:attrName>style.visibility</p:attrName>
                                        </p:attrNameLst>
                                      </p:cBhvr>
                                      <p:to>
                                        <p:strVal val="visible"/>
                                      </p:to>
                                    </p:set>
                                  </p:childTnLst>
                                </p:cTn>
                              </p:par>
                            </p:childTnLst>
                          </p:cTn>
                        </p:par>
                        <p:par>
                          <p:cTn id="754" fill="hold">
                            <p:stCondLst>
                              <p:cond delay="233500"/>
                            </p:stCondLst>
                            <p:childTnLst>
                              <p:par>
                                <p:cTn id="755" presetID="11" presetClass="entr" presetSubtype="0" fill="hold" grpId="0" nodeType="afterEffect">
                                  <p:stCondLst>
                                    <p:cond delay="0"/>
                                  </p:stCondLst>
                                  <p:childTnLst>
                                    <p:set>
                                      <p:cBhvr>
                                        <p:cTn id="756" dur="1000">
                                          <p:stCondLst>
                                            <p:cond delay="0"/>
                                          </p:stCondLst>
                                        </p:cTn>
                                        <p:tgtEl>
                                          <p:spTgt spid="269"/>
                                        </p:tgtEl>
                                        <p:attrNameLst>
                                          <p:attrName>style.visibility</p:attrName>
                                        </p:attrNameLst>
                                      </p:cBhvr>
                                      <p:to>
                                        <p:strVal val="visible"/>
                                      </p:to>
                                    </p:set>
                                  </p:childTnLst>
                                </p:cTn>
                              </p:par>
                            </p:childTnLst>
                          </p:cTn>
                        </p:par>
                        <p:par>
                          <p:cTn id="757" fill="hold">
                            <p:stCondLst>
                              <p:cond delay="234500"/>
                            </p:stCondLst>
                            <p:childTnLst>
                              <p:par>
                                <p:cTn id="758" presetID="11" presetClass="entr" presetSubtype="0" fill="hold" grpId="0" nodeType="afterEffect">
                                  <p:stCondLst>
                                    <p:cond delay="0"/>
                                  </p:stCondLst>
                                  <p:childTnLst>
                                    <p:set>
                                      <p:cBhvr>
                                        <p:cTn id="759" dur="1000">
                                          <p:stCondLst>
                                            <p:cond delay="0"/>
                                          </p:stCondLst>
                                        </p:cTn>
                                        <p:tgtEl>
                                          <p:spTgt spid="270"/>
                                        </p:tgtEl>
                                        <p:attrNameLst>
                                          <p:attrName>style.visibility</p:attrName>
                                        </p:attrNameLst>
                                      </p:cBhvr>
                                      <p:to>
                                        <p:strVal val="visible"/>
                                      </p:to>
                                    </p:set>
                                  </p:childTnLst>
                                </p:cTn>
                              </p:par>
                            </p:childTnLst>
                          </p:cTn>
                        </p:par>
                        <p:par>
                          <p:cTn id="760" fill="hold">
                            <p:stCondLst>
                              <p:cond delay="235500"/>
                            </p:stCondLst>
                            <p:childTnLst>
                              <p:par>
                                <p:cTn id="761" presetID="11" presetClass="entr" presetSubtype="0" fill="hold" grpId="0" nodeType="afterEffect">
                                  <p:stCondLst>
                                    <p:cond delay="0"/>
                                  </p:stCondLst>
                                  <p:childTnLst>
                                    <p:set>
                                      <p:cBhvr>
                                        <p:cTn id="762" dur="1000">
                                          <p:stCondLst>
                                            <p:cond delay="0"/>
                                          </p:stCondLst>
                                        </p:cTn>
                                        <p:tgtEl>
                                          <p:spTgt spid="271"/>
                                        </p:tgtEl>
                                        <p:attrNameLst>
                                          <p:attrName>style.visibility</p:attrName>
                                        </p:attrNameLst>
                                      </p:cBhvr>
                                      <p:to>
                                        <p:strVal val="visible"/>
                                      </p:to>
                                    </p:set>
                                  </p:childTnLst>
                                </p:cTn>
                              </p:par>
                            </p:childTnLst>
                          </p:cTn>
                        </p:par>
                        <p:par>
                          <p:cTn id="763" fill="hold">
                            <p:stCondLst>
                              <p:cond delay="236500"/>
                            </p:stCondLst>
                            <p:childTnLst>
                              <p:par>
                                <p:cTn id="764" presetID="11" presetClass="entr" presetSubtype="0" fill="hold" grpId="0" nodeType="afterEffect">
                                  <p:stCondLst>
                                    <p:cond delay="0"/>
                                  </p:stCondLst>
                                  <p:childTnLst>
                                    <p:set>
                                      <p:cBhvr>
                                        <p:cTn id="765" dur="1000">
                                          <p:stCondLst>
                                            <p:cond delay="0"/>
                                          </p:stCondLst>
                                        </p:cTn>
                                        <p:tgtEl>
                                          <p:spTgt spid="272"/>
                                        </p:tgtEl>
                                        <p:attrNameLst>
                                          <p:attrName>style.visibility</p:attrName>
                                        </p:attrNameLst>
                                      </p:cBhvr>
                                      <p:to>
                                        <p:strVal val="visible"/>
                                      </p:to>
                                    </p:set>
                                  </p:childTnLst>
                                </p:cTn>
                              </p:par>
                            </p:childTnLst>
                          </p:cTn>
                        </p:par>
                        <p:par>
                          <p:cTn id="766" fill="hold">
                            <p:stCondLst>
                              <p:cond delay="237500"/>
                            </p:stCondLst>
                            <p:childTnLst>
                              <p:par>
                                <p:cTn id="767" presetID="11" presetClass="entr" presetSubtype="0" fill="hold" grpId="0" nodeType="afterEffect">
                                  <p:stCondLst>
                                    <p:cond delay="0"/>
                                  </p:stCondLst>
                                  <p:childTnLst>
                                    <p:set>
                                      <p:cBhvr>
                                        <p:cTn id="768" dur="1000">
                                          <p:stCondLst>
                                            <p:cond delay="0"/>
                                          </p:stCondLst>
                                        </p:cTn>
                                        <p:tgtEl>
                                          <p:spTgt spid="273"/>
                                        </p:tgtEl>
                                        <p:attrNameLst>
                                          <p:attrName>style.visibility</p:attrName>
                                        </p:attrNameLst>
                                      </p:cBhvr>
                                      <p:to>
                                        <p:strVal val="visible"/>
                                      </p:to>
                                    </p:set>
                                  </p:childTnLst>
                                </p:cTn>
                              </p:par>
                            </p:childTnLst>
                          </p:cTn>
                        </p:par>
                        <p:par>
                          <p:cTn id="769" fill="hold">
                            <p:stCondLst>
                              <p:cond delay="238500"/>
                            </p:stCondLst>
                            <p:childTnLst>
                              <p:par>
                                <p:cTn id="770" presetID="11" presetClass="entr" presetSubtype="0" fill="hold" grpId="0" nodeType="afterEffect">
                                  <p:stCondLst>
                                    <p:cond delay="0"/>
                                  </p:stCondLst>
                                  <p:childTnLst>
                                    <p:set>
                                      <p:cBhvr>
                                        <p:cTn id="771" dur="1000">
                                          <p:stCondLst>
                                            <p:cond delay="0"/>
                                          </p:stCondLst>
                                        </p:cTn>
                                        <p:tgtEl>
                                          <p:spTgt spid="274"/>
                                        </p:tgtEl>
                                        <p:attrNameLst>
                                          <p:attrName>style.visibility</p:attrName>
                                        </p:attrNameLst>
                                      </p:cBhvr>
                                      <p:to>
                                        <p:strVal val="visible"/>
                                      </p:to>
                                    </p:set>
                                  </p:childTnLst>
                                </p:cTn>
                              </p:par>
                            </p:childTnLst>
                          </p:cTn>
                        </p:par>
                        <p:par>
                          <p:cTn id="772" fill="hold">
                            <p:stCondLst>
                              <p:cond delay="239500"/>
                            </p:stCondLst>
                            <p:childTnLst>
                              <p:par>
                                <p:cTn id="773" presetID="11" presetClass="entr" presetSubtype="0" fill="hold" grpId="0" nodeType="afterEffect">
                                  <p:stCondLst>
                                    <p:cond delay="0"/>
                                  </p:stCondLst>
                                  <p:childTnLst>
                                    <p:set>
                                      <p:cBhvr>
                                        <p:cTn id="774" dur="1000">
                                          <p:stCondLst>
                                            <p:cond delay="0"/>
                                          </p:stCondLst>
                                        </p:cTn>
                                        <p:tgtEl>
                                          <p:spTgt spid="275"/>
                                        </p:tgtEl>
                                        <p:attrNameLst>
                                          <p:attrName>style.visibility</p:attrName>
                                        </p:attrNameLst>
                                      </p:cBhvr>
                                      <p:to>
                                        <p:strVal val="visible"/>
                                      </p:to>
                                    </p:set>
                                  </p:childTnLst>
                                </p:cTn>
                              </p:par>
                            </p:childTnLst>
                          </p:cTn>
                        </p:par>
                        <p:par>
                          <p:cTn id="775" fill="hold">
                            <p:stCondLst>
                              <p:cond delay="240500"/>
                            </p:stCondLst>
                            <p:childTnLst>
                              <p:par>
                                <p:cTn id="776" presetID="11" presetClass="entr" presetSubtype="0" fill="hold" grpId="0" nodeType="afterEffect">
                                  <p:stCondLst>
                                    <p:cond delay="0"/>
                                  </p:stCondLst>
                                  <p:childTnLst>
                                    <p:set>
                                      <p:cBhvr>
                                        <p:cTn id="777" dur="1000">
                                          <p:stCondLst>
                                            <p:cond delay="0"/>
                                          </p:stCondLst>
                                        </p:cTn>
                                        <p:tgtEl>
                                          <p:spTgt spid="276"/>
                                        </p:tgtEl>
                                        <p:attrNameLst>
                                          <p:attrName>style.visibility</p:attrName>
                                        </p:attrNameLst>
                                      </p:cBhvr>
                                      <p:to>
                                        <p:strVal val="visible"/>
                                      </p:to>
                                    </p:set>
                                  </p:childTnLst>
                                </p:cTn>
                              </p:par>
                            </p:childTnLst>
                          </p:cTn>
                        </p:par>
                        <p:par>
                          <p:cTn id="778" fill="hold">
                            <p:stCondLst>
                              <p:cond delay="241500"/>
                            </p:stCondLst>
                            <p:childTnLst>
                              <p:par>
                                <p:cTn id="779" presetID="11" presetClass="entr" presetSubtype="0" fill="hold" grpId="0" nodeType="afterEffect">
                                  <p:stCondLst>
                                    <p:cond delay="0"/>
                                  </p:stCondLst>
                                  <p:childTnLst>
                                    <p:set>
                                      <p:cBhvr>
                                        <p:cTn id="780" dur="1000">
                                          <p:stCondLst>
                                            <p:cond delay="0"/>
                                          </p:stCondLst>
                                        </p:cTn>
                                        <p:tgtEl>
                                          <p:spTgt spid="277"/>
                                        </p:tgtEl>
                                        <p:attrNameLst>
                                          <p:attrName>style.visibility</p:attrName>
                                        </p:attrNameLst>
                                      </p:cBhvr>
                                      <p:to>
                                        <p:strVal val="visible"/>
                                      </p:to>
                                    </p:set>
                                  </p:childTnLst>
                                </p:cTn>
                              </p:par>
                            </p:childTnLst>
                          </p:cTn>
                        </p:par>
                        <p:par>
                          <p:cTn id="781" fill="hold">
                            <p:stCondLst>
                              <p:cond delay="242500"/>
                            </p:stCondLst>
                            <p:childTnLst>
                              <p:par>
                                <p:cTn id="782" presetID="11" presetClass="entr" presetSubtype="0" fill="hold" grpId="0" nodeType="afterEffect">
                                  <p:stCondLst>
                                    <p:cond delay="0"/>
                                  </p:stCondLst>
                                  <p:childTnLst>
                                    <p:set>
                                      <p:cBhvr>
                                        <p:cTn id="783" dur="1000">
                                          <p:stCondLst>
                                            <p:cond delay="0"/>
                                          </p:stCondLst>
                                        </p:cTn>
                                        <p:tgtEl>
                                          <p:spTgt spid="278"/>
                                        </p:tgtEl>
                                        <p:attrNameLst>
                                          <p:attrName>style.visibility</p:attrName>
                                        </p:attrNameLst>
                                      </p:cBhvr>
                                      <p:to>
                                        <p:strVal val="visible"/>
                                      </p:to>
                                    </p:set>
                                  </p:childTnLst>
                                </p:cTn>
                              </p:par>
                            </p:childTnLst>
                          </p:cTn>
                        </p:par>
                        <p:par>
                          <p:cTn id="784" fill="hold">
                            <p:stCondLst>
                              <p:cond delay="243500"/>
                            </p:stCondLst>
                            <p:childTnLst>
                              <p:par>
                                <p:cTn id="785" presetID="11" presetClass="entr" presetSubtype="0" fill="hold" grpId="0" nodeType="afterEffect">
                                  <p:stCondLst>
                                    <p:cond delay="0"/>
                                  </p:stCondLst>
                                  <p:childTnLst>
                                    <p:set>
                                      <p:cBhvr>
                                        <p:cTn id="786" dur="1000">
                                          <p:stCondLst>
                                            <p:cond delay="0"/>
                                          </p:stCondLst>
                                        </p:cTn>
                                        <p:tgtEl>
                                          <p:spTgt spid="279"/>
                                        </p:tgtEl>
                                        <p:attrNameLst>
                                          <p:attrName>style.visibility</p:attrName>
                                        </p:attrNameLst>
                                      </p:cBhvr>
                                      <p:to>
                                        <p:strVal val="visible"/>
                                      </p:to>
                                    </p:set>
                                  </p:childTnLst>
                                </p:cTn>
                              </p:par>
                            </p:childTnLst>
                          </p:cTn>
                        </p:par>
                        <p:par>
                          <p:cTn id="787" fill="hold">
                            <p:stCondLst>
                              <p:cond delay="244500"/>
                            </p:stCondLst>
                            <p:childTnLst>
                              <p:par>
                                <p:cTn id="788" presetID="11" presetClass="entr" presetSubtype="0" fill="hold" grpId="0" nodeType="afterEffect">
                                  <p:stCondLst>
                                    <p:cond delay="0"/>
                                  </p:stCondLst>
                                  <p:childTnLst>
                                    <p:set>
                                      <p:cBhvr>
                                        <p:cTn id="789" dur="1000">
                                          <p:stCondLst>
                                            <p:cond delay="0"/>
                                          </p:stCondLst>
                                        </p:cTn>
                                        <p:tgtEl>
                                          <p:spTgt spid="280"/>
                                        </p:tgtEl>
                                        <p:attrNameLst>
                                          <p:attrName>style.visibility</p:attrName>
                                        </p:attrNameLst>
                                      </p:cBhvr>
                                      <p:to>
                                        <p:strVal val="visible"/>
                                      </p:to>
                                    </p:set>
                                  </p:childTnLst>
                                </p:cTn>
                              </p:par>
                            </p:childTnLst>
                          </p:cTn>
                        </p:par>
                        <p:par>
                          <p:cTn id="790" fill="hold">
                            <p:stCondLst>
                              <p:cond delay="245500"/>
                            </p:stCondLst>
                            <p:childTnLst>
                              <p:par>
                                <p:cTn id="791" presetID="11" presetClass="entr" presetSubtype="0" fill="hold" grpId="0" nodeType="afterEffect">
                                  <p:stCondLst>
                                    <p:cond delay="0"/>
                                  </p:stCondLst>
                                  <p:childTnLst>
                                    <p:set>
                                      <p:cBhvr>
                                        <p:cTn id="792" dur="1000">
                                          <p:stCondLst>
                                            <p:cond delay="0"/>
                                          </p:stCondLst>
                                        </p:cTn>
                                        <p:tgtEl>
                                          <p:spTgt spid="281"/>
                                        </p:tgtEl>
                                        <p:attrNameLst>
                                          <p:attrName>style.visibility</p:attrName>
                                        </p:attrNameLst>
                                      </p:cBhvr>
                                      <p:to>
                                        <p:strVal val="visible"/>
                                      </p:to>
                                    </p:set>
                                  </p:childTnLst>
                                </p:cTn>
                              </p:par>
                            </p:childTnLst>
                          </p:cTn>
                        </p:par>
                        <p:par>
                          <p:cTn id="793" fill="hold">
                            <p:stCondLst>
                              <p:cond delay="246500"/>
                            </p:stCondLst>
                            <p:childTnLst>
                              <p:par>
                                <p:cTn id="794" presetID="11" presetClass="entr" presetSubtype="0" fill="hold" grpId="0" nodeType="afterEffect">
                                  <p:stCondLst>
                                    <p:cond delay="0"/>
                                  </p:stCondLst>
                                  <p:childTnLst>
                                    <p:set>
                                      <p:cBhvr>
                                        <p:cTn id="795" dur="1000">
                                          <p:stCondLst>
                                            <p:cond delay="0"/>
                                          </p:stCondLst>
                                        </p:cTn>
                                        <p:tgtEl>
                                          <p:spTgt spid="282"/>
                                        </p:tgtEl>
                                        <p:attrNameLst>
                                          <p:attrName>style.visibility</p:attrName>
                                        </p:attrNameLst>
                                      </p:cBhvr>
                                      <p:to>
                                        <p:strVal val="visible"/>
                                      </p:to>
                                    </p:set>
                                  </p:childTnLst>
                                </p:cTn>
                              </p:par>
                            </p:childTnLst>
                          </p:cTn>
                        </p:par>
                        <p:par>
                          <p:cTn id="796" fill="hold">
                            <p:stCondLst>
                              <p:cond delay="247500"/>
                            </p:stCondLst>
                            <p:childTnLst>
                              <p:par>
                                <p:cTn id="797" presetID="11" presetClass="entr" presetSubtype="0" fill="hold" grpId="0" nodeType="afterEffect">
                                  <p:stCondLst>
                                    <p:cond delay="0"/>
                                  </p:stCondLst>
                                  <p:childTnLst>
                                    <p:set>
                                      <p:cBhvr>
                                        <p:cTn id="798" dur="1000">
                                          <p:stCondLst>
                                            <p:cond delay="0"/>
                                          </p:stCondLst>
                                        </p:cTn>
                                        <p:tgtEl>
                                          <p:spTgt spid="283"/>
                                        </p:tgtEl>
                                        <p:attrNameLst>
                                          <p:attrName>style.visibility</p:attrName>
                                        </p:attrNameLst>
                                      </p:cBhvr>
                                      <p:to>
                                        <p:strVal val="visible"/>
                                      </p:to>
                                    </p:set>
                                  </p:childTnLst>
                                </p:cTn>
                              </p:par>
                            </p:childTnLst>
                          </p:cTn>
                        </p:par>
                        <p:par>
                          <p:cTn id="799" fill="hold">
                            <p:stCondLst>
                              <p:cond delay="248500"/>
                            </p:stCondLst>
                            <p:childTnLst>
                              <p:par>
                                <p:cTn id="800" presetID="11" presetClass="entr" presetSubtype="0" fill="hold" grpId="0" nodeType="afterEffect">
                                  <p:stCondLst>
                                    <p:cond delay="0"/>
                                  </p:stCondLst>
                                  <p:childTnLst>
                                    <p:set>
                                      <p:cBhvr>
                                        <p:cTn id="801" dur="1000">
                                          <p:stCondLst>
                                            <p:cond delay="0"/>
                                          </p:stCondLst>
                                        </p:cTn>
                                        <p:tgtEl>
                                          <p:spTgt spid="284"/>
                                        </p:tgtEl>
                                        <p:attrNameLst>
                                          <p:attrName>style.visibility</p:attrName>
                                        </p:attrNameLst>
                                      </p:cBhvr>
                                      <p:to>
                                        <p:strVal val="visible"/>
                                      </p:to>
                                    </p:set>
                                  </p:childTnLst>
                                </p:cTn>
                              </p:par>
                            </p:childTnLst>
                          </p:cTn>
                        </p:par>
                        <p:par>
                          <p:cTn id="802" fill="hold">
                            <p:stCondLst>
                              <p:cond delay="249500"/>
                            </p:stCondLst>
                            <p:childTnLst>
                              <p:par>
                                <p:cTn id="803" presetID="11" presetClass="entr" presetSubtype="0" fill="hold" grpId="0" nodeType="afterEffect">
                                  <p:stCondLst>
                                    <p:cond delay="0"/>
                                  </p:stCondLst>
                                  <p:childTnLst>
                                    <p:set>
                                      <p:cBhvr>
                                        <p:cTn id="804" dur="1000">
                                          <p:stCondLst>
                                            <p:cond delay="0"/>
                                          </p:stCondLst>
                                        </p:cTn>
                                        <p:tgtEl>
                                          <p:spTgt spid="285"/>
                                        </p:tgtEl>
                                        <p:attrNameLst>
                                          <p:attrName>style.visibility</p:attrName>
                                        </p:attrNameLst>
                                      </p:cBhvr>
                                      <p:to>
                                        <p:strVal val="visible"/>
                                      </p:to>
                                    </p:set>
                                  </p:childTnLst>
                                </p:cTn>
                              </p:par>
                            </p:childTnLst>
                          </p:cTn>
                        </p:par>
                        <p:par>
                          <p:cTn id="805" fill="hold">
                            <p:stCondLst>
                              <p:cond delay="250500"/>
                            </p:stCondLst>
                            <p:childTnLst>
                              <p:par>
                                <p:cTn id="806" presetID="11" presetClass="entr" presetSubtype="0" fill="hold" grpId="0" nodeType="afterEffect">
                                  <p:stCondLst>
                                    <p:cond delay="0"/>
                                  </p:stCondLst>
                                  <p:childTnLst>
                                    <p:set>
                                      <p:cBhvr>
                                        <p:cTn id="807" dur="1000">
                                          <p:stCondLst>
                                            <p:cond delay="0"/>
                                          </p:stCondLst>
                                        </p:cTn>
                                        <p:tgtEl>
                                          <p:spTgt spid="286"/>
                                        </p:tgtEl>
                                        <p:attrNameLst>
                                          <p:attrName>style.visibility</p:attrName>
                                        </p:attrNameLst>
                                      </p:cBhvr>
                                      <p:to>
                                        <p:strVal val="visible"/>
                                      </p:to>
                                    </p:set>
                                  </p:childTnLst>
                                </p:cTn>
                              </p:par>
                            </p:childTnLst>
                          </p:cTn>
                        </p:par>
                        <p:par>
                          <p:cTn id="808" fill="hold">
                            <p:stCondLst>
                              <p:cond delay="251500"/>
                            </p:stCondLst>
                            <p:childTnLst>
                              <p:par>
                                <p:cTn id="809" presetID="11" presetClass="entr" presetSubtype="0" fill="hold" grpId="0" nodeType="afterEffect">
                                  <p:stCondLst>
                                    <p:cond delay="0"/>
                                  </p:stCondLst>
                                  <p:childTnLst>
                                    <p:set>
                                      <p:cBhvr>
                                        <p:cTn id="810" dur="1000">
                                          <p:stCondLst>
                                            <p:cond delay="0"/>
                                          </p:stCondLst>
                                        </p:cTn>
                                        <p:tgtEl>
                                          <p:spTgt spid="287"/>
                                        </p:tgtEl>
                                        <p:attrNameLst>
                                          <p:attrName>style.visibility</p:attrName>
                                        </p:attrNameLst>
                                      </p:cBhvr>
                                      <p:to>
                                        <p:strVal val="visible"/>
                                      </p:to>
                                    </p:set>
                                  </p:childTnLst>
                                </p:cTn>
                              </p:par>
                            </p:childTnLst>
                          </p:cTn>
                        </p:par>
                        <p:par>
                          <p:cTn id="811" fill="hold">
                            <p:stCondLst>
                              <p:cond delay="252500"/>
                            </p:stCondLst>
                            <p:childTnLst>
                              <p:par>
                                <p:cTn id="812" presetID="11" presetClass="entr" presetSubtype="0" fill="hold" grpId="0" nodeType="afterEffect">
                                  <p:stCondLst>
                                    <p:cond delay="0"/>
                                  </p:stCondLst>
                                  <p:childTnLst>
                                    <p:set>
                                      <p:cBhvr>
                                        <p:cTn id="813" dur="1000">
                                          <p:stCondLst>
                                            <p:cond delay="0"/>
                                          </p:stCondLst>
                                        </p:cTn>
                                        <p:tgtEl>
                                          <p:spTgt spid="288"/>
                                        </p:tgtEl>
                                        <p:attrNameLst>
                                          <p:attrName>style.visibility</p:attrName>
                                        </p:attrNameLst>
                                      </p:cBhvr>
                                      <p:to>
                                        <p:strVal val="visible"/>
                                      </p:to>
                                    </p:set>
                                  </p:childTnLst>
                                </p:cTn>
                              </p:par>
                            </p:childTnLst>
                          </p:cTn>
                        </p:par>
                        <p:par>
                          <p:cTn id="814" fill="hold">
                            <p:stCondLst>
                              <p:cond delay="253500"/>
                            </p:stCondLst>
                            <p:childTnLst>
                              <p:par>
                                <p:cTn id="815" presetID="11" presetClass="entr" presetSubtype="0" fill="hold" grpId="0" nodeType="afterEffect">
                                  <p:stCondLst>
                                    <p:cond delay="0"/>
                                  </p:stCondLst>
                                  <p:childTnLst>
                                    <p:set>
                                      <p:cBhvr>
                                        <p:cTn id="816" dur="1000">
                                          <p:stCondLst>
                                            <p:cond delay="0"/>
                                          </p:stCondLst>
                                        </p:cTn>
                                        <p:tgtEl>
                                          <p:spTgt spid="289"/>
                                        </p:tgtEl>
                                        <p:attrNameLst>
                                          <p:attrName>style.visibility</p:attrName>
                                        </p:attrNameLst>
                                      </p:cBhvr>
                                      <p:to>
                                        <p:strVal val="visible"/>
                                      </p:to>
                                    </p:set>
                                  </p:childTnLst>
                                </p:cTn>
                              </p:par>
                            </p:childTnLst>
                          </p:cTn>
                        </p:par>
                        <p:par>
                          <p:cTn id="817" fill="hold">
                            <p:stCondLst>
                              <p:cond delay="254500"/>
                            </p:stCondLst>
                            <p:childTnLst>
                              <p:par>
                                <p:cTn id="818" presetID="11" presetClass="entr" presetSubtype="0" fill="hold" grpId="0" nodeType="afterEffect">
                                  <p:stCondLst>
                                    <p:cond delay="0"/>
                                  </p:stCondLst>
                                  <p:childTnLst>
                                    <p:set>
                                      <p:cBhvr>
                                        <p:cTn id="819" dur="1000">
                                          <p:stCondLst>
                                            <p:cond delay="0"/>
                                          </p:stCondLst>
                                        </p:cTn>
                                        <p:tgtEl>
                                          <p:spTgt spid="290"/>
                                        </p:tgtEl>
                                        <p:attrNameLst>
                                          <p:attrName>style.visibility</p:attrName>
                                        </p:attrNameLst>
                                      </p:cBhvr>
                                      <p:to>
                                        <p:strVal val="visible"/>
                                      </p:to>
                                    </p:set>
                                  </p:childTnLst>
                                </p:cTn>
                              </p:par>
                            </p:childTnLst>
                          </p:cTn>
                        </p:par>
                        <p:par>
                          <p:cTn id="820" fill="hold">
                            <p:stCondLst>
                              <p:cond delay="255500"/>
                            </p:stCondLst>
                            <p:childTnLst>
                              <p:par>
                                <p:cTn id="821" presetID="11" presetClass="entr" presetSubtype="0" fill="hold" grpId="0" nodeType="afterEffect">
                                  <p:stCondLst>
                                    <p:cond delay="0"/>
                                  </p:stCondLst>
                                  <p:childTnLst>
                                    <p:set>
                                      <p:cBhvr>
                                        <p:cTn id="822" dur="1000">
                                          <p:stCondLst>
                                            <p:cond delay="0"/>
                                          </p:stCondLst>
                                        </p:cTn>
                                        <p:tgtEl>
                                          <p:spTgt spid="291"/>
                                        </p:tgtEl>
                                        <p:attrNameLst>
                                          <p:attrName>style.visibility</p:attrName>
                                        </p:attrNameLst>
                                      </p:cBhvr>
                                      <p:to>
                                        <p:strVal val="visible"/>
                                      </p:to>
                                    </p:set>
                                  </p:childTnLst>
                                </p:cTn>
                              </p:par>
                            </p:childTnLst>
                          </p:cTn>
                        </p:par>
                        <p:par>
                          <p:cTn id="823" fill="hold">
                            <p:stCondLst>
                              <p:cond delay="256500"/>
                            </p:stCondLst>
                            <p:childTnLst>
                              <p:par>
                                <p:cTn id="824" presetID="11" presetClass="entr" presetSubtype="0" fill="hold" grpId="0" nodeType="afterEffect">
                                  <p:stCondLst>
                                    <p:cond delay="0"/>
                                  </p:stCondLst>
                                  <p:childTnLst>
                                    <p:set>
                                      <p:cBhvr>
                                        <p:cTn id="825" dur="1000">
                                          <p:stCondLst>
                                            <p:cond delay="0"/>
                                          </p:stCondLst>
                                        </p:cTn>
                                        <p:tgtEl>
                                          <p:spTgt spid="292"/>
                                        </p:tgtEl>
                                        <p:attrNameLst>
                                          <p:attrName>style.visibility</p:attrName>
                                        </p:attrNameLst>
                                      </p:cBhvr>
                                      <p:to>
                                        <p:strVal val="visible"/>
                                      </p:to>
                                    </p:set>
                                  </p:childTnLst>
                                </p:cTn>
                              </p:par>
                            </p:childTnLst>
                          </p:cTn>
                        </p:par>
                        <p:par>
                          <p:cTn id="826" fill="hold">
                            <p:stCondLst>
                              <p:cond delay="257500"/>
                            </p:stCondLst>
                            <p:childTnLst>
                              <p:par>
                                <p:cTn id="827" presetID="11" presetClass="entr" presetSubtype="0" fill="hold" grpId="0" nodeType="afterEffect">
                                  <p:stCondLst>
                                    <p:cond delay="0"/>
                                  </p:stCondLst>
                                  <p:childTnLst>
                                    <p:set>
                                      <p:cBhvr>
                                        <p:cTn id="828" dur="1000">
                                          <p:stCondLst>
                                            <p:cond delay="0"/>
                                          </p:stCondLst>
                                        </p:cTn>
                                        <p:tgtEl>
                                          <p:spTgt spid="293"/>
                                        </p:tgtEl>
                                        <p:attrNameLst>
                                          <p:attrName>style.visibility</p:attrName>
                                        </p:attrNameLst>
                                      </p:cBhvr>
                                      <p:to>
                                        <p:strVal val="visible"/>
                                      </p:to>
                                    </p:set>
                                  </p:childTnLst>
                                </p:cTn>
                              </p:par>
                            </p:childTnLst>
                          </p:cTn>
                        </p:par>
                        <p:par>
                          <p:cTn id="829" fill="hold">
                            <p:stCondLst>
                              <p:cond delay="258500"/>
                            </p:stCondLst>
                            <p:childTnLst>
                              <p:par>
                                <p:cTn id="830" presetID="11" presetClass="entr" presetSubtype="0" fill="hold" grpId="0" nodeType="afterEffect">
                                  <p:stCondLst>
                                    <p:cond delay="0"/>
                                  </p:stCondLst>
                                  <p:childTnLst>
                                    <p:set>
                                      <p:cBhvr>
                                        <p:cTn id="831" dur="1000">
                                          <p:stCondLst>
                                            <p:cond delay="0"/>
                                          </p:stCondLst>
                                        </p:cTn>
                                        <p:tgtEl>
                                          <p:spTgt spid="294"/>
                                        </p:tgtEl>
                                        <p:attrNameLst>
                                          <p:attrName>style.visibility</p:attrName>
                                        </p:attrNameLst>
                                      </p:cBhvr>
                                      <p:to>
                                        <p:strVal val="visible"/>
                                      </p:to>
                                    </p:set>
                                  </p:childTnLst>
                                </p:cTn>
                              </p:par>
                            </p:childTnLst>
                          </p:cTn>
                        </p:par>
                        <p:par>
                          <p:cTn id="832" fill="hold">
                            <p:stCondLst>
                              <p:cond delay="259500"/>
                            </p:stCondLst>
                            <p:childTnLst>
                              <p:par>
                                <p:cTn id="833" presetID="11" presetClass="entr" presetSubtype="0" fill="hold" grpId="0" nodeType="afterEffect">
                                  <p:stCondLst>
                                    <p:cond delay="0"/>
                                  </p:stCondLst>
                                  <p:childTnLst>
                                    <p:set>
                                      <p:cBhvr>
                                        <p:cTn id="834" dur="1000">
                                          <p:stCondLst>
                                            <p:cond delay="0"/>
                                          </p:stCondLst>
                                        </p:cTn>
                                        <p:tgtEl>
                                          <p:spTgt spid="295"/>
                                        </p:tgtEl>
                                        <p:attrNameLst>
                                          <p:attrName>style.visibility</p:attrName>
                                        </p:attrNameLst>
                                      </p:cBhvr>
                                      <p:to>
                                        <p:strVal val="visible"/>
                                      </p:to>
                                    </p:set>
                                  </p:childTnLst>
                                </p:cTn>
                              </p:par>
                            </p:childTnLst>
                          </p:cTn>
                        </p:par>
                        <p:par>
                          <p:cTn id="835" fill="hold">
                            <p:stCondLst>
                              <p:cond delay="260500"/>
                            </p:stCondLst>
                            <p:childTnLst>
                              <p:par>
                                <p:cTn id="836" presetID="11" presetClass="entr" presetSubtype="0" fill="hold" grpId="0" nodeType="afterEffect">
                                  <p:stCondLst>
                                    <p:cond delay="0"/>
                                  </p:stCondLst>
                                  <p:childTnLst>
                                    <p:set>
                                      <p:cBhvr>
                                        <p:cTn id="837" dur="1000">
                                          <p:stCondLst>
                                            <p:cond delay="0"/>
                                          </p:stCondLst>
                                        </p:cTn>
                                        <p:tgtEl>
                                          <p:spTgt spid="296"/>
                                        </p:tgtEl>
                                        <p:attrNameLst>
                                          <p:attrName>style.visibility</p:attrName>
                                        </p:attrNameLst>
                                      </p:cBhvr>
                                      <p:to>
                                        <p:strVal val="visible"/>
                                      </p:to>
                                    </p:set>
                                  </p:childTnLst>
                                </p:cTn>
                              </p:par>
                            </p:childTnLst>
                          </p:cTn>
                        </p:par>
                        <p:par>
                          <p:cTn id="838" fill="hold">
                            <p:stCondLst>
                              <p:cond delay="261500"/>
                            </p:stCondLst>
                            <p:childTnLst>
                              <p:par>
                                <p:cTn id="839" presetID="11" presetClass="entr" presetSubtype="0" fill="hold" grpId="0" nodeType="afterEffect">
                                  <p:stCondLst>
                                    <p:cond delay="0"/>
                                  </p:stCondLst>
                                  <p:childTnLst>
                                    <p:set>
                                      <p:cBhvr>
                                        <p:cTn id="840" dur="1000">
                                          <p:stCondLst>
                                            <p:cond delay="0"/>
                                          </p:stCondLst>
                                        </p:cTn>
                                        <p:tgtEl>
                                          <p:spTgt spid="297"/>
                                        </p:tgtEl>
                                        <p:attrNameLst>
                                          <p:attrName>style.visibility</p:attrName>
                                        </p:attrNameLst>
                                      </p:cBhvr>
                                      <p:to>
                                        <p:strVal val="visible"/>
                                      </p:to>
                                    </p:set>
                                  </p:childTnLst>
                                </p:cTn>
                              </p:par>
                            </p:childTnLst>
                          </p:cTn>
                        </p:par>
                        <p:par>
                          <p:cTn id="841" fill="hold">
                            <p:stCondLst>
                              <p:cond delay="262500"/>
                            </p:stCondLst>
                            <p:childTnLst>
                              <p:par>
                                <p:cTn id="842" presetID="11" presetClass="entr" presetSubtype="0" fill="hold" grpId="0" nodeType="afterEffect">
                                  <p:stCondLst>
                                    <p:cond delay="0"/>
                                  </p:stCondLst>
                                  <p:childTnLst>
                                    <p:set>
                                      <p:cBhvr>
                                        <p:cTn id="843" dur="1000">
                                          <p:stCondLst>
                                            <p:cond delay="0"/>
                                          </p:stCondLst>
                                        </p:cTn>
                                        <p:tgtEl>
                                          <p:spTgt spid="298"/>
                                        </p:tgtEl>
                                        <p:attrNameLst>
                                          <p:attrName>style.visibility</p:attrName>
                                        </p:attrNameLst>
                                      </p:cBhvr>
                                      <p:to>
                                        <p:strVal val="visible"/>
                                      </p:to>
                                    </p:set>
                                  </p:childTnLst>
                                </p:cTn>
                              </p:par>
                            </p:childTnLst>
                          </p:cTn>
                        </p:par>
                        <p:par>
                          <p:cTn id="844" fill="hold">
                            <p:stCondLst>
                              <p:cond delay="263500"/>
                            </p:stCondLst>
                            <p:childTnLst>
                              <p:par>
                                <p:cTn id="845" presetID="11" presetClass="entr" presetSubtype="0" fill="hold" grpId="0" nodeType="afterEffect">
                                  <p:stCondLst>
                                    <p:cond delay="0"/>
                                  </p:stCondLst>
                                  <p:childTnLst>
                                    <p:set>
                                      <p:cBhvr>
                                        <p:cTn id="846" dur="1000">
                                          <p:stCondLst>
                                            <p:cond delay="0"/>
                                          </p:stCondLst>
                                        </p:cTn>
                                        <p:tgtEl>
                                          <p:spTgt spid="299"/>
                                        </p:tgtEl>
                                        <p:attrNameLst>
                                          <p:attrName>style.visibility</p:attrName>
                                        </p:attrNameLst>
                                      </p:cBhvr>
                                      <p:to>
                                        <p:strVal val="visible"/>
                                      </p:to>
                                    </p:set>
                                  </p:childTnLst>
                                </p:cTn>
                              </p:par>
                            </p:childTnLst>
                          </p:cTn>
                        </p:par>
                        <p:par>
                          <p:cTn id="847" fill="hold">
                            <p:stCondLst>
                              <p:cond delay="264500"/>
                            </p:stCondLst>
                            <p:childTnLst>
                              <p:par>
                                <p:cTn id="848" presetID="11" presetClass="entr" presetSubtype="0" fill="hold" grpId="0" nodeType="afterEffect">
                                  <p:stCondLst>
                                    <p:cond delay="0"/>
                                  </p:stCondLst>
                                  <p:childTnLst>
                                    <p:set>
                                      <p:cBhvr>
                                        <p:cTn id="849" dur="1000">
                                          <p:stCondLst>
                                            <p:cond delay="0"/>
                                          </p:stCondLst>
                                        </p:cTn>
                                        <p:tgtEl>
                                          <p:spTgt spid="300"/>
                                        </p:tgtEl>
                                        <p:attrNameLst>
                                          <p:attrName>style.visibility</p:attrName>
                                        </p:attrNameLst>
                                      </p:cBhvr>
                                      <p:to>
                                        <p:strVal val="visible"/>
                                      </p:to>
                                    </p:set>
                                  </p:childTnLst>
                                </p:cTn>
                              </p:par>
                            </p:childTnLst>
                          </p:cTn>
                        </p:par>
                        <p:par>
                          <p:cTn id="850" fill="hold">
                            <p:stCondLst>
                              <p:cond delay="265500"/>
                            </p:stCondLst>
                            <p:childTnLst>
                              <p:par>
                                <p:cTn id="851" presetID="11" presetClass="entr" presetSubtype="0" fill="hold" grpId="0" nodeType="afterEffect">
                                  <p:stCondLst>
                                    <p:cond delay="0"/>
                                  </p:stCondLst>
                                  <p:childTnLst>
                                    <p:set>
                                      <p:cBhvr>
                                        <p:cTn id="852" dur="1000">
                                          <p:stCondLst>
                                            <p:cond delay="0"/>
                                          </p:stCondLst>
                                        </p:cTn>
                                        <p:tgtEl>
                                          <p:spTgt spid="301"/>
                                        </p:tgtEl>
                                        <p:attrNameLst>
                                          <p:attrName>style.visibility</p:attrName>
                                        </p:attrNameLst>
                                      </p:cBhvr>
                                      <p:to>
                                        <p:strVal val="visible"/>
                                      </p:to>
                                    </p:set>
                                  </p:childTnLst>
                                </p:cTn>
                              </p:par>
                            </p:childTnLst>
                          </p:cTn>
                        </p:par>
                        <p:par>
                          <p:cTn id="853" fill="hold">
                            <p:stCondLst>
                              <p:cond delay="266500"/>
                            </p:stCondLst>
                            <p:childTnLst>
                              <p:par>
                                <p:cTn id="854" presetID="11" presetClass="entr" presetSubtype="0" fill="hold" grpId="0" nodeType="afterEffect">
                                  <p:stCondLst>
                                    <p:cond delay="0"/>
                                  </p:stCondLst>
                                  <p:childTnLst>
                                    <p:set>
                                      <p:cBhvr>
                                        <p:cTn id="855" dur="1000">
                                          <p:stCondLst>
                                            <p:cond delay="0"/>
                                          </p:stCondLst>
                                        </p:cTn>
                                        <p:tgtEl>
                                          <p:spTgt spid="302"/>
                                        </p:tgtEl>
                                        <p:attrNameLst>
                                          <p:attrName>style.visibility</p:attrName>
                                        </p:attrNameLst>
                                      </p:cBhvr>
                                      <p:to>
                                        <p:strVal val="visible"/>
                                      </p:to>
                                    </p:set>
                                  </p:childTnLst>
                                </p:cTn>
                              </p:par>
                            </p:childTnLst>
                          </p:cTn>
                        </p:par>
                        <p:par>
                          <p:cTn id="856" fill="hold">
                            <p:stCondLst>
                              <p:cond delay="267500"/>
                            </p:stCondLst>
                            <p:childTnLst>
                              <p:par>
                                <p:cTn id="857" presetID="11" presetClass="entr" presetSubtype="0" fill="hold" grpId="0" nodeType="afterEffect">
                                  <p:stCondLst>
                                    <p:cond delay="0"/>
                                  </p:stCondLst>
                                  <p:childTnLst>
                                    <p:set>
                                      <p:cBhvr>
                                        <p:cTn id="858" dur="1000">
                                          <p:stCondLst>
                                            <p:cond delay="0"/>
                                          </p:stCondLst>
                                        </p:cTn>
                                        <p:tgtEl>
                                          <p:spTgt spid="303"/>
                                        </p:tgtEl>
                                        <p:attrNameLst>
                                          <p:attrName>style.visibility</p:attrName>
                                        </p:attrNameLst>
                                      </p:cBhvr>
                                      <p:to>
                                        <p:strVal val="visible"/>
                                      </p:to>
                                    </p:set>
                                  </p:childTnLst>
                                </p:cTn>
                              </p:par>
                            </p:childTnLst>
                          </p:cTn>
                        </p:par>
                        <p:par>
                          <p:cTn id="859" fill="hold">
                            <p:stCondLst>
                              <p:cond delay="268500"/>
                            </p:stCondLst>
                            <p:childTnLst>
                              <p:par>
                                <p:cTn id="860" presetID="11" presetClass="entr" presetSubtype="0" fill="hold" grpId="0" nodeType="afterEffect">
                                  <p:stCondLst>
                                    <p:cond delay="0"/>
                                  </p:stCondLst>
                                  <p:childTnLst>
                                    <p:set>
                                      <p:cBhvr>
                                        <p:cTn id="861" dur="1000">
                                          <p:stCondLst>
                                            <p:cond delay="0"/>
                                          </p:stCondLst>
                                        </p:cTn>
                                        <p:tgtEl>
                                          <p:spTgt spid="304"/>
                                        </p:tgtEl>
                                        <p:attrNameLst>
                                          <p:attrName>style.visibility</p:attrName>
                                        </p:attrNameLst>
                                      </p:cBhvr>
                                      <p:to>
                                        <p:strVal val="visible"/>
                                      </p:to>
                                    </p:set>
                                  </p:childTnLst>
                                </p:cTn>
                              </p:par>
                            </p:childTnLst>
                          </p:cTn>
                        </p:par>
                        <p:par>
                          <p:cTn id="862" fill="hold">
                            <p:stCondLst>
                              <p:cond delay="269500"/>
                            </p:stCondLst>
                            <p:childTnLst>
                              <p:par>
                                <p:cTn id="863" presetID="11" presetClass="entr" presetSubtype="0" fill="hold" grpId="0" nodeType="afterEffect">
                                  <p:stCondLst>
                                    <p:cond delay="0"/>
                                  </p:stCondLst>
                                  <p:childTnLst>
                                    <p:set>
                                      <p:cBhvr>
                                        <p:cTn id="864" dur="1000">
                                          <p:stCondLst>
                                            <p:cond delay="0"/>
                                          </p:stCondLst>
                                        </p:cTn>
                                        <p:tgtEl>
                                          <p:spTgt spid="305"/>
                                        </p:tgtEl>
                                        <p:attrNameLst>
                                          <p:attrName>style.visibility</p:attrName>
                                        </p:attrNameLst>
                                      </p:cBhvr>
                                      <p:to>
                                        <p:strVal val="visible"/>
                                      </p:to>
                                    </p:set>
                                  </p:childTnLst>
                                </p:cTn>
                              </p:par>
                            </p:childTnLst>
                          </p:cTn>
                        </p:par>
                        <p:par>
                          <p:cTn id="865" fill="hold">
                            <p:stCondLst>
                              <p:cond delay="270500"/>
                            </p:stCondLst>
                            <p:childTnLst>
                              <p:par>
                                <p:cTn id="866" presetID="11" presetClass="entr" presetSubtype="0" fill="hold" grpId="0" nodeType="afterEffect">
                                  <p:stCondLst>
                                    <p:cond delay="0"/>
                                  </p:stCondLst>
                                  <p:childTnLst>
                                    <p:set>
                                      <p:cBhvr>
                                        <p:cTn id="867" dur="1000">
                                          <p:stCondLst>
                                            <p:cond delay="0"/>
                                          </p:stCondLst>
                                        </p:cTn>
                                        <p:tgtEl>
                                          <p:spTgt spid="306"/>
                                        </p:tgtEl>
                                        <p:attrNameLst>
                                          <p:attrName>style.visibility</p:attrName>
                                        </p:attrNameLst>
                                      </p:cBhvr>
                                      <p:to>
                                        <p:strVal val="visible"/>
                                      </p:to>
                                    </p:set>
                                  </p:childTnLst>
                                </p:cTn>
                              </p:par>
                            </p:childTnLst>
                          </p:cTn>
                        </p:par>
                        <p:par>
                          <p:cTn id="868" fill="hold">
                            <p:stCondLst>
                              <p:cond delay="271500"/>
                            </p:stCondLst>
                            <p:childTnLst>
                              <p:par>
                                <p:cTn id="869" presetID="11" presetClass="entr" presetSubtype="0" fill="hold" grpId="0" nodeType="afterEffect">
                                  <p:stCondLst>
                                    <p:cond delay="0"/>
                                  </p:stCondLst>
                                  <p:childTnLst>
                                    <p:set>
                                      <p:cBhvr>
                                        <p:cTn id="870" dur="1000">
                                          <p:stCondLst>
                                            <p:cond delay="0"/>
                                          </p:stCondLst>
                                        </p:cTn>
                                        <p:tgtEl>
                                          <p:spTgt spid="307"/>
                                        </p:tgtEl>
                                        <p:attrNameLst>
                                          <p:attrName>style.visibility</p:attrName>
                                        </p:attrNameLst>
                                      </p:cBhvr>
                                      <p:to>
                                        <p:strVal val="visible"/>
                                      </p:to>
                                    </p:set>
                                  </p:childTnLst>
                                </p:cTn>
                              </p:par>
                            </p:childTnLst>
                          </p:cTn>
                        </p:par>
                        <p:par>
                          <p:cTn id="871" fill="hold">
                            <p:stCondLst>
                              <p:cond delay="272500"/>
                            </p:stCondLst>
                            <p:childTnLst>
                              <p:par>
                                <p:cTn id="872" presetID="11" presetClass="entr" presetSubtype="0" fill="hold" grpId="0" nodeType="afterEffect">
                                  <p:stCondLst>
                                    <p:cond delay="0"/>
                                  </p:stCondLst>
                                  <p:childTnLst>
                                    <p:set>
                                      <p:cBhvr>
                                        <p:cTn id="873" dur="1000">
                                          <p:stCondLst>
                                            <p:cond delay="0"/>
                                          </p:stCondLst>
                                        </p:cTn>
                                        <p:tgtEl>
                                          <p:spTgt spid="308"/>
                                        </p:tgtEl>
                                        <p:attrNameLst>
                                          <p:attrName>style.visibility</p:attrName>
                                        </p:attrNameLst>
                                      </p:cBhvr>
                                      <p:to>
                                        <p:strVal val="visible"/>
                                      </p:to>
                                    </p:set>
                                  </p:childTnLst>
                                </p:cTn>
                              </p:par>
                            </p:childTnLst>
                          </p:cTn>
                        </p:par>
                        <p:par>
                          <p:cTn id="874" fill="hold">
                            <p:stCondLst>
                              <p:cond delay="273500"/>
                            </p:stCondLst>
                            <p:childTnLst>
                              <p:par>
                                <p:cTn id="875" presetID="11" presetClass="entr" presetSubtype="0" fill="hold" grpId="0" nodeType="afterEffect">
                                  <p:stCondLst>
                                    <p:cond delay="0"/>
                                  </p:stCondLst>
                                  <p:childTnLst>
                                    <p:set>
                                      <p:cBhvr>
                                        <p:cTn id="876" dur="1000">
                                          <p:stCondLst>
                                            <p:cond delay="0"/>
                                          </p:stCondLst>
                                        </p:cTn>
                                        <p:tgtEl>
                                          <p:spTgt spid="309"/>
                                        </p:tgtEl>
                                        <p:attrNameLst>
                                          <p:attrName>style.visibility</p:attrName>
                                        </p:attrNameLst>
                                      </p:cBhvr>
                                      <p:to>
                                        <p:strVal val="visible"/>
                                      </p:to>
                                    </p:set>
                                  </p:childTnLst>
                                </p:cTn>
                              </p:par>
                            </p:childTnLst>
                          </p:cTn>
                        </p:par>
                        <p:par>
                          <p:cTn id="877" fill="hold">
                            <p:stCondLst>
                              <p:cond delay="274500"/>
                            </p:stCondLst>
                            <p:childTnLst>
                              <p:par>
                                <p:cTn id="878" presetID="11" presetClass="entr" presetSubtype="0" fill="hold" grpId="0" nodeType="afterEffect">
                                  <p:stCondLst>
                                    <p:cond delay="0"/>
                                  </p:stCondLst>
                                  <p:childTnLst>
                                    <p:set>
                                      <p:cBhvr>
                                        <p:cTn id="879" dur="1000">
                                          <p:stCondLst>
                                            <p:cond delay="0"/>
                                          </p:stCondLst>
                                        </p:cTn>
                                        <p:tgtEl>
                                          <p:spTgt spid="310"/>
                                        </p:tgtEl>
                                        <p:attrNameLst>
                                          <p:attrName>style.visibility</p:attrName>
                                        </p:attrNameLst>
                                      </p:cBhvr>
                                      <p:to>
                                        <p:strVal val="visible"/>
                                      </p:to>
                                    </p:set>
                                  </p:childTnLst>
                                </p:cTn>
                              </p:par>
                            </p:childTnLst>
                          </p:cTn>
                        </p:par>
                        <p:par>
                          <p:cTn id="880" fill="hold">
                            <p:stCondLst>
                              <p:cond delay="275500"/>
                            </p:stCondLst>
                            <p:childTnLst>
                              <p:par>
                                <p:cTn id="881" presetID="11" presetClass="entr" presetSubtype="0" fill="hold" grpId="0" nodeType="afterEffect">
                                  <p:stCondLst>
                                    <p:cond delay="0"/>
                                  </p:stCondLst>
                                  <p:childTnLst>
                                    <p:set>
                                      <p:cBhvr>
                                        <p:cTn id="882" dur="1000">
                                          <p:stCondLst>
                                            <p:cond delay="0"/>
                                          </p:stCondLst>
                                        </p:cTn>
                                        <p:tgtEl>
                                          <p:spTgt spid="311"/>
                                        </p:tgtEl>
                                        <p:attrNameLst>
                                          <p:attrName>style.visibility</p:attrName>
                                        </p:attrNameLst>
                                      </p:cBhvr>
                                      <p:to>
                                        <p:strVal val="visible"/>
                                      </p:to>
                                    </p:set>
                                  </p:childTnLst>
                                </p:cTn>
                              </p:par>
                            </p:childTnLst>
                          </p:cTn>
                        </p:par>
                        <p:par>
                          <p:cTn id="883" fill="hold">
                            <p:stCondLst>
                              <p:cond delay="276500"/>
                            </p:stCondLst>
                            <p:childTnLst>
                              <p:par>
                                <p:cTn id="884" presetID="11" presetClass="entr" presetSubtype="0" fill="hold" grpId="0" nodeType="afterEffect">
                                  <p:stCondLst>
                                    <p:cond delay="0"/>
                                  </p:stCondLst>
                                  <p:childTnLst>
                                    <p:set>
                                      <p:cBhvr>
                                        <p:cTn id="885" dur="1000">
                                          <p:stCondLst>
                                            <p:cond delay="0"/>
                                          </p:stCondLst>
                                        </p:cTn>
                                        <p:tgtEl>
                                          <p:spTgt spid="312"/>
                                        </p:tgtEl>
                                        <p:attrNameLst>
                                          <p:attrName>style.visibility</p:attrName>
                                        </p:attrNameLst>
                                      </p:cBhvr>
                                      <p:to>
                                        <p:strVal val="visible"/>
                                      </p:to>
                                    </p:set>
                                  </p:childTnLst>
                                </p:cTn>
                              </p:par>
                            </p:childTnLst>
                          </p:cTn>
                        </p:par>
                        <p:par>
                          <p:cTn id="886" fill="hold">
                            <p:stCondLst>
                              <p:cond delay="277500"/>
                            </p:stCondLst>
                            <p:childTnLst>
                              <p:par>
                                <p:cTn id="887" presetID="11" presetClass="entr" presetSubtype="0" fill="hold" grpId="0" nodeType="afterEffect">
                                  <p:stCondLst>
                                    <p:cond delay="0"/>
                                  </p:stCondLst>
                                  <p:childTnLst>
                                    <p:set>
                                      <p:cBhvr>
                                        <p:cTn id="888" dur="1000">
                                          <p:stCondLst>
                                            <p:cond delay="0"/>
                                          </p:stCondLst>
                                        </p:cTn>
                                        <p:tgtEl>
                                          <p:spTgt spid="313"/>
                                        </p:tgtEl>
                                        <p:attrNameLst>
                                          <p:attrName>style.visibility</p:attrName>
                                        </p:attrNameLst>
                                      </p:cBhvr>
                                      <p:to>
                                        <p:strVal val="visible"/>
                                      </p:to>
                                    </p:set>
                                  </p:childTnLst>
                                </p:cTn>
                              </p:par>
                            </p:childTnLst>
                          </p:cTn>
                        </p:par>
                        <p:par>
                          <p:cTn id="889" fill="hold">
                            <p:stCondLst>
                              <p:cond delay="278500"/>
                            </p:stCondLst>
                            <p:childTnLst>
                              <p:par>
                                <p:cTn id="890" presetID="11" presetClass="entr" presetSubtype="0" fill="hold" grpId="0" nodeType="afterEffect">
                                  <p:stCondLst>
                                    <p:cond delay="0"/>
                                  </p:stCondLst>
                                  <p:childTnLst>
                                    <p:set>
                                      <p:cBhvr>
                                        <p:cTn id="891" dur="1000">
                                          <p:stCondLst>
                                            <p:cond delay="0"/>
                                          </p:stCondLst>
                                        </p:cTn>
                                        <p:tgtEl>
                                          <p:spTgt spid="314"/>
                                        </p:tgtEl>
                                        <p:attrNameLst>
                                          <p:attrName>style.visibility</p:attrName>
                                        </p:attrNameLst>
                                      </p:cBhvr>
                                      <p:to>
                                        <p:strVal val="visible"/>
                                      </p:to>
                                    </p:set>
                                  </p:childTnLst>
                                </p:cTn>
                              </p:par>
                            </p:childTnLst>
                          </p:cTn>
                        </p:par>
                        <p:par>
                          <p:cTn id="892" fill="hold">
                            <p:stCondLst>
                              <p:cond delay="279500"/>
                            </p:stCondLst>
                            <p:childTnLst>
                              <p:par>
                                <p:cTn id="893" presetID="11" presetClass="entr" presetSubtype="0" fill="hold" grpId="0" nodeType="afterEffect">
                                  <p:stCondLst>
                                    <p:cond delay="0"/>
                                  </p:stCondLst>
                                  <p:childTnLst>
                                    <p:set>
                                      <p:cBhvr>
                                        <p:cTn id="894" dur="1000">
                                          <p:stCondLst>
                                            <p:cond delay="0"/>
                                          </p:stCondLst>
                                        </p:cTn>
                                        <p:tgtEl>
                                          <p:spTgt spid="315"/>
                                        </p:tgtEl>
                                        <p:attrNameLst>
                                          <p:attrName>style.visibility</p:attrName>
                                        </p:attrNameLst>
                                      </p:cBhvr>
                                      <p:to>
                                        <p:strVal val="visible"/>
                                      </p:to>
                                    </p:set>
                                  </p:childTnLst>
                                </p:cTn>
                              </p:par>
                            </p:childTnLst>
                          </p:cTn>
                        </p:par>
                        <p:par>
                          <p:cTn id="895" fill="hold">
                            <p:stCondLst>
                              <p:cond delay="280500"/>
                            </p:stCondLst>
                            <p:childTnLst>
                              <p:par>
                                <p:cTn id="896" presetID="11" presetClass="entr" presetSubtype="0" fill="hold" grpId="0" nodeType="afterEffect">
                                  <p:stCondLst>
                                    <p:cond delay="0"/>
                                  </p:stCondLst>
                                  <p:childTnLst>
                                    <p:set>
                                      <p:cBhvr>
                                        <p:cTn id="897" dur="1000">
                                          <p:stCondLst>
                                            <p:cond delay="0"/>
                                          </p:stCondLst>
                                        </p:cTn>
                                        <p:tgtEl>
                                          <p:spTgt spid="316"/>
                                        </p:tgtEl>
                                        <p:attrNameLst>
                                          <p:attrName>style.visibility</p:attrName>
                                        </p:attrNameLst>
                                      </p:cBhvr>
                                      <p:to>
                                        <p:strVal val="visible"/>
                                      </p:to>
                                    </p:set>
                                  </p:childTnLst>
                                </p:cTn>
                              </p:par>
                            </p:childTnLst>
                          </p:cTn>
                        </p:par>
                        <p:par>
                          <p:cTn id="898" fill="hold">
                            <p:stCondLst>
                              <p:cond delay="281500"/>
                            </p:stCondLst>
                            <p:childTnLst>
                              <p:par>
                                <p:cTn id="899" presetID="11" presetClass="entr" presetSubtype="0" fill="hold" grpId="0" nodeType="afterEffect">
                                  <p:stCondLst>
                                    <p:cond delay="0"/>
                                  </p:stCondLst>
                                  <p:childTnLst>
                                    <p:set>
                                      <p:cBhvr>
                                        <p:cTn id="900" dur="1000">
                                          <p:stCondLst>
                                            <p:cond delay="0"/>
                                          </p:stCondLst>
                                        </p:cTn>
                                        <p:tgtEl>
                                          <p:spTgt spid="317"/>
                                        </p:tgtEl>
                                        <p:attrNameLst>
                                          <p:attrName>style.visibility</p:attrName>
                                        </p:attrNameLst>
                                      </p:cBhvr>
                                      <p:to>
                                        <p:strVal val="visible"/>
                                      </p:to>
                                    </p:set>
                                  </p:childTnLst>
                                </p:cTn>
                              </p:par>
                            </p:childTnLst>
                          </p:cTn>
                        </p:par>
                        <p:par>
                          <p:cTn id="901" fill="hold">
                            <p:stCondLst>
                              <p:cond delay="282500"/>
                            </p:stCondLst>
                            <p:childTnLst>
                              <p:par>
                                <p:cTn id="902" presetID="11" presetClass="entr" presetSubtype="0" fill="hold" grpId="0" nodeType="afterEffect">
                                  <p:stCondLst>
                                    <p:cond delay="0"/>
                                  </p:stCondLst>
                                  <p:childTnLst>
                                    <p:set>
                                      <p:cBhvr>
                                        <p:cTn id="903" dur="1000">
                                          <p:stCondLst>
                                            <p:cond delay="0"/>
                                          </p:stCondLst>
                                        </p:cTn>
                                        <p:tgtEl>
                                          <p:spTgt spid="318"/>
                                        </p:tgtEl>
                                        <p:attrNameLst>
                                          <p:attrName>style.visibility</p:attrName>
                                        </p:attrNameLst>
                                      </p:cBhvr>
                                      <p:to>
                                        <p:strVal val="visible"/>
                                      </p:to>
                                    </p:set>
                                  </p:childTnLst>
                                </p:cTn>
                              </p:par>
                            </p:childTnLst>
                          </p:cTn>
                        </p:par>
                        <p:par>
                          <p:cTn id="904" fill="hold">
                            <p:stCondLst>
                              <p:cond delay="283500"/>
                            </p:stCondLst>
                            <p:childTnLst>
                              <p:par>
                                <p:cTn id="905" presetID="11" presetClass="entr" presetSubtype="0" fill="hold" grpId="0" nodeType="afterEffect">
                                  <p:stCondLst>
                                    <p:cond delay="0"/>
                                  </p:stCondLst>
                                  <p:childTnLst>
                                    <p:set>
                                      <p:cBhvr>
                                        <p:cTn id="906" dur="1000">
                                          <p:stCondLst>
                                            <p:cond delay="0"/>
                                          </p:stCondLst>
                                        </p:cTn>
                                        <p:tgtEl>
                                          <p:spTgt spid="319"/>
                                        </p:tgtEl>
                                        <p:attrNameLst>
                                          <p:attrName>style.visibility</p:attrName>
                                        </p:attrNameLst>
                                      </p:cBhvr>
                                      <p:to>
                                        <p:strVal val="visible"/>
                                      </p:to>
                                    </p:set>
                                  </p:childTnLst>
                                </p:cTn>
                              </p:par>
                            </p:childTnLst>
                          </p:cTn>
                        </p:par>
                        <p:par>
                          <p:cTn id="907" fill="hold">
                            <p:stCondLst>
                              <p:cond delay="284500"/>
                            </p:stCondLst>
                            <p:childTnLst>
                              <p:par>
                                <p:cTn id="908" presetID="11" presetClass="entr" presetSubtype="0" fill="hold" grpId="0" nodeType="afterEffect">
                                  <p:stCondLst>
                                    <p:cond delay="0"/>
                                  </p:stCondLst>
                                  <p:childTnLst>
                                    <p:set>
                                      <p:cBhvr>
                                        <p:cTn id="909" dur="1000">
                                          <p:stCondLst>
                                            <p:cond delay="0"/>
                                          </p:stCondLst>
                                        </p:cTn>
                                        <p:tgtEl>
                                          <p:spTgt spid="320"/>
                                        </p:tgtEl>
                                        <p:attrNameLst>
                                          <p:attrName>style.visibility</p:attrName>
                                        </p:attrNameLst>
                                      </p:cBhvr>
                                      <p:to>
                                        <p:strVal val="visible"/>
                                      </p:to>
                                    </p:set>
                                  </p:childTnLst>
                                </p:cTn>
                              </p:par>
                            </p:childTnLst>
                          </p:cTn>
                        </p:par>
                        <p:par>
                          <p:cTn id="910" fill="hold">
                            <p:stCondLst>
                              <p:cond delay="285500"/>
                            </p:stCondLst>
                            <p:childTnLst>
                              <p:par>
                                <p:cTn id="911" presetID="11" presetClass="entr" presetSubtype="0" fill="hold" grpId="0" nodeType="afterEffect">
                                  <p:stCondLst>
                                    <p:cond delay="0"/>
                                  </p:stCondLst>
                                  <p:childTnLst>
                                    <p:set>
                                      <p:cBhvr>
                                        <p:cTn id="912" dur="1000">
                                          <p:stCondLst>
                                            <p:cond delay="0"/>
                                          </p:stCondLst>
                                        </p:cTn>
                                        <p:tgtEl>
                                          <p:spTgt spid="321"/>
                                        </p:tgtEl>
                                        <p:attrNameLst>
                                          <p:attrName>style.visibility</p:attrName>
                                        </p:attrNameLst>
                                      </p:cBhvr>
                                      <p:to>
                                        <p:strVal val="visible"/>
                                      </p:to>
                                    </p:set>
                                  </p:childTnLst>
                                </p:cTn>
                              </p:par>
                            </p:childTnLst>
                          </p:cTn>
                        </p:par>
                        <p:par>
                          <p:cTn id="913" fill="hold">
                            <p:stCondLst>
                              <p:cond delay="286500"/>
                            </p:stCondLst>
                            <p:childTnLst>
                              <p:par>
                                <p:cTn id="914" presetID="11" presetClass="entr" presetSubtype="0" fill="hold" grpId="0" nodeType="afterEffect">
                                  <p:stCondLst>
                                    <p:cond delay="0"/>
                                  </p:stCondLst>
                                  <p:childTnLst>
                                    <p:set>
                                      <p:cBhvr>
                                        <p:cTn id="915" dur="1000">
                                          <p:stCondLst>
                                            <p:cond delay="0"/>
                                          </p:stCondLst>
                                        </p:cTn>
                                        <p:tgtEl>
                                          <p:spTgt spid="322"/>
                                        </p:tgtEl>
                                        <p:attrNameLst>
                                          <p:attrName>style.visibility</p:attrName>
                                        </p:attrNameLst>
                                      </p:cBhvr>
                                      <p:to>
                                        <p:strVal val="visible"/>
                                      </p:to>
                                    </p:set>
                                  </p:childTnLst>
                                </p:cTn>
                              </p:par>
                            </p:childTnLst>
                          </p:cTn>
                        </p:par>
                        <p:par>
                          <p:cTn id="916" fill="hold">
                            <p:stCondLst>
                              <p:cond delay="287500"/>
                            </p:stCondLst>
                            <p:childTnLst>
                              <p:par>
                                <p:cTn id="917" presetID="11" presetClass="entr" presetSubtype="0" fill="hold" grpId="0" nodeType="afterEffect">
                                  <p:stCondLst>
                                    <p:cond delay="0"/>
                                  </p:stCondLst>
                                  <p:childTnLst>
                                    <p:set>
                                      <p:cBhvr>
                                        <p:cTn id="918" dur="1000">
                                          <p:stCondLst>
                                            <p:cond delay="0"/>
                                          </p:stCondLst>
                                        </p:cTn>
                                        <p:tgtEl>
                                          <p:spTgt spid="323"/>
                                        </p:tgtEl>
                                        <p:attrNameLst>
                                          <p:attrName>style.visibility</p:attrName>
                                        </p:attrNameLst>
                                      </p:cBhvr>
                                      <p:to>
                                        <p:strVal val="visible"/>
                                      </p:to>
                                    </p:set>
                                  </p:childTnLst>
                                </p:cTn>
                              </p:par>
                            </p:childTnLst>
                          </p:cTn>
                        </p:par>
                        <p:par>
                          <p:cTn id="919" fill="hold">
                            <p:stCondLst>
                              <p:cond delay="288500"/>
                            </p:stCondLst>
                            <p:childTnLst>
                              <p:par>
                                <p:cTn id="920" presetID="11" presetClass="entr" presetSubtype="0" fill="hold" grpId="0" nodeType="afterEffect">
                                  <p:stCondLst>
                                    <p:cond delay="0"/>
                                  </p:stCondLst>
                                  <p:childTnLst>
                                    <p:set>
                                      <p:cBhvr>
                                        <p:cTn id="921" dur="1000">
                                          <p:stCondLst>
                                            <p:cond delay="0"/>
                                          </p:stCondLst>
                                        </p:cTn>
                                        <p:tgtEl>
                                          <p:spTgt spid="324"/>
                                        </p:tgtEl>
                                        <p:attrNameLst>
                                          <p:attrName>style.visibility</p:attrName>
                                        </p:attrNameLst>
                                      </p:cBhvr>
                                      <p:to>
                                        <p:strVal val="visible"/>
                                      </p:to>
                                    </p:set>
                                  </p:childTnLst>
                                </p:cTn>
                              </p:par>
                            </p:childTnLst>
                          </p:cTn>
                        </p:par>
                        <p:par>
                          <p:cTn id="922" fill="hold">
                            <p:stCondLst>
                              <p:cond delay="289500"/>
                            </p:stCondLst>
                            <p:childTnLst>
                              <p:par>
                                <p:cTn id="923" presetID="11" presetClass="entr" presetSubtype="0" fill="hold" grpId="0" nodeType="afterEffect">
                                  <p:stCondLst>
                                    <p:cond delay="0"/>
                                  </p:stCondLst>
                                  <p:childTnLst>
                                    <p:set>
                                      <p:cBhvr>
                                        <p:cTn id="924" dur="1000">
                                          <p:stCondLst>
                                            <p:cond delay="0"/>
                                          </p:stCondLst>
                                        </p:cTn>
                                        <p:tgtEl>
                                          <p:spTgt spid="325"/>
                                        </p:tgtEl>
                                        <p:attrNameLst>
                                          <p:attrName>style.visibility</p:attrName>
                                        </p:attrNameLst>
                                      </p:cBhvr>
                                      <p:to>
                                        <p:strVal val="visible"/>
                                      </p:to>
                                    </p:set>
                                  </p:childTnLst>
                                </p:cTn>
                              </p:par>
                            </p:childTnLst>
                          </p:cTn>
                        </p:par>
                        <p:par>
                          <p:cTn id="925" fill="hold">
                            <p:stCondLst>
                              <p:cond delay="290500"/>
                            </p:stCondLst>
                            <p:childTnLst>
                              <p:par>
                                <p:cTn id="926" presetID="11" presetClass="entr" presetSubtype="0" fill="hold" grpId="0" nodeType="afterEffect">
                                  <p:stCondLst>
                                    <p:cond delay="0"/>
                                  </p:stCondLst>
                                  <p:childTnLst>
                                    <p:set>
                                      <p:cBhvr>
                                        <p:cTn id="927" dur="1000">
                                          <p:stCondLst>
                                            <p:cond delay="0"/>
                                          </p:stCondLst>
                                        </p:cTn>
                                        <p:tgtEl>
                                          <p:spTgt spid="326"/>
                                        </p:tgtEl>
                                        <p:attrNameLst>
                                          <p:attrName>style.visibility</p:attrName>
                                        </p:attrNameLst>
                                      </p:cBhvr>
                                      <p:to>
                                        <p:strVal val="visible"/>
                                      </p:to>
                                    </p:set>
                                  </p:childTnLst>
                                </p:cTn>
                              </p:par>
                            </p:childTnLst>
                          </p:cTn>
                        </p:par>
                        <p:par>
                          <p:cTn id="928" fill="hold">
                            <p:stCondLst>
                              <p:cond delay="291500"/>
                            </p:stCondLst>
                            <p:childTnLst>
                              <p:par>
                                <p:cTn id="929" presetID="11" presetClass="entr" presetSubtype="0" fill="hold" grpId="0" nodeType="afterEffect">
                                  <p:stCondLst>
                                    <p:cond delay="0"/>
                                  </p:stCondLst>
                                  <p:childTnLst>
                                    <p:set>
                                      <p:cBhvr>
                                        <p:cTn id="930" dur="1000">
                                          <p:stCondLst>
                                            <p:cond delay="0"/>
                                          </p:stCondLst>
                                        </p:cTn>
                                        <p:tgtEl>
                                          <p:spTgt spid="327"/>
                                        </p:tgtEl>
                                        <p:attrNameLst>
                                          <p:attrName>style.visibility</p:attrName>
                                        </p:attrNameLst>
                                      </p:cBhvr>
                                      <p:to>
                                        <p:strVal val="visible"/>
                                      </p:to>
                                    </p:set>
                                  </p:childTnLst>
                                  <p:subTnLst>
                                    <p:audio>
                                      <p:cMediaNode>
                                        <p:cTn display="0" masterRel="sameClick">
                                          <p:stCondLst>
                                            <p:cond evt="begin" delay="0">
                                              <p:tn val="929"/>
                                            </p:cond>
                                          </p:stCondLst>
                                          <p:endCondLst>
                                            <p:cond evt="onStopAudio" delay="0">
                                              <p:tgtEl>
                                                <p:sldTgt/>
                                              </p:tgtEl>
                                            </p:cond>
                                          </p:endCondLst>
                                        </p:cTn>
                                        <p:tgtEl>
                                          <p:sndTgt r:embed="rId3" name="chimes.wav"/>
                                        </p:tgtEl>
                                      </p:cMediaNode>
                                    </p:audio>
                                  </p:subTnLst>
                                </p:cTn>
                              </p:par>
                            </p:childTnLst>
                          </p:cTn>
                        </p:par>
                        <p:par>
                          <p:cTn id="931" fill="hold">
                            <p:stCondLst>
                              <p:cond delay="292500"/>
                            </p:stCondLst>
                            <p:childTnLst>
                              <p:par>
                                <p:cTn id="932" presetID="11" presetClass="entr" presetSubtype="0" fill="hold" grpId="0" nodeType="afterEffect">
                                  <p:stCondLst>
                                    <p:cond delay="0"/>
                                  </p:stCondLst>
                                  <p:childTnLst>
                                    <p:set>
                                      <p:cBhvr>
                                        <p:cTn id="933" dur="1000">
                                          <p:stCondLst>
                                            <p:cond delay="0"/>
                                          </p:stCondLst>
                                        </p:cTn>
                                        <p:tgtEl>
                                          <p:spTgt spid="328"/>
                                        </p:tgtEl>
                                        <p:attrNameLst>
                                          <p:attrName>style.visibility</p:attrName>
                                        </p:attrNameLst>
                                      </p:cBhvr>
                                      <p:to>
                                        <p:strVal val="visible"/>
                                      </p:to>
                                    </p:set>
                                  </p:childTnLst>
                                  <p:subTnLst>
                                    <p:audio>
                                      <p:cMediaNode>
                                        <p:cTn display="0" masterRel="sameClick">
                                          <p:stCondLst>
                                            <p:cond evt="begin" delay="0">
                                              <p:tn val="932"/>
                                            </p:cond>
                                          </p:stCondLst>
                                          <p:endCondLst>
                                            <p:cond evt="onStopAudio" delay="0">
                                              <p:tgtEl>
                                                <p:sldTgt/>
                                              </p:tgtEl>
                                            </p:cond>
                                          </p:endCondLst>
                                        </p:cTn>
                                        <p:tgtEl>
                                          <p:sndTgt r:embed="rId3" name="chimes.wav"/>
                                        </p:tgtEl>
                                      </p:cMediaNode>
                                    </p:audio>
                                  </p:subTnLst>
                                </p:cTn>
                              </p:par>
                            </p:childTnLst>
                          </p:cTn>
                        </p:par>
                        <p:par>
                          <p:cTn id="934" fill="hold">
                            <p:stCondLst>
                              <p:cond delay="293500"/>
                            </p:stCondLst>
                            <p:childTnLst>
                              <p:par>
                                <p:cTn id="935" presetID="11" presetClass="entr" presetSubtype="0" fill="hold" grpId="0" nodeType="afterEffect">
                                  <p:stCondLst>
                                    <p:cond delay="0"/>
                                  </p:stCondLst>
                                  <p:childTnLst>
                                    <p:set>
                                      <p:cBhvr>
                                        <p:cTn id="936" dur="1000">
                                          <p:stCondLst>
                                            <p:cond delay="0"/>
                                          </p:stCondLst>
                                        </p:cTn>
                                        <p:tgtEl>
                                          <p:spTgt spid="329"/>
                                        </p:tgtEl>
                                        <p:attrNameLst>
                                          <p:attrName>style.visibility</p:attrName>
                                        </p:attrNameLst>
                                      </p:cBhvr>
                                      <p:to>
                                        <p:strVal val="visible"/>
                                      </p:to>
                                    </p:set>
                                  </p:childTnLst>
                                  <p:subTnLst>
                                    <p:audio>
                                      <p:cMediaNode>
                                        <p:cTn display="0" masterRel="sameClick">
                                          <p:stCondLst>
                                            <p:cond evt="begin" delay="0">
                                              <p:tn val="935"/>
                                            </p:cond>
                                          </p:stCondLst>
                                          <p:endCondLst>
                                            <p:cond evt="onStopAudio" delay="0">
                                              <p:tgtEl>
                                                <p:sldTgt/>
                                              </p:tgtEl>
                                            </p:cond>
                                          </p:endCondLst>
                                        </p:cTn>
                                        <p:tgtEl>
                                          <p:sndTgt r:embed="rId3" name="chimes.wav"/>
                                        </p:tgtEl>
                                      </p:cMediaNode>
                                    </p:audio>
                                  </p:subTnLst>
                                </p:cTn>
                              </p:par>
                            </p:childTnLst>
                          </p:cTn>
                        </p:par>
                        <p:par>
                          <p:cTn id="937" fill="hold">
                            <p:stCondLst>
                              <p:cond delay="294500"/>
                            </p:stCondLst>
                            <p:childTnLst>
                              <p:par>
                                <p:cTn id="938" presetID="11" presetClass="entr" presetSubtype="0" fill="hold" grpId="0" nodeType="afterEffect">
                                  <p:stCondLst>
                                    <p:cond delay="0"/>
                                  </p:stCondLst>
                                  <p:childTnLst>
                                    <p:set>
                                      <p:cBhvr>
                                        <p:cTn id="939" dur="1000">
                                          <p:stCondLst>
                                            <p:cond delay="0"/>
                                          </p:stCondLst>
                                        </p:cTn>
                                        <p:tgtEl>
                                          <p:spTgt spid="330"/>
                                        </p:tgtEl>
                                        <p:attrNameLst>
                                          <p:attrName>style.visibility</p:attrName>
                                        </p:attrNameLst>
                                      </p:cBhvr>
                                      <p:to>
                                        <p:strVal val="visible"/>
                                      </p:to>
                                    </p:set>
                                  </p:childTnLst>
                                  <p:subTnLst>
                                    <p:audio>
                                      <p:cMediaNode>
                                        <p:cTn display="0" masterRel="sameClick">
                                          <p:stCondLst>
                                            <p:cond evt="begin" delay="0">
                                              <p:tn val="938"/>
                                            </p:cond>
                                          </p:stCondLst>
                                          <p:endCondLst>
                                            <p:cond evt="onStopAudio" delay="0">
                                              <p:tgtEl>
                                                <p:sldTgt/>
                                              </p:tgtEl>
                                            </p:cond>
                                          </p:endCondLst>
                                        </p:cTn>
                                        <p:tgtEl>
                                          <p:sndTgt r:embed="rId3" name="chimes.wav"/>
                                        </p:tgtEl>
                                      </p:cMediaNode>
                                    </p:audio>
                                  </p:subTnLst>
                                </p:cTn>
                              </p:par>
                            </p:childTnLst>
                          </p:cTn>
                        </p:par>
                        <p:par>
                          <p:cTn id="940" fill="hold">
                            <p:stCondLst>
                              <p:cond delay="295500"/>
                            </p:stCondLst>
                            <p:childTnLst>
                              <p:par>
                                <p:cTn id="941" presetID="11" presetClass="entr" presetSubtype="0" fill="hold" grpId="0" nodeType="afterEffect">
                                  <p:stCondLst>
                                    <p:cond delay="0"/>
                                  </p:stCondLst>
                                  <p:childTnLst>
                                    <p:set>
                                      <p:cBhvr>
                                        <p:cTn id="942" dur="1000">
                                          <p:stCondLst>
                                            <p:cond delay="0"/>
                                          </p:stCondLst>
                                        </p:cTn>
                                        <p:tgtEl>
                                          <p:spTgt spid="331"/>
                                        </p:tgtEl>
                                        <p:attrNameLst>
                                          <p:attrName>style.visibility</p:attrName>
                                        </p:attrNameLst>
                                      </p:cBhvr>
                                      <p:to>
                                        <p:strVal val="visible"/>
                                      </p:to>
                                    </p:set>
                                  </p:childTnLst>
                                  <p:subTnLst>
                                    <p:audio>
                                      <p:cMediaNode>
                                        <p:cTn display="0" masterRel="sameClick">
                                          <p:stCondLst>
                                            <p:cond evt="begin" delay="0">
                                              <p:tn val="941"/>
                                            </p:cond>
                                          </p:stCondLst>
                                          <p:endCondLst>
                                            <p:cond evt="onStopAudio" delay="0">
                                              <p:tgtEl>
                                                <p:sldTgt/>
                                              </p:tgtEl>
                                            </p:cond>
                                          </p:endCondLst>
                                        </p:cTn>
                                        <p:tgtEl>
                                          <p:sndTgt r:embed="rId3" name="chimes.wav"/>
                                        </p:tgtEl>
                                      </p:cMediaNode>
                                    </p:audio>
                                  </p:subTnLst>
                                </p:cTn>
                              </p:par>
                            </p:childTnLst>
                          </p:cTn>
                        </p:par>
                        <p:par>
                          <p:cTn id="943" fill="hold">
                            <p:stCondLst>
                              <p:cond delay="296500"/>
                            </p:stCondLst>
                            <p:childTnLst>
                              <p:par>
                                <p:cTn id="944" presetID="11" presetClass="entr" presetSubtype="0" fill="hold" grpId="0" nodeType="afterEffect">
                                  <p:stCondLst>
                                    <p:cond delay="0"/>
                                  </p:stCondLst>
                                  <p:childTnLst>
                                    <p:set>
                                      <p:cBhvr>
                                        <p:cTn id="945" dur="1000">
                                          <p:stCondLst>
                                            <p:cond delay="0"/>
                                          </p:stCondLst>
                                        </p:cTn>
                                        <p:tgtEl>
                                          <p:spTgt spid="332"/>
                                        </p:tgtEl>
                                        <p:attrNameLst>
                                          <p:attrName>style.visibility</p:attrName>
                                        </p:attrNameLst>
                                      </p:cBhvr>
                                      <p:to>
                                        <p:strVal val="visible"/>
                                      </p:to>
                                    </p:set>
                                  </p:childTnLst>
                                  <p:subTnLst>
                                    <p:audio>
                                      <p:cMediaNode>
                                        <p:cTn display="0" masterRel="sameClick">
                                          <p:stCondLst>
                                            <p:cond evt="begin" delay="0">
                                              <p:tn val="944"/>
                                            </p:cond>
                                          </p:stCondLst>
                                          <p:endCondLst>
                                            <p:cond evt="onStopAudio" delay="0">
                                              <p:tgtEl>
                                                <p:sldTgt/>
                                              </p:tgtEl>
                                            </p:cond>
                                          </p:endCondLst>
                                        </p:cTn>
                                        <p:tgtEl>
                                          <p:sndTgt r:embed="rId3" name="chimes.wav"/>
                                        </p:tgtEl>
                                      </p:cMediaNode>
                                    </p:audio>
                                  </p:subTnLst>
                                </p:cTn>
                              </p:par>
                            </p:childTnLst>
                          </p:cTn>
                        </p:par>
                        <p:par>
                          <p:cTn id="946" fill="hold">
                            <p:stCondLst>
                              <p:cond delay="297500"/>
                            </p:stCondLst>
                            <p:childTnLst>
                              <p:par>
                                <p:cTn id="947" presetID="11" presetClass="entr" presetSubtype="0" fill="hold" grpId="0" nodeType="afterEffect">
                                  <p:stCondLst>
                                    <p:cond delay="0"/>
                                  </p:stCondLst>
                                  <p:childTnLst>
                                    <p:set>
                                      <p:cBhvr>
                                        <p:cTn id="948"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947"/>
                                            </p:cond>
                                          </p:stCondLst>
                                          <p:endCondLst>
                                            <p:cond evt="onStopAudio" delay="0">
                                              <p:tgtEl>
                                                <p:sldTgt/>
                                              </p:tgtEl>
                                            </p:cond>
                                          </p:endCondLst>
                                        </p:cTn>
                                        <p:tgtEl>
                                          <p:sndTgt r:embed="rId3" name="chimes.wav"/>
                                        </p:tgtEl>
                                      </p:cMediaNode>
                                    </p:audio>
                                  </p:subTnLst>
                                </p:cTn>
                              </p:par>
                            </p:childTnLst>
                          </p:cTn>
                        </p:par>
                        <p:par>
                          <p:cTn id="949" fill="hold">
                            <p:stCondLst>
                              <p:cond delay="298500"/>
                            </p:stCondLst>
                            <p:childTnLst>
                              <p:par>
                                <p:cTn id="950" presetID="11" presetClass="entr" presetSubtype="0" fill="hold" grpId="0" nodeType="afterEffect">
                                  <p:stCondLst>
                                    <p:cond delay="0"/>
                                  </p:stCondLst>
                                  <p:childTnLst>
                                    <p:set>
                                      <p:cBhvr>
                                        <p:cTn id="951"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950"/>
                                            </p:cond>
                                          </p:stCondLst>
                                          <p:endCondLst>
                                            <p:cond evt="onStopAudio" delay="0">
                                              <p:tgtEl>
                                                <p:sldTgt/>
                                              </p:tgtEl>
                                            </p:cond>
                                          </p:endCondLst>
                                        </p:cTn>
                                        <p:tgtEl>
                                          <p:sndTgt r:embed="rId3" name="chimes.wav"/>
                                        </p:tgtEl>
                                      </p:cMediaNode>
                                    </p:audio>
                                  </p:subTnLst>
                                </p:cTn>
                              </p:par>
                            </p:childTnLst>
                          </p:cTn>
                        </p:par>
                        <p:par>
                          <p:cTn id="952" fill="hold">
                            <p:stCondLst>
                              <p:cond delay="299500"/>
                            </p:stCondLst>
                            <p:childTnLst>
                              <p:par>
                                <p:cTn id="953" presetID="11" presetClass="entr" presetSubtype="0" fill="hold" grpId="0" nodeType="afterEffect">
                                  <p:stCondLst>
                                    <p:cond delay="0"/>
                                  </p:stCondLst>
                                  <p:childTnLst>
                                    <p:set>
                                      <p:cBhvr>
                                        <p:cTn id="954"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953"/>
                                            </p:cond>
                                          </p:stCondLst>
                                          <p:endCondLst>
                                            <p:cond evt="onStopAudio" delay="0">
                                              <p:tgtEl>
                                                <p:sldTgt/>
                                              </p:tgtEl>
                                            </p:cond>
                                          </p:endCondLst>
                                        </p:cTn>
                                        <p:tgtEl>
                                          <p:sndTgt r:embed="rId3" name="chimes.wav"/>
                                        </p:tgtEl>
                                      </p:cMediaNode>
                                    </p:audio>
                                  </p:subTnLst>
                                </p:cTn>
                              </p:par>
                            </p:childTnLst>
                          </p:cTn>
                        </p:par>
                        <p:par>
                          <p:cTn id="955" fill="hold">
                            <p:stCondLst>
                              <p:cond delay="300500"/>
                            </p:stCondLst>
                            <p:childTnLst>
                              <p:par>
                                <p:cTn id="956" presetID="11" presetClass="entr" presetSubtype="0" fill="hold" grpId="0" nodeType="afterEffect">
                                  <p:stCondLst>
                                    <p:cond delay="0"/>
                                  </p:stCondLst>
                                  <p:childTnLst>
                                    <p:set>
                                      <p:cBhvr>
                                        <p:cTn id="957" dur="1000">
                                          <p:stCondLst>
                                            <p:cond delay="0"/>
                                          </p:stCondLst>
                                        </p:cTn>
                                        <p:tgtEl>
                                          <p:spTgt spid="336"/>
                                        </p:tgtEl>
                                        <p:attrNameLst>
                                          <p:attrName>style.visibility</p:attrName>
                                        </p:attrNameLst>
                                      </p:cBhvr>
                                      <p:to>
                                        <p:strVal val="visible"/>
                                      </p:to>
                                    </p:set>
                                  </p:childTnLst>
                                  <p:subTnLst>
                                    <p:audio>
                                      <p:cMediaNode>
                                        <p:cTn display="0" masterRel="sameClick">
                                          <p:stCondLst>
                                            <p:cond evt="begin" delay="0">
                                              <p:tn val="95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37"/>
                  </p:tgtEl>
                </p:cond>
              </p:nextCondLst>
            </p:seq>
          </p:childTnLst>
        </p:cTn>
      </p:par>
    </p:tnLst>
    <p:bldLst>
      <p:bldP spid="31" grpId="0"/>
      <p:bldGraphic spid="21" grpId="0">
        <p:bldAsOne/>
      </p:bldGraphic>
      <p:bldP spid="22" grpId="0" animBg="1"/>
      <p:bldP spid="23" grpId="0" animBg="1"/>
      <p:bldP spid="36" grpId="0" animBg="1"/>
      <p:bldP spid="37" grpId="0" animBg="1"/>
      <p:bldP spid="38" grpId="0" animBg="1"/>
      <p:bldP spid="32" grpId="0" animBg="1"/>
      <p:bldP spid="33" grpId="0" animBg="1"/>
      <p:bldP spid="34"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xmlns="" id="{C0D60A80-94C7-0F29-AEEF-636C4713F3FA}"/>
              </a:ext>
            </a:extLst>
          </p:cNvPr>
          <p:cNvSpPr/>
          <p:nvPr/>
        </p:nvSpPr>
        <p:spPr>
          <a:xfrm>
            <a:off x="567898" y="2236882"/>
            <a:ext cx="1291701" cy="560909"/>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marL="0" marR="0" lvl="0" indent="0" algn="ctr" defTabSz="888978" rtl="0" eaLnBrk="1" fontAlgn="auto" latinLnBrk="0" hangingPunct="1">
              <a:lnSpc>
                <a:spcPct val="90000"/>
              </a:lnSpc>
              <a:spcBef>
                <a:spcPct val="0"/>
              </a:spcBef>
              <a:spcAft>
                <a:spcPct val="35000"/>
              </a:spcAft>
              <a:buClrTx/>
              <a:buSzTx/>
              <a:buFont typeface="Arial"/>
              <a:buNone/>
              <a:tabLst/>
              <a:defRPr/>
            </a:pPr>
            <a:r>
              <a:rPr kumimoji="0" lang="en-US" sz="24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CỤM1</a:t>
            </a:r>
          </a:p>
        </p:txBody>
      </p:sp>
      <p:sp>
        <p:nvSpPr>
          <p:cNvPr id="29" name="Rectangle: Rounded Corners 28">
            <a:extLst>
              <a:ext uri="{FF2B5EF4-FFF2-40B4-BE49-F238E27FC236}">
                <a16:creationId xmlns:a16="http://schemas.microsoft.com/office/drawing/2014/main" xmlns="" id="{F224C501-D9E3-CFB9-5092-B21EE75E19F5}"/>
              </a:ext>
            </a:extLst>
          </p:cNvPr>
          <p:cNvSpPr/>
          <p:nvPr/>
        </p:nvSpPr>
        <p:spPr>
          <a:xfrm>
            <a:off x="2251472" y="2276441"/>
            <a:ext cx="1461985" cy="521350"/>
          </a:xfrm>
          <a:prstGeom prst="roundRect">
            <a:avLst>
              <a:gd name="adj" fmla="val 38592"/>
            </a:avLst>
          </a:prstGeom>
          <a:solidFill>
            <a:sysClr val="window" lastClr="FFFFFF">
              <a:lumMod val="95000"/>
            </a:sysClr>
          </a:solidFill>
          <a:ln w="25400" cap="flat" cmpd="sng" algn="ctr">
            <a:solidFill>
              <a:srgbClr val="00B0F0"/>
            </a:solidFill>
            <a:prstDash val="sysDot"/>
          </a:ln>
          <a:effectLst/>
        </p:spPr>
        <p:txBody>
          <a:bodyPr rtlCol="0" anchor="ctr"/>
          <a:lstStyle/>
          <a:p>
            <a:pPr marL="0" marR="0" lvl="0" indent="0" algn="ctr" defTabSz="888978" rtl="0" eaLnBrk="1" fontAlgn="auto" latinLnBrk="0" hangingPunct="1">
              <a:lnSpc>
                <a:spcPct val="90000"/>
              </a:lnSpc>
              <a:spcBef>
                <a:spcPct val="0"/>
              </a:spcBef>
              <a:spcAft>
                <a:spcPct val="35000"/>
              </a:spcAft>
              <a:buClrTx/>
              <a:buSzTx/>
              <a:buFont typeface="Arial"/>
              <a:buNone/>
              <a:tabLst/>
              <a:defRPr/>
            </a:pPr>
            <a:r>
              <a:rPr kumimoji="0" lang="en-US" sz="2400" b="0" i="0" u="none" strike="noStrike" kern="0" cap="none" spc="0" normalizeH="0" baseline="0" noProof="0">
                <a:ln>
                  <a:noFill/>
                </a:ln>
                <a:solidFill>
                  <a:srgbClr val="FF0000"/>
                </a:solidFill>
                <a:effectLst/>
                <a:uLnTx/>
                <a:uFillTx/>
                <a:latin typeface="#9Slide03 SFU Futura_03" panose="00000400000000000000" pitchFamily="2" charset="0"/>
                <a:ea typeface="+mn-ea"/>
                <a:cs typeface="Tahoma" panose="020B0604030504040204" pitchFamily="34" charset="0"/>
                <a:sym typeface="Arial"/>
              </a:rPr>
              <a:t>CỤM2</a:t>
            </a:r>
          </a:p>
        </p:txBody>
      </p:sp>
      <p:pic>
        <p:nvPicPr>
          <p:cNvPr id="30" name="Picture 2" descr="Nguyễn Minh Thiên Hoàng Trung tâm Thông tin và Chương trình Giáo dục Sở  Giáo dục và Đào tạo TP.HCM">
            <a:extLst>
              <a:ext uri="{FF2B5EF4-FFF2-40B4-BE49-F238E27FC236}">
                <a16:creationId xmlns:a16="http://schemas.microsoft.com/office/drawing/2014/main" xmlns="" id="{E516C97F-548E-A31B-0708-D9390B140F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904" y="1959508"/>
            <a:ext cx="5581592" cy="36673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5F867815-2F4D-A7DF-1477-E724F0CFA1F9}"/>
              </a:ext>
            </a:extLst>
          </p:cNvPr>
          <p:cNvSpPr txBox="1"/>
          <p:nvPr/>
        </p:nvSpPr>
        <p:spPr>
          <a:xfrm>
            <a:off x="6829109" y="1398645"/>
            <a:ext cx="3501181" cy="415498"/>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Di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chuyển</a:t>
            </a: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theo</a:t>
            </a:r>
            <a:r>
              <a:rPr kumimoji="0" lang="en-US" sz="21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ma </a:t>
            </a:r>
            <a:r>
              <a:rPr kumimoji="0" lang="en-US" sz="2100" b="1" i="0" u="none" strike="noStrike" kern="1200" cap="none" spc="0" normalizeH="0" baseline="0" noProof="0" dirty="0" err="1">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trận</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graphicFrame>
        <p:nvGraphicFramePr>
          <p:cNvPr id="32" name="Diagram 31">
            <a:extLst>
              <a:ext uri="{FF2B5EF4-FFF2-40B4-BE49-F238E27FC236}">
                <a16:creationId xmlns:a16="http://schemas.microsoft.com/office/drawing/2014/main" xmlns="" id="{70FEE9BA-46D5-D3D3-63D5-DC82D57A45FB}"/>
              </a:ext>
            </a:extLst>
          </p:cNvPr>
          <p:cNvGraphicFramePr/>
          <p:nvPr/>
        </p:nvGraphicFramePr>
        <p:xfrm>
          <a:off x="404818" y="3018391"/>
          <a:ext cx="3308639" cy="2426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3" name="Hộp Văn bản 5">
            <a:extLst>
              <a:ext uri="{FF2B5EF4-FFF2-40B4-BE49-F238E27FC236}">
                <a16:creationId xmlns:a16="http://schemas.microsoft.com/office/drawing/2014/main" xmlns="" id="{AF475BCF-377A-5922-9B42-5F67253994CE}"/>
              </a:ext>
            </a:extLst>
          </p:cNvPr>
          <p:cNvSpPr txBox="1"/>
          <p:nvPr/>
        </p:nvSpPr>
        <p:spPr>
          <a:xfrm>
            <a:off x="3735570" y="164760"/>
            <a:ext cx="4720859"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mn-cs"/>
                <a:sym typeface="Arial"/>
              </a:rPr>
              <a:t>VÒNG MẢNH GHÉP </a:t>
            </a:r>
            <a:endParaRPr kumimoji="0" lang="en-US" sz="3200" b="0" i="0" u="none" strike="noStrike" kern="1200" cap="none" spc="0" normalizeH="0" baseline="0" noProof="0">
              <a:ln>
                <a:noFill/>
              </a:ln>
              <a:solidFill>
                <a:srgbClr val="0070C0"/>
              </a:solidFill>
              <a:effectLst/>
              <a:uLnTx/>
              <a:uFillTx/>
              <a:latin typeface="#9Slide03 BoosterNextFYBlack" panose="02000A03000000020004" pitchFamily="2" charset="0"/>
              <a:ea typeface="+mn-ea"/>
              <a:cs typeface="+mn-cs"/>
              <a:sym typeface="Arial"/>
            </a:endParaRPr>
          </a:p>
        </p:txBody>
      </p:sp>
      <p:pic>
        <p:nvPicPr>
          <p:cNvPr id="11" name="Picture 10">
            <a:extLst>
              <a:ext uri="{FF2B5EF4-FFF2-40B4-BE49-F238E27FC236}">
                <a16:creationId xmlns:a16="http://schemas.microsoft.com/office/drawing/2014/main" xmlns="" id="{A00432BC-E987-61F5-3FA8-35675FFD46FD}"/>
              </a:ext>
            </a:extLst>
          </p:cNvPr>
          <p:cNvPicPr>
            <a:picLocks noChangeAspect="1"/>
          </p:cNvPicPr>
          <p:nvPr/>
        </p:nvPicPr>
        <p:blipFill>
          <a:blip r:embed="rId10"/>
          <a:stretch>
            <a:fillRect/>
          </a:stretch>
        </p:blipFill>
        <p:spPr>
          <a:xfrm>
            <a:off x="404818" y="1156947"/>
            <a:ext cx="3116304" cy="898894"/>
          </a:xfrm>
          <a:prstGeom prst="rect">
            <a:avLst/>
          </a:prstGeom>
        </p:spPr>
      </p:pic>
      <p:cxnSp>
        <p:nvCxnSpPr>
          <p:cNvPr id="34" name="Straight Connector 33">
            <a:extLst>
              <a:ext uri="{FF2B5EF4-FFF2-40B4-BE49-F238E27FC236}">
                <a16:creationId xmlns:a16="http://schemas.microsoft.com/office/drawing/2014/main" xmlns="" id="{579E85BB-16B0-9519-0957-0E8139E24C9F}"/>
              </a:ext>
            </a:extLst>
          </p:cNvPr>
          <p:cNvCxnSpPr>
            <a:cxnSpLocks/>
          </p:cNvCxnSpPr>
          <p:nvPr/>
        </p:nvCxnSpPr>
        <p:spPr>
          <a:xfrm>
            <a:off x="4334822" y="735215"/>
            <a:ext cx="2762014" cy="0"/>
          </a:xfrm>
          <a:prstGeom prst="line">
            <a:avLst/>
          </a:prstGeom>
          <a:ln w="28575">
            <a:solidFill>
              <a:srgbClr val="ED15B3"/>
            </a:solidFill>
          </a:ln>
        </p:spPr>
        <p:style>
          <a:lnRef idx="1">
            <a:schemeClr val="accent2"/>
          </a:lnRef>
          <a:fillRef idx="0">
            <a:schemeClr val="accent2"/>
          </a:fillRef>
          <a:effectRef idx="0">
            <a:schemeClr val="accent2"/>
          </a:effectRef>
          <a:fontRef idx="minor">
            <a:schemeClr val="tx1"/>
          </a:fontRef>
        </p:style>
      </p:cxnSp>
      <p:sp>
        <p:nvSpPr>
          <p:cNvPr id="35" name="TextBox 34">
            <a:extLst>
              <a:ext uri="{FF2B5EF4-FFF2-40B4-BE49-F238E27FC236}">
                <a16:creationId xmlns:a16="http://schemas.microsoft.com/office/drawing/2014/main" xmlns="" id="{1CCD350E-EBA4-58C4-5DC2-1CAD99BA2132}"/>
              </a:ext>
            </a:extLst>
          </p:cNvPr>
          <p:cNvSpPr txBox="1"/>
          <p:nvPr/>
        </p:nvSpPr>
        <p:spPr>
          <a:xfrm>
            <a:off x="4433865" y="974937"/>
            <a:ext cx="5472816" cy="830997"/>
          </a:xfrm>
          <a:custGeom>
            <a:avLst/>
            <a:gdLst>
              <a:gd name="connsiteX0" fmla="*/ 0 w 5472816"/>
              <a:gd name="connsiteY0" fmla="*/ 0 h 830997"/>
              <a:gd name="connsiteX1" fmla="*/ 437825 w 5472816"/>
              <a:gd name="connsiteY1" fmla="*/ 0 h 830997"/>
              <a:gd name="connsiteX2" fmla="*/ 875651 w 5472816"/>
              <a:gd name="connsiteY2" fmla="*/ 0 h 830997"/>
              <a:gd name="connsiteX3" fmla="*/ 1368204 w 5472816"/>
              <a:gd name="connsiteY3" fmla="*/ 0 h 830997"/>
              <a:gd name="connsiteX4" fmla="*/ 1915486 w 5472816"/>
              <a:gd name="connsiteY4" fmla="*/ 0 h 830997"/>
              <a:gd name="connsiteX5" fmla="*/ 2517495 w 5472816"/>
              <a:gd name="connsiteY5" fmla="*/ 0 h 830997"/>
              <a:gd name="connsiteX6" fmla="*/ 2900592 w 5472816"/>
              <a:gd name="connsiteY6" fmla="*/ 0 h 830997"/>
              <a:gd name="connsiteX7" fmla="*/ 3338418 w 5472816"/>
              <a:gd name="connsiteY7" fmla="*/ 0 h 830997"/>
              <a:gd name="connsiteX8" fmla="*/ 3830971 w 5472816"/>
              <a:gd name="connsiteY8" fmla="*/ 0 h 830997"/>
              <a:gd name="connsiteX9" fmla="*/ 4323525 w 5472816"/>
              <a:gd name="connsiteY9" fmla="*/ 0 h 830997"/>
              <a:gd name="connsiteX10" fmla="*/ 4816078 w 5472816"/>
              <a:gd name="connsiteY10" fmla="*/ 0 h 830997"/>
              <a:gd name="connsiteX11" fmla="*/ 5472816 w 5472816"/>
              <a:gd name="connsiteY11" fmla="*/ 0 h 830997"/>
              <a:gd name="connsiteX12" fmla="*/ 5472816 w 5472816"/>
              <a:gd name="connsiteY12" fmla="*/ 407189 h 830997"/>
              <a:gd name="connsiteX13" fmla="*/ 5472816 w 5472816"/>
              <a:gd name="connsiteY13" fmla="*/ 830997 h 830997"/>
              <a:gd name="connsiteX14" fmla="*/ 4980263 w 5472816"/>
              <a:gd name="connsiteY14" fmla="*/ 830997 h 830997"/>
              <a:gd name="connsiteX15" fmla="*/ 4487709 w 5472816"/>
              <a:gd name="connsiteY15" fmla="*/ 830997 h 830997"/>
              <a:gd name="connsiteX16" fmla="*/ 4049884 w 5472816"/>
              <a:gd name="connsiteY16" fmla="*/ 830997 h 830997"/>
              <a:gd name="connsiteX17" fmla="*/ 3612059 w 5472816"/>
              <a:gd name="connsiteY17" fmla="*/ 830997 h 830997"/>
              <a:gd name="connsiteX18" fmla="*/ 2955321 w 5472816"/>
              <a:gd name="connsiteY18" fmla="*/ 830997 h 830997"/>
              <a:gd name="connsiteX19" fmla="*/ 2517495 w 5472816"/>
              <a:gd name="connsiteY19" fmla="*/ 830997 h 830997"/>
              <a:gd name="connsiteX20" fmla="*/ 1860757 w 5472816"/>
              <a:gd name="connsiteY20" fmla="*/ 830997 h 830997"/>
              <a:gd name="connsiteX21" fmla="*/ 1477660 w 5472816"/>
              <a:gd name="connsiteY21" fmla="*/ 830997 h 830997"/>
              <a:gd name="connsiteX22" fmla="*/ 875651 w 5472816"/>
              <a:gd name="connsiteY22" fmla="*/ 830997 h 830997"/>
              <a:gd name="connsiteX23" fmla="*/ 0 w 5472816"/>
              <a:gd name="connsiteY23" fmla="*/ 830997 h 830997"/>
              <a:gd name="connsiteX24" fmla="*/ 0 w 5472816"/>
              <a:gd name="connsiteY24" fmla="*/ 440428 h 830997"/>
              <a:gd name="connsiteX25" fmla="*/ 0 w 5472816"/>
              <a:gd name="connsiteY25"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72816" h="830997" fill="none" extrusionOk="0">
                <a:moveTo>
                  <a:pt x="0" y="0"/>
                </a:moveTo>
                <a:cubicBezTo>
                  <a:pt x="184858" y="-26855"/>
                  <a:pt x="312326" y="48568"/>
                  <a:pt x="437825" y="0"/>
                </a:cubicBezTo>
                <a:cubicBezTo>
                  <a:pt x="563325" y="-48568"/>
                  <a:pt x="695432" y="8727"/>
                  <a:pt x="875651" y="0"/>
                </a:cubicBezTo>
                <a:cubicBezTo>
                  <a:pt x="1055870" y="-8727"/>
                  <a:pt x="1259247" y="39083"/>
                  <a:pt x="1368204" y="0"/>
                </a:cubicBezTo>
                <a:cubicBezTo>
                  <a:pt x="1477161" y="-39083"/>
                  <a:pt x="1684009" y="39317"/>
                  <a:pt x="1915486" y="0"/>
                </a:cubicBezTo>
                <a:cubicBezTo>
                  <a:pt x="2146963" y="-39317"/>
                  <a:pt x="2253823" y="32994"/>
                  <a:pt x="2517495" y="0"/>
                </a:cubicBezTo>
                <a:cubicBezTo>
                  <a:pt x="2781167" y="-32994"/>
                  <a:pt x="2771962" y="30263"/>
                  <a:pt x="2900592" y="0"/>
                </a:cubicBezTo>
                <a:cubicBezTo>
                  <a:pt x="3029222" y="-30263"/>
                  <a:pt x="3156979" y="1587"/>
                  <a:pt x="3338418" y="0"/>
                </a:cubicBezTo>
                <a:cubicBezTo>
                  <a:pt x="3519857" y="-1587"/>
                  <a:pt x="3606753" y="34697"/>
                  <a:pt x="3830971" y="0"/>
                </a:cubicBezTo>
                <a:cubicBezTo>
                  <a:pt x="4055189" y="-34697"/>
                  <a:pt x="4210976" y="45485"/>
                  <a:pt x="4323525" y="0"/>
                </a:cubicBezTo>
                <a:cubicBezTo>
                  <a:pt x="4436074" y="-45485"/>
                  <a:pt x="4626501" y="21057"/>
                  <a:pt x="4816078" y="0"/>
                </a:cubicBezTo>
                <a:cubicBezTo>
                  <a:pt x="5005655" y="-21057"/>
                  <a:pt x="5305713" y="10882"/>
                  <a:pt x="5472816" y="0"/>
                </a:cubicBezTo>
                <a:cubicBezTo>
                  <a:pt x="5476433" y="126961"/>
                  <a:pt x="5428406" y="235882"/>
                  <a:pt x="5472816" y="407189"/>
                </a:cubicBezTo>
                <a:cubicBezTo>
                  <a:pt x="5517226" y="578496"/>
                  <a:pt x="5437568" y="729794"/>
                  <a:pt x="5472816" y="830997"/>
                </a:cubicBezTo>
                <a:cubicBezTo>
                  <a:pt x="5277802" y="881260"/>
                  <a:pt x="5145160" y="829331"/>
                  <a:pt x="4980263" y="830997"/>
                </a:cubicBezTo>
                <a:cubicBezTo>
                  <a:pt x="4815366" y="832663"/>
                  <a:pt x="4699064" y="777882"/>
                  <a:pt x="4487709" y="830997"/>
                </a:cubicBezTo>
                <a:cubicBezTo>
                  <a:pt x="4276354" y="884112"/>
                  <a:pt x="4240206" y="800441"/>
                  <a:pt x="4049884" y="830997"/>
                </a:cubicBezTo>
                <a:cubicBezTo>
                  <a:pt x="3859562" y="861553"/>
                  <a:pt x="3768534" y="828714"/>
                  <a:pt x="3612059" y="830997"/>
                </a:cubicBezTo>
                <a:cubicBezTo>
                  <a:pt x="3455585" y="833280"/>
                  <a:pt x="3185203" y="758567"/>
                  <a:pt x="2955321" y="830997"/>
                </a:cubicBezTo>
                <a:cubicBezTo>
                  <a:pt x="2725439" y="903427"/>
                  <a:pt x="2734139" y="802695"/>
                  <a:pt x="2517495" y="830997"/>
                </a:cubicBezTo>
                <a:cubicBezTo>
                  <a:pt x="2300851" y="859299"/>
                  <a:pt x="2045184" y="812939"/>
                  <a:pt x="1860757" y="830997"/>
                </a:cubicBezTo>
                <a:cubicBezTo>
                  <a:pt x="1676330" y="849055"/>
                  <a:pt x="1629799" y="797293"/>
                  <a:pt x="1477660" y="830997"/>
                </a:cubicBezTo>
                <a:cubicBezTo>
                  <a:pt x="1325521" y="864701"/>
                  <a:pt x="1021715" y="789368"/>
                  <a:pt x="875651" y="830997"/>
                </a:cubicBezTo>
                <a:cubicBezTo>
                  <a:pt x="729587" y="872626"/>
                  <a:pt x="301842" y="753399"/>
                  <a:pt x="0" y="830997"/>
                </a:cubicBezTo>
                <a:cubicBezTo>
                  <a:pt x="-45492" y="700153"/>
                  <a:pt x="6904" y="621884"/>
                  <a:pt x="0" y="440428"/>
                </a:cubicBezTo>
                <a:cubicBezTo>
                  <a:pt x="-6904" y="258972"/>
                  <a:pt x="2999" y="180475"/>
                  <a:pt x="0" y="0"/>
                </a:cubicBezTo>
                <a:close/>
              </a:path>
              <a:path w="5472816" h="830997" stroke="0" extrusionOk="0">
                <a:moveTo>
                  <a:pt x="0" y="0"/>
                </a:moveTo>
                <a:cubicBezTo>
                  <a:pt x="171853" y="-37637"/>
                  <a:pt x="315816" y="235"/>
                  <a:pt x="492553" y="0"/>
                </a:cubicBezTo>
                <a:cubicBezTo>
                  <a:pt x="669290" y="-235"/>
                  <a:pt x="730510" y="28747"/>
                  <a:pt x="875651" y="0"/>
                </a:cubicBezTo>
                <a:cubicBezTo>
                  <a:pt x="1020792" y="-28747"/>
                  <a:pt x="1260829" y="28739"/>
                  <a:pt x="1368204" y="0"/>
                </a:cubicBezTo>
                <a:cubicBezTo>
                  <a:pt x="1475579" y="-28739"/>
                  <a:pt x="1673263" y="35555"/>
                  <a:pt x="1751301" y="0"/>
                </a:cubicBezTo>
                <a:cubicBezTo>
                  <a:pt x="1829339" y="-35555"/>
                  <a:pt x="2194901" y="43331"/>
                  <a:pt x="2408039" y="0"/>
                </a:cubicBezTo>
                <a:cubicBezTo>
                  <a:pt x="2621177" y="-43331"/>
                  <a:pt x="2712672" y="27407"/>
                  <a:pt x="2845864" y="0"/>
                </a:cubicBezTo>
                <a:cubicBezTo>
                  <a:pt x="2979056" y="-27407"/>
                  <a:pt x="3131794" y="38229"/>
                  <a:pt x="3228961" y="0"/>
                </a:cubicBezTo>
                <a:cubicBezTo>
                  <a:pt x="3326128" y="-38229"/>
                  <a:pt x="3595694" y="63790"/>
                  <a:pt x="3885699" y="0"/>
                </a:cubicBezTo>
                <a:cubicBezTo>
                  <a:pt x="4175704" y="-63790"/>
                  <a:pt x="4269618" y="3418"/>
                  <a:pt x="4542437" y="0"/>
                </a:cubicBezTo>
                <a:cubicBezTo>
                  <a:pt x="4815256" y="-3418"/>
                  <a:pt x="5133052" y="45188"/>
                  <a:pt x="5472816" y="0"/>
                </a:cubicBezTo>
                <a:cubicBezTo>
                  <a:pt x="5502667" y="104559"/>
                  <a:pt x="5467688" y="227515"/>
                  <a:pt x="5472816" y="432118"/>
                </a:cubicBezTo>
                <a:cubicBezTo>
                  <a:pt x="5477944" y="636721"/>
                  <a:pt x="5430086" y="725159"/>
                  <a:pt x="5472816" y="830997"/>
                </a:cubicBezTo>
                <a:cubicBezTo>
                  <a:pt x="5228674" y="850231"/>
                  <a:pt x="5209341" y="796128"/>
                  <a:pt x="4980263" y="830997"/>
                </a:cubicBezTo>
                <a:cubicBezTo>
                  <a:pt x="4751185" y="865866"/>
                  <a:pt x="4624210" y="824750"/>
                  <a:pt x="4378253" y="830997"/>
                </a:cubicBezTo>
                <a:cubicBezTo>
                  <a:pt x="4132296" y="837244"/>
                  <a:pt x="4062183" y="778592"/>
                  <a:pt x="3940428" y="830997"/>
                </a:cubicBezTo>
                <a:cubicBezTo>
                  <a:pt x="3818673" y="883402"/>
                  <a:pt x="3639478" y="809389"/>
                  <a:pt x="3393146" y="830997"/>
                </a:cubicBezTo>
                <a:cubicBezTo>
                  <a:pt x="3146814" y="852605"/>
                  <a:pt x="3119180" y="830653"/>
                  <a:pt x="3010049" y="830997"/>
                </a:cubicBezTo>
                <a:cubicBezTo>
                  <a:pt x="2900918" y="831341"/>
                  <a:pt x="2622359" y="826847"/>
                  <a:pt x="2408039" y="830997"/>
                </a:cubicBezTo>
                <a:cubicBezTo>
                  <a:pt x="2193719" y="835147"/>
                  <a:pt x="1974052" y="780145"/>
                  <a:pt x="1860757" y="830997"/>
                </a:cubicBezTo>
                <a:cubicBezTo>
                  <a:pt x="1747462" y="881849"/>
                  <a:pt x="1590977" y="813181"/>
                  <a:pt x="1477660" y="830997"/>
                </a:cubicBezTo>
                <a:cubicBezTo>
                  <a:pt x="1364343" y="848813"/>
                  <a:pt x="989987" y="789556"/>
                  <a:pt x="820922" y="830997"/>
                </a:cubicBezTo>
                <a:cubicBezTo>
                  <a:pt x="651857" y="872438"/>
                  <a:pt x="398529" y="781513"/>
                  <a:pt x="0" y="830997"/>
                </a:cubicBezTo>
                <a:cubicBezTo>
                  <a:pt x="-25580" y="645111"/>
                  <a:pt x="32727" y="573063"/>
                  <a:pt x="0" y="415499"/>
                </a:cubicBezTo>
                <a:cubicBezTo>
                  <a:pt x="-32727" y="257935"/>
                  <a:pt x="25248" y="87948"/>
                  <a:pt x="0" y="0"/>
                </a:cubicBezTo>
                <a:close/>
              </a:path>
            </a:pathLst>
          </a:custGeom>
          <a:solidFill>
            <a:schemeClr val="bg1">
              <a:lumMod val="95000"/>
            </a:schemeClr>
          </a:solidFill>
          <a:ln>
            <a:solidFill>
              <a:srgbClr val="002060"/>
            </a:solidFill>
            <a:prstDash val="dash"/>
            <a:extLst>
              <a:ext uri="{C807C97D-BFC1-408E-A445-0C87EB9F89A2}">
                <ask:lineSketchStyleProps xmlns:ask="http://schemas.microsoft.com/office/drawing/2018/sketchyshapes" xmlns="" sd="1937250538">
                  <a:prstGeom prst="rect">
                    <a:avLst/>
                  </a:prstGeom>
                  <ask:type>
                    <ask:lineSketchScribbl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Các chuyên gia chia sẻ  </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a:solidFill>
                  <a:srgbClr val="0070C0"/>
                </a:solidFill>
                <a:latin typeface="#9Slide03 SFU Futura_03" panose="00000400000000000000" pitchFamily="2" charset="0"/>
              </a:rPr>
              <a:t>                    </a:t>
            </a:r>
            <a:r>
              <a:rPr kumimoji="0" lang="vi-VN" sz="2400" b="1"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kiến thức cho nhóm mới</a:t>
            </a:r>
          </a:p>
        </p:txBody>
      </p:sp>
      <p:pic>
        <p:nvPicPr>
          <p:cNvPr id="39" name="Picture 38">
            <a:extLst>
              <a:ext uri="{FF2B5EF4-FFF2-40B4-BE49-F238E27FC236}">
                <a16:creationId xmlns:a16="http://schemas.microsoft.com/office/drawing/2014/main" xmlns="" id="{F38BC7A2-5613-04B8-48D1-AF86F713F052}"/>
              </a:ext>
            </a:extLst>
          </p:cNvPr>
          <p:cNvPicPr>
            <a:picLocks noChangeAspect="1"/>
          </p:cNvPicPr>
          <p:nvPr/>
        </p:nvPicPr>
        <p:blipFill>
          <a:blip r:embed="rId11"/>
          <a:stretch>
            <a:fillRect/>
          </a:stretch>
        </p:blipFill>
        <p:spPr>
          <a:xfrm>
            <a:off x="1253698" y="90643"/>
            <a:ext cx="1112941" cy="830425"/>
          </a:xfrm>
          <a:prstGeom prst="rect">
            <a:avLst/>
          </a:prstGeom>
        </p:spPr>
      </p:pic>
      <p:sp>
        <p:nvSpPr>
          <p:cNvPr id="40" name="TextBox 39">
            <a:extLst>
              <a:ext uri="{FF2B5EF4-FFF2-40B4-BE49-F238E27FC236}">
                <a16:creationId xmlns:a16="http://schemas.microsoft.com/office/drawing/2014/main" xmlns="" id="{ACB6AE35-5AF6-0A16-C5F3-35B8272386AC}"/>
              </a:ext>
            </a:extLst>
          </p:cNvPr>
          <p:cNvSpPr txBox="1"/>
          <p:nvPr/>
        </p:nvSpPr>
        <p:spPr>
          <a:xfrm>
            <a:off x="4420189" y="2490390"/>
            <a:ext cx="7390563" cy="3785652"/>
          </a:xfrm>
          <a:custGeom>
            <a:avLst/>
            <a:gdLst>
              <a:gd name="connsiteX0" fmla="*/ 0 w 7390563"/>
              <a:gd name="connsiteY0" fmla="*/ 0 h 3785652"/>
              <a:gd name="connsiteX1" fmla="*/ 716316 w 7390563"/>
              <a:gd name="connsiteY1" fmla="*/ 0 h 3785652"/>
              <a:gd name="connsiteX2" fmla="*/ 1432632 w 7390563"/>
              <a:gd name="connsiteY2" fmla="*/ 0 h 3785652"/>
              <a:gd name="connsiteX3" fmla="*/ 1853326 w 7390563"/>
              <a:gd name="connsiteY3" fmla="*/ 0 h 3785652"/>
              <a:gd name="connsiteX4" fmla="*/ 2274019 w 7390563"/>
              <a:gd name="connsiteY4" fmla="*/ 0 h 3785652"/>
              <a:gd name="connsiteX5" fmla="*/ 2768619 w 7390563"/>
              <a:gd name="connsiteY5" fmla="*/ 0 h 3785652"/>
              <a:gd name="connsiteX6" fmla="*/ 3337123 w 7390563"/>
              <a:gd name="connsiteY6" fmla="*/ 0 h 3785652"/>
              <a:gd name="connsiteX7" fmla="*/ 3831723 w 7390563"/>
              <a:gd name="connsiteY7" fmla="*/ 0 h 3785652"/>
              <a:gd name="connsiteX8" fmla="*/ 4252416 w 7390563"/>
              <a:gd name="connsiteY8" fmla="*/ 0 h 3785652"/>
              <a:gd name="connsiteX9" fmla="*/ 4894827 w 7390563"/>
              <a:gd name="connsiteY9" fmla="*/ 0 h 3785652"/>
              <a:gd name="connsiteX10" fmla="*/ 5241615 w 7390563"/>
              <a:gd name="connsiteY10" fmla="*/ 0 h 3785652"/>
              <a:gd name="connsiteX11" fmla="*/ 5662308 w 7390563"/>
              <a:gd name="connsiteY11" fmla="*/ 0 h 3785652"/>
              <a:gd name="connsiteX12" fmla="*/ 6009096 w 7390563"/>
              <a:gd name="connsiteY12" fmla="*/ 0 h 3785652"/>
              <a:gd name="connsiteX13" fmla="*/ 6503695 w 7390563"/>
              <a:gd name="connsiteY13" fmla="*/ 0 h 3785652"/>
              <a:gd name="connsiteX14" fmla="*/ 7390563 w 7390563"/>
              <a:gd name="connsiteY14" fmla="*/ 0 h 3785652"/>
              <a:gd name="connsiteX15" fmla="*/ 7390563 w 7390563"/>
              <a:gd name="connsiteY15" fmla="*/ 578664 h 3785652"/>
              <a:gd name="connsiteX16" fmla="*/ 7390563 w 7390563"/>
              <a:gd name="connsiteY16" fmla="*/ 1195184 h 3785652"/>
              <a:gd name="connsiteX17" fmla="*/ 7390563 w 7390563"/>
              <a:gd name="connsiteY17" fmla="*/ 1811705 h 3785652"/>
              <a:gd name="connsiteX18" fmla="*/ 7390563 w 7390563"/>
              <a:gd name="connsiteY18" fmla="*/ 2314656 h 3785652"/>
              <a:gd name="connsiteX19" fmla="*/ 7390563 w 7390563"/>
              <a:gd name="connsiteY19" fmla="*/ 2817607 h 3785652"/>
              <a:gd name="connsiteX20" fmla="*/ 7390563 w 7390563"/>
              <a:gd name="connsiteY20" fmla="*/ 3785652 h 3785652"/>
              <a:gd name="connsiteX21" fmla="*/ 6674247 w 7390563"/>
              <a:gd name="connsiteY21" fmla="*/ 3785652 h 3785652"/>
              <a:gd name="connsiteX22" fmla="*/ 6327459 w 7390563"/>
              <a:gd name="connsiteY22" fmla="*/ 3785652 h 3785652"/>
              <a:gd name="connsiteX23" fmla="*/ 5832860 w 7390563"/>
              <a:gd name="connsiteY23" fmla="*/ 3785652 h 3785652"/>
              <a:gd name="connsiteX24" fmla="*/ 5412166 w 7390563"/>
              <a:gd name="connsiteY24" fmla="*/ 3785652 h 3785652"/>
              <a:gd name="connsiteX25" fmla="*/ 5065378 w 7390563"/>
              <a:gd name="connsiteY25" fmla="*/ 3785652 h 3785652"/>
              <a:gd name="connsiteX26" fmla="*/ 4718590 w 7390563"/>
              <a:gd name="connsiteY26" fmla="*/ 3785652 h 3785652"/>
              <a:gd name="connsiteX27" fmla="*/ 4002274 w 7390563"/>
              <a:gd name="connsiteY27" fmla="*/ 3785652 h 3785652"/>
              <a:gd name="connsiteX28" fmla="*/ 3581581 w 7390563"/>
              <a:gd name="connsiteY28" fmla="*/ 3785652 h 3785652"/>
              <a:gd name="connsiteX29" fmla="*/ 2939170 w 7390563"/>
              <a:gd name="connsiteY29" fmla="*/ 3785652 h 3785652"/>
              <a:gd name="connsiteX30" fmla="*/ 2370665 w 7390563"/>
              <a:gd name="connsiteY30" fmla="*/ 3785652 h 3785652"/>
              <a:gd name="connsiteX31" fmla="*/ 1802160 w 7390563"/>
              <a:gd name="connsiteY31" fmla="*/ 3785652 h 3785652"/>
              <a:gd name="connsiteX32" fmla="*/ 1233656 w 7390563"/>
              <a:gd name="connsiteY32" fmla="*/ 3785652 h 3785652"/>
              <a:gd name="connsiteX33" fmla="*/ 591245 w 7390563"/>
              <a:gd name="connsiteY33" fmla="*/ 3785652 h 3785652"/>
              <a:gd name="connsiteX34" fmla="*/ 0 w 7390563"/>
              <a:gd name="connsiteY34" fmla="*/ 3785652 h 3785652"/>
              <a:gd name="connsiteX35" fmla="*/ 0 w 7390563"/>
              <a:gd name="connsiteY35" fmla="*/ 3206988 h 3785652"/>
              <a:gd name="connsiteX36" fmla="*/ 0 w 7390563"/>
              <a:gd name="connsiteY36" fmla="*/ 2741894 h 3785652"/>
              <a:gd name="connsiteX37" fmla="*/ 0 w 7390563"/>
              <a:gd name="connsiteY37" fmla="*/ 2163230 h 3785652"/>
              <a:gd name="connsiteX38" fmla="*/ 0 w 7390563"/>
              <a:gd name="connsiteY38" fmla="*/ 1584566 h 3785652"/>
              <a:gd name="connsiteX39" fmla="*/ 0 w 7390563"/>
              <a:gd name="connsiteY39" fmla="*/ 1043758 h 3785652"/>
              <a:gd name="connsiteX40" fmla="*/ 0 w 7390563"/>
              <a:gd name="connsiteY40" fmla="*/ 502951 h 3785652"/>
              <a:gd name="connsiteX41" fmla="*/ 0 w 7390563"/>
              <a:gd name="connsiteY41"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90563" h="3785652" fill="none" extrusionOk="0">
                <a:moveTo>
                  <a:pt x="0" y="0"/>
                </a:moveTo>
                <a:cubicBezTo>
                  <a:pt x="212763" y="-73738"/>
                  <a:pt x="530036" y="72556"/>
                  <a:pt x="716316" y="0"/>
                </a:cubicBezTo>
                <a:cubicBezTo>
                  <a:pt x="902596" y="-72556"/>
                  <a:pt x="1260327" y="56399"/>
                  <a:pt x="1432632" y="0"/>
                </a:cubicBezTo>
                <a:cubicBezTo>
                  <a:pt x="1604937" y="-56399"/>
                  <a:pt x="1706551" y="43708"/>
                  <a:pt x="1853326" y="0"/>
                </a:cubicBezTo>
                <a:cubicBezTo>
                  <a:pt x="2000101" y="-43708"/>
                  <a:pt x="2093664" y="10208"/>
                  <a:pt x="2274019" y="0"/>
                </a:cubicBezTo>
                <a:cubicBezTo>
                  <a:pt x="2454374" y="-10208"/>
                  <a:pt x="2574493" y="37079"/>
                  <a:pt x="2768619" y="0"/>
                </a:cubicBezTo>
                <a:cubicBezTo>
                  <a:pt x="2962745" y="-37079"/>
                  <a:pt x="3214775" y="28500"/>
                  <a:pt x="3337123" y="0"/>
                </a:cubicBezTo>
                <a:cubicBezTo>
                  <a:pt x="3459471" y="-28500"/>
                  <a:pt x="3674112" y="9036"/>
                  <a:pt x="3831723" y="0"/>
                </a:cubicBezTo>
                <a:cubicBezTo>
                  <a:pt x="3989334" y="-9036"/>
                  <a:pt x="4108985" y="9598"/>
                  <a:pt x="4252416" y="0"/>
                </a:cubicBezTo>
                <a:cubicBezTo>
                  <a:pt x="4395847" y="-9598"/>
                  <a:pt x="4674263" y="36324"/>
                  <a:pt x="4894827" y="0"/>
                </a:cubicBezTo>
                <a:cubicBezTo>
                  <a:pt x="5115391" y="-36324"/>
                  <a:pt x="5115552" y="8841"/>
                  <a:pt x="5241615" y="0"/>
                </a:cubicBezTo>
                <a:cubicBezTo>
                  <a:pt x="5367678" y="-8841"/>
                  <a:pt x="5466884" y="15127"/>
                  <a:pt x="5662308" y="0"/>
                </a:cubicBezTo>
                <a:cubicBezTo>
                  <a:pt x="5857732" y="-15127"/>
                  <a:pt x="5925097" y="27323"/>
                  <a:pt x="6009096" y="0"/>
                </a:cubicBezTo>
                <a:cubicBezTo>
                  <a:pt x="6093095" y="-27323"/>
                  <a:pt x="6285629" y="23641"/>
                  <a:pt x="6503695" y="0"/>
                </a:cubicBezTo>
                <a:cubicBezTo>
                  <a:pt x="6721761" y="-23641"/>
                  <a:pt x="6992887" y="68745"/>
                  <a:pt x="7390563" y="0"/>
                </a:cubicBezTo>
                <a:cubicBezTo>
                  <a:pt x="7449353" y="208038"/>
                  <a:pt x="7342572" y="346859"/>
                  <a:pt x="7390563" y="578664"/>
                </a:cubicBezTo>
                <a:cubicBezTo>
                  <a:pt x="7438554" y="810469"/>
                  <a:pt x="7339158" y="999957"/>
                  <a:pt x="7390563" y="1195184"/>
                </a:cubicBezTo>
                <a:cubicBezTo>
                  <a:pt x="7441968" y="1390411"/>
                  <a:pt x="7322984" y="1568705"/>
                  <a:pt x="7390563" y="1811705"/>
                </a:cubicBezTo>
                <a:cubicBezTo>
                  <a:pt x="7458142" y="2054705"/>
                  <a:pt x="7347280" y="2132019"/>
                  <a:pt x="7390563" y="2314656"/>
                </a:cubicBezTo>
                <a:cubicBezTo>
                  <a:pt x="7433846" y="2497293"/>
                  <a:pt x="7368712" y="2597218"/>
                  <a:pt x="7390563" y="2817607"/>
                </a:cubicBezTo>
                <a:cubicBezTo>
                  <a:pt x="7412414" y="3037996"/>
                  <a:pt x="7299627" y="3321867"/>
                  <a:pt x="7390563" y="3785652"/>
                </a:cubicBezTo>
                <a:cubicBezTo>
                  <a:pt x="7229653" y="3846132"/>
                  <a:pt x="6977761" y="3759250"/>
                  <a:pt x="6674247" y="3785652"/>
                </a:cubicBezTo>
                <a:cubicBezTo>
                  <a:pt x="6370733" y="3812054"/>
                  <a:pt x="6461093" y="3744265"/>
                  <a:pt x="6327459" y="3785652"/>
                </a:cubicBezTo>
                <a:cubicBezTo>
                  <a:pt x="6193825" y="3827039"/>
                  <a:pt x="6014766" y="3732049"/>
                  <a:pt x="5832860" y="3785652"/>
                </a:cubicBezTo>
                <a:cubicBezTo>
                  <a:pt x="5650954" y="3839255"/>
                  <a:pt x="5537991" y="3765956"/>
                  <a:pt x="5412166" y="3785652"/>
                </a:cubicBezTo>
                <a:cubicBezTo>
                  <a:pt x="5286341" y="3805348"/>
                  <a:pt x="5146775" y="3752918"/>
                  <a:pt x="5065378" y="3785652"/>
                </a:cubicBezTo>
                <a:cubicBezTo>
                  <a:pt x="4983981" y="3818386"/>
                  <a:pt x="4882212" y="3755535"/>
                  <a:pt x="4718590" y="3785652"/>
                </a:cubicBezTo>
                <a:cubicBezTo>
                  <a:pt x="4554968" y="3815769"/>
                  <a:pt x="4254197" y="3754713"/>
                  <a:pt x="4002274" y="3785652"/>
                </a:cubicBezTo>
                <a:cubicBezTo>
                  <a:pt x="3750351" y="3816591"/>
                  <a:pt x="3766624" y="3741717"/>
                  <a:pt x="3581581" y="3785652"/>
                </a:cubicBezTo>
                <a:cubicBezTo>
                  <a:pt x="3396538" y="3829587"/>
                  <a:pt x="3162782" y="3730789"/>
                  <a:pt x="2939170" y="3785652"/>
                </a:cubicBezTo>
                <a:cubicBezTo>
                  <a:pt x="2715558" y="3840515"/>
                  <a:pt x="2637448" y="3773440"/>
                  <a:pt x="2370665" y="3785652"/>
                </a:cubicBezTo>
                <a:cubicBezTo>
                  <a:pt x="2103882" y="3797864"/>
                  <a:pt x="2073549" y="3759188"/>
                  <a:pt x="1802160" y="3785652"/>
                </a:cubicBezTo>
                <a:cubicBezTo>
                  <a:pt x="1530772" y="3812116"/>
                  <a:pt x="1458381" y="3761668"/>
                  <a:pt x="1233656" y="3785652"/>
                </a:cubicBezTo>
                <a:cubicBezTo>
                  <a:pt x="1008931" y="3809636"/>
                  <a:pt x="802555" y="3735196"/>
                  <a:pt x="591245" y="3785652"/>
                </a:cubicBezTo>
                <a:cubicBezTo>
                  <a:pt x="379935" y="3836108"/>
                  <a:pt x="219234" y="3784261"/>
                  <a:pt x="0" y="3785652"/>
                </a:cubicBezTo>
                <a:cubicBezTo>
                  <a:pt x="-17802" y="3631345"/>
                  <a:pt x="4597" y="3349087"/>
                  <a:pt x="0" y="3206988"/>
                </a:cubicBezTo>
                <a:cubicBezTo>
                  <a:pt x="-4597" y="3064889"/>
                  <a:pt x="35997" y="2840140"/>
                  <a:pt x="0" y="2741894"/>
                </a:cubicBezTo>
                <a:cubicBezTo>
                  <a:pt x="-35997" y="2643648"/>
                  <a:pt x="58846" y="2376484"/>
                  <a:pt x="0" y="2163230"/>
                </a:cubicBezTo>
                <a:cubicBezTo>
                  <a:pt x="-58846" y="1949976"/>
                  <a:pt x="28194" y="1702100"/>
                  <a:pt x="0" y="1584566"/>
                </a:cubicBezTo>
                <a:cubicBezTo>
                  <a:pt x="-28194" y="1467032"/>
                  <a:pt x="58581" y="1286690"/>
                  <a:pt x="0" y="1043758"/>
                </a:cubicBezTo>
                <a:cubicBezTo>
                  <a:pt x="-58581" y="800826"/>
                  <a:pt x="3429" y="632757"/>
                  <a:pt x="0" y="502951"/>
                </a:cubicBezTo>
                <a:cubicBezTo>
                  <a:pt x="-3429" y="373145"/>
                  <a:pt x="45628" y="220370"/>
                  <a:pt x="0" y="0"/>
                </a:cubicBezTo>
                <a:close/>
              </a:path>
              <a:path w="7390563" h="3785652" stroke="0" extrusionOk="0">
                <a:moveTo>
                  <a:pt x="0" y="0"/>
                </a:moveTo>
                <a:cubicBezTo>
                  <a:pt x="112368" y="-9821"/>
                  <a:pt x="337278" y="4126"/>
                  <a:pt x="494599" y="0"/>
                </a:cubicBezTo>
                <a:cubicBezTo>
                  <a:pt x="651920" y="-4126"/>
                  <a:pt x="771779" y="3495"/>
                  <a:pt x="841387" y="0"/>
                </a:cubicBezTo>
                <a:cubicBezTo>
                  <a:pt x="910995" y="-3495"/>
                  <a:pt x="1103469" y="37638"/>
                  <a:pt x="1335986" y="0"/>
                </a:cubicBezTo>
                <a:cubicBezTo>
                  <a:pt x="1568503" y="-37638"/>
                  <a:pt x="1584639" y="36356"/>
                  <a:pt x="1682774" y="0"/>
                </a:cubicBezTo>
                <a:cubicBezTo>
                  <a:pt x="1780909" y="-36356"/>
                  <a:pt x="2123009" y="44770"/>
                  <a:pt x="2399090" y="0"/>
                </a:cubicBezTo>
                <a:cubicBezTo>
                  <a:pt x="2675171" y="-44770"/>
                  <a:pt x="2708582" y="34308"/>
                  <a:pt x="2819784" y="0"/>
                </a:cubicBezTo>
                <a:cubicBezTo>
                  <a:pt x="2930986" y="-34308"/>
                  <a:pt x="3052973" y="13154"/>
                  <a:pt x="3166572" y="0"/>
                </a:cubicBezTo>
                <a:cubicBezTo>
                  <a:pt x="3280171" y="-13154"/>
                  <a:pt x="3679397" y="44038"/>
                  <a:pt x="3882888" y="0"/>
                </a:cubicBezTo>
                <a:cubicBezTo>
                  <a:pt x="4086379" y="-44038"/>
                  <a:pt x="4282879" y="42060"/>
                  <a:pt x="4599204" y="0"/>
                </a:cubicBezTo>
                <a:cubicBezTo>
                  <a:pt x="4915529" y="-42060"/>
                  <a:pt x="4916636" y="16796"/>
                  <a:pt x="5167709" y="0"/>
                </a:cubicBezTo>
                <a:cubicBezTo>
                  <a:pt x="5418783" y="-16796"/>
                  <a:pt x="5676239" y="69209"/>
                  <a:pt x="5884025" y="0"/>
                </a:cubicBezTo>
                <a:cubicBezTo>
                  <a:pt x="6091811" y="-69209"/>
                  <a:pt x="6103644" y="17477"/>
                  <a:pt x="6230813" y="0"/>
                </a:cubicBezTo>
                <a:cubicBezTo>
                  <a:pt x="6357982" y="-17477"/>
                  <a:pt x="6543882" y="35511"/>
                  <a:pt x="6799318" y="0"/>
                </a:cubicBezTo>
                <a:cubicBezTo>
                  <a:pt x="7054754" y="-35511"/>
                  <a:pt x="7145706" y="69195"/>
                  <a:pt x="7390563" y="0"/>
                </a:cubicBezTo>
                <a:cubicBezTo>
                  <a:pt x="7392096" y="265513"/>
                  <a:pt x="7370265" y="453989"/>
                  <a:pt x="7390563" y="616520"/>
                </a:cubicBezTo>
                <a:cubicBezTo>
                  <a:pt x="7410861" y="779051"/>
                  <a:pt x="7350818" y="878678"/>
                  <a:pt x="7390563" y="1119471"/>
                </a:cubicBezTo>
                <a:cubicBezTo>
                  <a:pt x="7430308" y="1360264"/>
                  <a:pt x="7353455" y="1429300"/>
                  <a:pt x="7390563" y="1584566"/>
                </a:cubicBezTo>
                <a:cubicBezTo>
                  <a:pt x="7427671" y="1739833"/>
                  <a:pt x="7331337" y="2012384"/>
                  <a:pt x="7390563" y="2125373"/>
                </a:cubicBezTo>
                <a:cubicBezTo>
                  <a:pt x="7449789" y="2238362"/>
                  <a:pt x="7379069" y="2448348"/>
                  <a:pt x="7390563" y="2590468"/>
                </a:cubicBezTo>
                <a:cubicBezTo>
                  <a:pt x="7402057" y="2732588"/>
                  <a:pt x="7358516" y="3011342"/>
                  <a:pt x="7390563" y="3169132"/>
                </a:cubicBezTo>
                <a:cubicBezTo>
                  <a:pt x="7422610" y="3326922"/>
                  <a:pt x="7385331" y="3576938"/>
                  <a:pt x="7390563" y="3785652"/>
                </a:cubicBezTo>
                <a:cubicBezTo>
                  <a:pt x="7222791" y="3822281"/>
                  <a:pt x="7180820" y="3768363"/>
                  <a:pt x="7043775" y="3785652"/>
                </a:cubicBezTo>
                <a:cubicBezTo>
                  <a:pt x="6906730" y="3802941"/>
                  <a:pt x="6606503" y="3748573"/>
                  <a:pt x="6475270" y="3785652"/>
                </a:cubicBezTo>
                <a:cubicBezTo>
                  <a:pt x="6344038" y="3822731"/>
                  <a:pt x="6147302" y="3783972"/>
                  <a:pt x="5980671" y="3785652"/>
                </a:cubicBezTo>
                <a:cubicBezTo>
                  <a:pt x="5814040" y="3787332"/>
                  <a:pt x="5641420" y="3727858"/>
                  <a:pt x="5486072" y="3785652"/>
                </a:cubicBezTo>
                <a:cubicBezTo>
                  <a:pt x="5330724" y="3843446"/>
                  <a:pt x="5030836" y="3745052"/>
                  <a:pt x="4769756" y="3785652"/>
                </a:cubicBezTo>
                <a:cubicBezTo>
                  <a:pt x="4508676" y="3826252"/>
                  <a:pt x="4329969" y="3785489"/>
                  <a:pt x="4127345" y="3785652"/>
                </a:cubicBezTo>
                <a:cubicBezTo>
                  <a:pt x="3924721" y="3785815"/>
                  <a:pt x="3870524" y="3747331"/>
                  <a:pt x="3632746" y="3785652"/>
                </a:cubicBezTo>
                <a:cubicBezTo>
                  <a:pt x="3394968" y="3823973"/>
                  <a:pt x="3288254" y="3757955"/>
                  <a:pt x="3138147" y="3785652"/>
                </a:cubicBezTo>
                <a:cubicBezTo>
                  <a:pt x="2988040" y="3813349"/>
                  <a:pt x="2692538" y="3741980"/>
                  <a:pt x="2569642" y="3785652"/>
                </a:cubicBezTo>
                <a:cubicBezTo>
                  <a:pt x="2446747" y="3829324"/>
                  <a:pt x="2339071" y="3745646"/>
                  <a:pt x="2222854" y="3785652"/>
                </a:cubicBezTo>
                <a:cubicBezTo>
                  <a:pt x="2106637" y="3825658"/>
                  <a:pt x="1925736" y="3752435"/>
                  <a:pt x="1802160" y="3785652"/>
                </a:cubicBezTo>
                <a:cubicBezTo>
                  <a:pt x="1678584" y="3818869"/>
                  <a:pt x="1575256" y="3766506"/>
                  <a:pt x="1455372" y="3785652"/>
                </a:cubicBezTo>
                <a:cubicBezTo>
                  <a:pt x="1335488" y="3804798"/>
                  <a:pt x="1129226" y="3764782"/>
                  <a:pt x="1034679" y="3785652"/>
                </a:cubicBezTo>
                <a:cubicBezTo>
                  <a:pt x="940132" y="3806522"/>
                  <a:pt x="707817" y="3751509"/>
                  <a:pt x="540080" y="3785652"/>
                </a:cubicBezTo>
                <a:cubicBezTo>
                  <a:pt x="372343" y="3819795"/>
                  <a:pt x="183717" y="3767607"/>
                  <a:pt x="0" y="3785652"/>
                </a:cubicBezTo>
                <a:cubicBezTo>
                  <a:pt x="-21615" y="3592603"/>
                  <a:pt x="6770" y="3376186"/>
                  <a:pt x="0" y="3169132"/>
                </a:cubicBezTo>
                <a:cubicBezTo>
                  <a:pt x="-6770" y="2962078"/>
                  <a:pt x="40585" y="2914953"/>
                  <a:pt x="0" y="2704037"/>
                </a:cubicBezTo>
                <a:cubicBezTo>
                  <a:pt x="-40585" y="2493122"/>
                  <a:pt x="22369" y="2371626"/>
                  <a:pt x="0" y="2238943"/>
                </a:cubicBezTo>
                <a:cubicBezTo>
                  <a:pt x="-22369" y="2106260"/>
                  <a:pt x="49159" y="1875481"/>
                  <a:pt x="0" y="1735992"/>
                </a:cubicBezTo>
                <a:cubicBezTo>
                  <a:pt x="-49159" y="1596503"/>
                  <a:pt x="48148" y="1434860"/>
                  <a:pt x="0" y="1233041"/>
                </a:cubicBezTo>
                <a:cubicBezTo>
                  <a:pt x="-48148" y="1031222"/>
                  <a:pt x="13445" y="956111"/>
                  <a:pt x="0" y="767947"/>
                </a:cubicBezTo>
                <a:cubicBezTo>
                  <a:pt x="-13445" y="579783"/>
                  <a:pt x="81883" y="273882"/>
                  <a:pt x="0" y="0"/>
                </a:cubicBezTo>
                <a:close/>
              </a:path>
            </a:pathLst>
          </a:custGeom>
          <a:solidFill>
            <a:schemeClr val="accent1">
              <a:lumMod val="20000"/>
              <a:lumOff val="80000"/>
            </a:schemeClr>
          </a:solidFill>
          <a:ln>
            <a:solidFill>
              <a:srgbClr val="002060"/>
            </a:solidFill>
            <a:prstDash val="dash"/>
            <a:extLst>
              <a:ext uri="{C807C97D-BFC1-408E-A445-0C87EB9F89A2}">
                <ask:lineSketchStyleProps xmlns:ask="http://schemas.microsoft.com/office/drawing/2018/sketchyshapes" xmlns="" sd="1937250538">
                  <a:prstGeom prst="rect">
                    <a:avLst/>
                  </a:prstGeom>
                  <ask:type>
                    <ask:lineSketchScribble/>
                  </ask:type>
                </ask:lineSketchStyleProps>
              </a:ext>
            </a:extLst>
          </a:ln>
        </p:spPr>
        <p:txBody>
          <a:bodyPr wrap="square" rtlCol="0">
            <a:spAutoFit/>
          </a:bodyPr>
          <a:lstStyle/>
          <a:p>
            <a:pPr lvl="0" algn="just"/>
            <a:r>
              <a:rPr lang="vi-VN" sz="2400" b="1">
                <a:solidFill>
                  <a:srgbClr val="FF0000"/>
                </a:solidFill>
                <a:latin typeface="#9Slide03 SFU Futura_03" panose="00000400000000000000" pitchFamily="2" charset="0"/>
              </a:rPr>
              <a:t>           </a:t>
            </a:r>
            <a:r>
              <a:rPr lang="vi-VN" sz="2000" b="1">
                <a:solidFill>
                  <a:srgbClr val="FF0000"/>
                </a:solidFill>
                <a:latin typeface="#9Slide03 SFU Futura_03" panose="00000400000000000000" pitchFamily="2" charset="0"/>
              </a:rPr>
              <a:t>           </a:t>
            </a:r>
            <a:r>
              <a:rPr lang="vi-VN" sz="2400" b="1">
                <a:solidFill>
                  <a:srgbClr val="FF0000"/>
                </a:solidFill>
                <a:latin typeface="#9Slide03 SFU Futura_03" panose="00000400000000000000" pitchFamily="2" charset="0"/>
              </a:rPr>
              <a:t>: Hoàn thành phiếu học tập trên giấy</a:t>
            </a:r>
          </a:p>
          <a:p>
            <a:pPr lvl="0" algn="just"/>
            <a:r>
              <a:rPr lang="vi-VN" sz="2400" b="1">
                <a:solidFill>
                  <a:srgbClr val="FF0000"/>
                </a:solidFill>
                <a:latin typeface="#9Slide03 SFU Futura_03" panose="00000400000000000000" pitchFamily="2" charset="0"/>
              </a:rPr>
              <a:t>                       A3 trong vòng 5 phút</a:t>
            </a:r>
          </a:p>
          <a:p>
            <a:pPr lvl="0" algn="just"/>
            <a:r>
              <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rPr>
              <a:t>Trình bày trên giấy A0</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lang="vi-VN" sz="2400" b="1">
              <a:solidFill>
                <a:srgbClr val="348B15"/>
              </a:solidFill>
              <a:latin typeface="#9Slide03 SFU Futura_03" panose="00000400000000000000" pitchFamily="2"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kumimoji="0" lang="vi-VN" sz="2400" b="1" i="0" u="none" strike="noStrike" kern="1200" cap="none" spc="0" normalizeH="0" baseline="0" noProof="0">
              <a:ln>
                <a:noFill/>
              </a:ln>
              <a:solidFill>
                <a:srgbClr val="348B15"/>
              </a:solidFill>
              <a:effectLst/>
              <a:uLnTx/>
              <a:uFillTx/>
              <a:latin typeface="#9Slide03 SFU Futura_03" panose="00000400000000000000" pitchFamily="2" charset="0"/>
              <a:ea typeface="+mn-ea"/>
              <a:cs typeface="+mn-cs"/>
            </a:endParaRPr>
          </a:p>
        </p:txBody>
      </p:sp>
      <p:grpSp>
        <p:nvGrpSpPr>
          <p:cNvPr id="41" name="Group 40">
            <a:extLst>
              <a:ext uri="{FF2B5EF4-FFF2-40B4-BE49-F238E27FC236}">
                <a16:creationId xmlns:a16="http://schemas.microsoft.com/office/drawing/2014/main" xmlns="" id="{8512E3C6-B44F-5E20-547F-8AA068FB2E22}"/>
              </a:ext>
            </a:extLst>
          </p:cNvPr>
          <p:cNvGrpSpPr/>
          <p:nvPr/>
        </p:nvGrpSpPr>
        <p:grpSpPr>
          <a:xfrm>
            <a:off x="4611282" y="2514601"/>
            <a:ext cx="2133654" cy="761269"/>
            <a:chOff x="6776892" y="1053942"/>
            <a:chExt cx="2604345" cy="1207480"/>
          </a:xfrm>
          <a:noFill/>
        </p:grpSpPr>
        <p:sp>
          <p:nvSpPr>
            <p:cNvPr id="42" name="TextBox 9">
              <a:extLst>
                <a:ext uri="{FF2B5EF4-FFF2-40B4-BE49-F238E27FC236}">
                  <a16:creationId xmlns:a16="http://schemas.microsoft.com/office/drawing/2014/main" xmlns="" id="{B43B43B9-EEE1-777A-42D6-0A111F9175FB}"/>
                </a:ext>
              </a:extLst>
            </p:cNvPr>
            <p:cNvSpPr txBox="1"/>
            <p:nvPr/>
          </p:nvSpPr>
          <p:spPr>
            <a:xfrm>
              <a:off x="7736622" y="1078029"/>
              <a:ext cx="1644615" cy="927536"/>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002060"/>
                  </a:solidFill>
                  <a:effectLst/>
                  <a:uLnTx/>
                  <a:uFillTx/>
                  <a:latin typeface="#9Slide05 IcielSanelma" pitchFamily="2" charset="0"/>
                  <a:ea typeface="+mn-ea"/>
                  <a:cs typeface="Arial"/>
                  <a:sym typeface="Arial"/>
                </a:rPr>
                <a:t>Bước 2</a:t>
              </a:r>
            </a:p>
          </p:txBody>
        </p:sp>
        <p:pic>
          <p:nvPicPr>
            <p:cNvPr id="43" name="Picture 42">
              <a:extLst>
                <a:ext uri="{FF2B5EF4-FFF2-40B4-BE49-F238E27FC236}">
                  <a16:creationId xmlns:a16="http://schemas.microsoft.com/office/drawing/2014/main" xmlns="" id="{98EB0717-7EB2-1399-279A-A0459B04C43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959730" cy="1207480"/>
            </a:xfrm>
            <a:prstGeom prst="rect">
              <a:avLst/>
            </a:prstGeom>
            <a:grpFill/>
          </p:spPr>
        </p:pic>
      </p:grpSp>
      <p:pic>
        <p:nvPicPr>
          <p:cNvPr id="46" name="Picture 45">
            <a:extLst>
              <a:ext uri="{FF2B5EF4-FFF2-40B4-BE49-F238E27FC236}">
                <a16:creationId xmlns:a16="http://schemas.microsoft.com/office/drawing/2014/main" xmlns="" id="{42700543-B7A5-F71A-E3B7-8E9B61550436}"/>
              </a:ext>
            </a:extLst>
          </p:cNvPr>
          <p:cNvPicPr>
            <a:picLocks noChangeAspect="1"/>
          </p:cNvPicPr>
          <p:nvPr/>
        </p:nvPicPr>
        <p:blipFill>
          <a:blip r:embed="rId14"/>
          <a:stretch>
            <a:fillRect/>
          </a:stretch>
        </p:blipFill>
        <p:spPr>
          <a:xfrm>
            <a:off x="852334" y="5445153"/>
            <a:ext cx="2014530" cy="1242244"/>
          </a:xfrm>
          <a:prstGeom prst="rect">
            <a:avLst/>
          </a:prstGeom>
        </p:spPr>
      </p:pic>
      <p:graphicFrame>
        <p:nvGraphicFramePr>
          <p:cNvPr id="3" name="Table 2">
            <a:extLst>
              <a:ext uri="{FF2B5EF4-FFF2-40B4-BE49-F238E27FC236}">
                <a16:creationId xmlns:a16="http://schemas.microsoft.com/office/drawing/2014/main" xmlns="" id="{2FABFC9D-6052-35DC-9049-996DC299869D}"/>
              </a:ext>
            </a:extLst>
          </p:cNvPr>
          <p:cNvGraphicFramePr>
            <a:graphicFrameLocks noGrp="1"/>
          </p:cNvGraphicFramePr>
          <p:nvPr>
            <p:extLst>
              <p:ext uri="{D42A27DB-BD31-4B8C-83A1-F6EECF244321}">
                <p14:modId xmlns:p14="http://schemas.microsoft.com/office/powerpoint/2010/main" val="3426305639"/>
              </p:ext>
            </p:extLst>
          </p:nvPr>
        </p:nvGraphicFramePr>
        <p:xfrm>
          <a:off x="4876161" y="3695931"/>
          <a:ext cx="6697140" cy="2103120"/>
        </p:xfrm>
        <a:graphic>
          <a:graphicData uri="http://schemas.openxmlformats.org/drawingml/2006/table">
            <a:tbl>
              <a:tblPr firstRow="1" firstCol="1" bandRow="1"/>
              <a:tblGrid>
                <a:gridCol w="3348570">
                  <a:extLst>
                    <a:ext uri="{9D8B030D-6E8A-4147-A177-3AD203B41FA5}">
                      <a16:colId xmlns:a16="http://schemas.microsoft.com/office/drawing/2014/main" xmlns="" val="3144775633"/>
                    </a:ext>
                  </a:extLst>
                </a:gridCol>
                <a:gridCol w="3348570">
                  <a:extLst>
                    <a:ext uri="{9D8B030D-6E8A-4147-A177-3AD203B41FA5}">
                      <a16:colId xmlns:a16="http://schemas.microsoft.com/office/drawing/2014/main" xmlns="" val="1420399527"/>
                    </a:ext>
                  </a:extLst>
                </a:gridCol>
              </a:tblGrid>
              <a:tr h="0">
                <a:tc>
                  <a:txBody>
                    <a:bodyPr/>
                    <a:lstStyle/>
                    <a:p>
                      <a:pPr marL="0" marR="0" algn="ctr">
                        <a:lnSpc>
                          <a:spcPct val="115000"/>
                        </a:lnSpc>
                        <a:spcBef>
                          <a:spcPts val="0"/>
                        </a:spcBef>
                        <a:spcAft>
                          <a:spcPts val="0"/>
                        </a:spcAft>
                      </a:pPr>
                      <a:r>
                        <a:rPr kumimoji="0" lang="en-US" sz="2400" b="1" i="0" u="none" strike="noStrike" kern="1200" cap="none" spc="0" normalizeH="0" baseline="0" dirty="0" err="1">
                          <a:ln>
                            <a:noFill/>
                          </a:ln>
                          <a:solidFill>
                            <a:srgbClr val="0070C0"/>
                          </a:solidFill>
                          <a:effectLst/>
                          <a:uLnTx/>
                          <a:uFillTx/>
                          <a:latin typeface="#9Slide03 SFU Futura_03" panose="00000400000000000000" pitchFamily="2" charset="0"/>
                          <a:ea typeface="+mn-ea"/>
                          <a:cs typeface="+mn-cs"/>
                        </a:rPr>
                        <a:t>NỘI</a:t>
                      </a:r>
                      <a:r>
                        <a:rPr kumimoji="0" lang="en-US"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rPr>
                        <a:t> DUNG</a:t>
                      </a:r>
                      <a:endParaRPr kumimoji="0" lang="vi-VN"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lnSpc>
                          <a:spcPct val="115000"/>
                        </a:lnSpc>
                        <a:spcBef>
                          <a:spcPts val="0"/>
                        </a:spcBef>
                        <a:spcAft>
                          <a:spcPts val="0"/>
                        </a:spcAft>
                      </a:pPr>
                      <a:r>
                        <a:rPr kumimoji="0" lang="en-US"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rPr>
                        <a:t>CÂU TRẢ LỜI</a:t>
                      </a:r>
                      <a:endParaRPr kumimoji="0" lang="vi-VN"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433490303"/>
                  </a:ext>
                </a:extLst>
              </a:tr>
              <a:tr h="0">
                <a:tc>
                  <a:txBody>
                    <a:bodyPr/>
                    <a:lstStyle/>
                    <a:p>
                      <a:pPr marL="0" marR="0" algn="just">
                        <a:lnSpc>
                          <a:spcPct val="115000"/>
                        </a:lnSpc>
                        <a:spcBef>
                          <a:spcPts val="0"/>
                        </a:spcBef>
                        <a:spcAft>
                          <a:spcPts val="0"/>
                        </a:spcAft>
                      </a:pPr>
                      <a:r>
                        <a:rPr kumimoji="0" lang="en-US"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rPr>
                        <a:t>Vai trò thủy sản</a:t>
                      </a:r>
                      <a:endParaRPr kumimoji="0" lang="vi-VN"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0"/>
                        </a:spcAft>
                      </a:pPr>
                      <a:r>
                        <a:rPr kumimoji="0" lang="en-US"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rPr>
                        <a:t> </a:t>
                      </a:r>
                      <a:endParaRPr kumimoji="0" lang="vi-VN"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442266774"/>
                  </a:ext>
                </a:extLst>
              </a:tr>
              <a:tr h="0">
                <a:tc>
                  <a:txBody>
                    <a:bodyPr/>
                    <a:lstStyle/>
                    <a:p>
                      <a:pPr marL="0" marR="0" algn="just">
                        <a:lnSpc>
                          <a:spcPct val="115000"/>
                        </a:lnSpc>
                        <a:spcBef>
                          <a:spcPts val="0"/>
                        </a:spcBef>
                        <a:spcAft>
                          <a:spcPts val="0"/>
                        </a:spcAft>
                      </a:pPr>
                      <a:r>
                        <a:rPr kumimoji="0" lang="en-US"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rPr>
                        <a:t>Đặc điểm</a:t>
                      </a:r>
                      <a:endParaRPr kumimoji="0" lang="vi-VN"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0"/>
                        </a:spcAft>
                      </a:pPr>
                      <a:r>
                        <a:rPr kumimoji="0" lang="en-US"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rPr>
                        <a:t> </a:t>
                      </a:r>
                      <a:endParaRPr kumimoji="0" lang="vi-VN"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668413136"/>
                  </a:ext>
                </a:extLst>
              </a:tr>
              <a:tr h="0">
                <a:tc>
                  <a:txBody>
                    <a:bodyPr/>
                    <a:lstStyle/>
                    <a:p>
                      <a:pPr marL="0" marR="0" algn="just">
                        <a:lnSpc>
                          <a:spcPct val="115000"/>
                        </a:lnSpc>
                        <a:spcBef>
                          <a:spcPts val="0"/>
                        </a:spcBef>
                        <a:spcAft>
                          <a:spcPts val="0"/>
                        </a:spcAft>
                      </a:pPr>
                      <a:r>
                        <a:rPr kumimoji="0" lang="en-US"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rPr>
                        <a:t>Hoạt động khai thác và nuôi trồng thủy sản</a:t>
                      </a:r>
                      <a:endParaRPr kumimoji="0" lang="vi-VN" sz="2400" b="1" i="0" u="none" strike="noStrike" kern="1200" cap="none" spc="0" normalizeH="0" baseline="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0"/>
                        </a:spcAft>
                      </a:pPr>
                      <a:r>
                        <a:rPr kumimoji="0" lang="en-US"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rPr>
                        <a:t> </a:t>
                      </a:r>
                      <a:endParaRPr kumimoji="0" lang="vi-VN" sz="2400" b="1" i="0" u="none" strike="noStrike" kern="1200" cap="none" spc="0" normalizeH="0" baseline="0" dirty="0">
                        <a:ln>
                          <a:noFill/>
                        </a:ln>
                        <a:solidFill>
                          <a:srgbClr val="0070C0"/>
                        </a:solidFill>
                        <a:effectLst/>
                        <a:uLnTx/>
                        <a:uFillTx/>
                        <a:latin typeface="#9Slide03 SFU Futura_03" panose="000004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79932213"/>
                  </a:ext>
                </a:extLst>
              </a:tr>
            </a:tbl>
          </a:graphicData>
        </a:graphic>
      </p:graphicFrame>
      <p:grpSp>
        <p:nvGrpSpPr>
          <p:cNvPr id="24" name="Group 23">
            <a:extLst>
              <a:ext uri="{FF2B5EF4-FFF2-40B4-BE49-F238E27FC236}">
                <a16:creationId xmlns:a16="http://schemas.microsoft.com/office/drawing/2014/main" xmlns="" id="{C4C968F9-919A-3E1A-4A8C-7FDB4540C50D}"/>
              </a:ext>
            </a:extLst>
          </p:cNvPr>
          <p:cNvGrpSpPr/>
          <p:nvPr/>
        </p:nvGrpSpPr>
        <p:grpSpPr>
          <a:xfrm>
            <a:off x="4420189" y="927909"/>
            <a:ext cx="2387799" cy="830425"/>
            <a:chOff x="6776892" y="1053942"/>
            <a:chExt cx="2914554" cy="1207480"/>
          </a:xfrm>
          <a:noFill/>
        </p:grpSpPr>
        <p:sp>
          <p:nvSpPr>
            <p:cNvPr id="25" name="TextBox 9">
              <a:extLst>
                <a:ext uri="{FF2B5EF4-FFF2-40B4-BE49-F238E27FC236}">
                  <a16:creationId xmlns:a16="http://schemas.microsoft.com/office/drawing/2014/main" xmlns="" id="{5F01E189-BF40-53C3-03C6-1BD81BD3D8B2}"/>
                </a:ext>
              </a:extLst>
            </p:cNvPr>
            <p:cNvSpPr txBox="1"/>
            <p:nvPr/>
          </p:nvSpPr>
          <p:spPr>
            <a:xfrm>
              <a:off x="7736621" y="1078028"/>
              <a:ext cx="1954825" cy="850292"/>
            </a:xfrm>
            <a:prstGeom prst="rect">
              <a:avLst/>
            </a:prstGeom>
            <a:grp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78" rtl="0" eaLnBrk="1" fontAlgn="auto" latinLnBrk="0" hangingPunct="1">
                <a:lnSpc>
                  <a:spcPct val="100000"/>
                </a:lnSpc>
                <a:spcBef>
                  <a:spcPts val="0"/>
                </a:spcBef>
                <a:spcAft>
                  <a:spcPts val="0"/>
                </a:spcAft>
                <a:buClrTx/>
                <a:buSzTx/>
                <a:buFont typeface="Arial"/>
                <a:buNone/>
                <a:tabLst/>
                <a:defRPr/>
              </a:pPr>
              <a:r>
                <a:rPr lang="en-US" sz="3200" b="1">
                  <a:solidFill>
                    <a:srgbClr val="002060"/>
                  </a:solidFill>
                  <a:latin typeface="#9Slide05 IcielSanelma" pitchFamily="2" charset="0"/>
                  <a:ea typeface="+mn-ea"/>
                </a:rPr>
                <a:t>Bước</a:t>
              </a:r>
              <a:r>
                <a:rPr kumimoji="0" lang="en-US" sz="3200" b="1" i="0" u="none" strike="noStrike" kern="1200" cap="none" spc="0" normalizeH="0" baseline="0" noProof="0">
                  <a:ln>
                    <a:noFill/>
                  </a:ln>
                  <a:solidFill>
                    <a:srgbClr val="002060"/>
                  </a:solidFill>
                  <a:effectLst/>
                  <a:uLnTx/>
                  <a:uFillTx/>
                  <a:latin typeface="#9Slide05 IcielSanelma" pitchFamily="2" charset="0"/>
                  <a:ea typeface="+mn-ea"/>
                  <a:cs typeface="Arial"/>
                  <a:sym typeface="Arial"/>
                </a:rPr>
                <a:t> 1</a:t>
              </a:r>
            </a:p>
          </p:txBody>
        </p:sp>
        <p:pic>
          <p:nvPicPr>
            <p:cNvPr id="26" name="Picture 25">
              <a:extLst>
                <a:ext uri="{FF2B5EF4-FFF2-40B4-BE49-F238E27FC236}">
                  <a16:creationId xmlns:a16="http://schemas.microsoft.com/office/drawing/2014/main" xmlns="" id="{493990DE-503D-B8F1-2954-0D6E0609383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776892" y="1053942"/>
              <a:ext cx="959730" cy="1207480"/>
            </a:xfrm>
            <a:prstGeom prst="rect">
              <a:avLst/>
            </a:prstGeom>
            <a:grpFill/>
          </p:spPr>
        </p:pic>
      </p:grpSp>
      <p:sp>
        <p:nvSpPr>
          <p:cNvPr id="23" name="Rounded Rectangle 2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05:00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 name="Rounded Rectangle 2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6" name="Rounded Rectangle 3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7" name="Rounded Rectangle 3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8" name="Rounded Rectangle 3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Rounded Rectangle 4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Rounded Rectangle 4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Rounded Rectangle 4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Rounded Rectangle 4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1" name="Rounded Rectangle 5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2" name="Rounded Rectangle 5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3" name="Rounded Rectangle 5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4" name="Rounded Rectangle 5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5" name="Rounded Rectangle 5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6" name="Rounded Rectangle 5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7" name="Rounded Rectangle 5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8" name="Rounded Rectangle 5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Rounded Rectangle 5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Rounded Rectangle 5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Rounded Rectangle 6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Rounded Rectangle 6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3" name="Rounded Rectangle 6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4" name="Rounded Rectangle 6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5" name="Rounded Rectangle 6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6" name="Rounded Rectangle 6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7" name="Rounded Rectangle 6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8" name="Rounded Rectangle 6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Rounded Rectangle 6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Rounded Rectangle 6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Rounded Rectangle 7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2" name="Rounded Rectangle 7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3" name="Rounded Rectangle 7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4" name="Rounded Rectangle 7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5" name="Rounded Rectangle 7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6" name="Rounded Rectangle 7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Rounded Rectangle 7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Rounded Rectangle 7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Rounded Rectangle 7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0" name="Rounded Rectangle 7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1" name="Rounded Rectangle 8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2" name="Rounded Rectangle 8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3" name="Rounded Rectangle 8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4" name="Rounded Rectangle 8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Rounded Rectangle 8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Rounded Rectangle 8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7" name="Rounded Rectangle 8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8" name="Rounded Rectangle 8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9" name="Rounded Rectangle 8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0" name="Rounded Rectangle 8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1" name="Rounded Rectangle 9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2" name="Rounded Rectangle 9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3" name="Rounded Rectangle 9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4" name="Rounded Rectangle 9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5" name="Rounded Rectangle 9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6" name="Rounded Rectangle 9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7" name="Rounded Rectangle 9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8" name="Rounded Rectangle 9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99" name="Rounded Rectangle 9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0" name="Rounded Rectangle 9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1" name="Rounded Rectangle 10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Rounded Rectangle 10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04:00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Rounded Rectangle 10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Rounded Rectangle 10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Rounded Rectangle 10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6" name="Rounded Rectangle 10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7" name="Rounded Rectangle 10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8" name="Rounded Rectangle 10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9" name="Rounded Rectangle 10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0" name="Rounded Rectangle 10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1" name="Rounded Rectangle 11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2" name="Rounded Rectangle 11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Rounded Rectangle 11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Rounded Rectangle 11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Rounded Rectangle 11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Rounded Rectangle 11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7" name="Rounded Rectangle 11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8" name="Rounded Rectangle 11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9" name="Rounded Rectangle 11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0" name="Rounded Rectangle 11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1" name="Rounded Rectangle 12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2" name="Rounded Rectangle 12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3" name="Rounded Rectangle 12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4" name="Rounded Rectangle 12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5" name="Rounded Rectangle 12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6" name="Rounded Rectangle 12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7" name="Rounded Rectangle 12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8" name="Rounded Rectangle 12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9" name="Rounded Rectangle 12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0" name="Rounded Rectangle 12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1" name="Rounded Rectangle 13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2" name="Rounded Rectangle 13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3" name="Rounded Rectangle 13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4" name="Rounded Rectangle 13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5" name="Rounded Rectangle 13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6" name="Rounded Rectangle 13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7" name="Rounded Rectangle 13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8" name="Rounded Rectangle 13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39" name="Rounded Rectangle 13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0" name="Rounded Rectangle 13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1" name="Rounded Rectangle 14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2" name="Rounded Rectangle 14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3" name="Rounded Rectangle 14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4" name="Rounded Rectangle 14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5" name="Rounded Rectangle 14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6" name="Rounded Rectangle 14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7" name="Rounded Rectangle 14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8" name="Rounded Rectangle 14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49" name="Rounded Rectangle 14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0" name="Rounded Rectangle 14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1" name="Rounded Rectangle 15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2" name="Rounded Rectangle 15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3" name="Rounded Rectangle 15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4" name="Rounded Rectangle 15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5" name="Rounded Rectangle 15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6" name="Rounded Rectangle 15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7" name="Rounded Rectangle 15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8" name="Rounded Rectangle 15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59" name="Rounded Rectangle 15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0" name="Rounded Rectangle 15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1" name="Rounded Rectangle 16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2" name="Rounded Rectangle 16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03:00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3" name="Rounded Rectangle 16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4" name="Rounded Rectangle 16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5" name="Rounded Rectangle 16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6" name="Rounded Rectangle 16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7" name="Rounded Rectangle 16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8" name="Rounded Rectangle 16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69" name="Rounded Rectangle 16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0" name="Rounded Rectangle 16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1" name="Rounded Rectangle 17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2" name="Rounded Rectangle 17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3" name="Rounded Rectangle 17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4" name="Rounded Rectangle 17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5" name="Rounded Rectangle 17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6" name="Rounded Rectangle 17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7" name="Rounded Rectangle 17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8" name="Rounded Rectangle 17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79" name="Rounded Rectangle 17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0" name="Rounded Rectangle 17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1" name="Rounded Rectangle 18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2" name="Rounded Rectangle 18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3" name="Rounded Rectangle 18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4" name="Rounded Rectangle 18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5" name="Rounded Rectangle 18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6" name="Rounded Rectangle 18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7" name="Rounded Rectangle 18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8" name="Rounded Rectangle 18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9" name="Rounded Rectangle 18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0" name="Rounded Rectangle 18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1" name="Rounded Rectangle 19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2" name="Rounded Rectangle 19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3" name="Rounded Rectangle 19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4" name="Rounded Rectangle 19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5" name="Rounded Rectangle 19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6" name="Rounded Rectangle 19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7" name="Rounded Rectangle 19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2" name="Rounded Rectangle 20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3" name="Rounded Rectangle 20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4" name="Rounded Rectangle 20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5" name="Rounded Rectangle 20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6" name="Rounded Rectangle 20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7" name="Rounded Rectangle 20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8" name="Rounded Rectangle 20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9" name="Rounded Rectangle 20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0" name="Rounded Rectangle 20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1" name="Rounded Rectangle 21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2" name="Rounded Rectangle 21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3" name="Rounded Rectangle 21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4" name="Rounded Rectangle 21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5" name="Rounded Rectangle 21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6" name="Rounded Rectangle 21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7" name="Rounded Rectangle 21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8" name="Rounded Rectangle 21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19" name="Rounded Rectangle 21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0" name="Rounded Rectangle 21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1" name="Rounded Rectangle 22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2" name="Rounded Rectangle 22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02:00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3" name="Rounded Rectangle 22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4" name="Rounded Rectangle 22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ounded Rectangle 22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0" name="Rounded Rectangle 22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1" name="Rounded Rectangle 23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2" name="Rounded Rectangle 23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3" name="Rounded Rectangle 23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4" name="Rounded Rectangle 23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9" name="Rounded Rectangle 23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0" name="Rounded Rectangle 23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1" name="Rounded Rectangle 24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2" name="Rounded Rectangle 24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3" name="Rounded Rectangle 24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4" name="Rounded Rectangle 24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5" name="Rounded Rectangle 24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6" name="Rounded Rectangle 24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7" name="Rounded Rectangle 24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8" name="Rounded Rectangle 24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49" name="Rounded Rectangle 24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0" name="Rounded Rectangle 24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1" name="Rounded Rectangle 25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2" name="Rounded Rectangle 25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3" name="Rounded Rectangle 25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4" name="Rounded Rectangle 25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5" name="Rounded Rectangle 25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6" name="Rounded Rectangle 25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7" name="Rounded Rectangle 25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8" name="Rounded Rectangle 25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59" name="Rounded Rectangle 25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0" name="Rounded Rectangle 25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1" name="Rounded Rectangle 26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2" name="Rounded Rectangle 26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3" name="Rounded Rectangle 26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4" name="Rounded Rectangle 26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5" name="Rounded Rectangle 26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6" name="Rounded Rectangle 26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7" name="Rounded Rectangle 26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8" name="Rounded Rectangle 26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9" name="Rounded Rectangle 26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0" name="Rounded Rectangle 26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1" name="Rounded Rectangle 27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2" name="Rounded Rectangle 27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3" name="Rounded Rectangle 27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4" name="Rounded Rectangle 27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5" name="Rounded Rectangle 27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6" name="Rounded Rectangle 27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7" name="Rounded Rectangle 27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8" name="Rounded Rectangle 27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9" name="Rounded Rectangle 27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0" name="Rounded Rectangle 27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1" name="Rounded Rectangle 28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2" name="Rounded Rectangle 28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01:00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3" name="Rounded Rectangle 28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4" name="Rounded Rectangle 28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5" name="Rounded Rectangle 28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6" name="Rounded Rectangle 28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7" name="Rounded Rectangle 28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8" name="Rounded Rectangle 28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89" name="Rounded Rectangle 28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0" name="Rounded Rectangle 28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1" name="Rounded Rectangle 29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2" name="Rounded Rectangle 29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00:50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3" name="Rounded Rectangle 29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4" name="Rounded Rectangle 29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5" name="Rounded Rectangle 29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6" name="Rounded Rectangle 29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7" name="Rounded Rectangle 29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8" name="Rounded Rectangle 29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99" name="Rounded Rectangle 29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0" name="Rounded Rectangle 29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1" name="Rounded Rectangle 30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2" name="Rounded Rectangle 30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00:40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3" name="Rounded Rectangle 30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4" name="Rounded Rectangle 30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5" name="Rounded Rectangle 30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6" name="Rounded Rectangle 30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7" name="Rounded Rectangle 30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8" name="Rounded Rectangle 30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09" name="Rounded Rectangle 30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0" name="Rounded Rectangle 30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1" name="Rounded Rectangle 31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2" name="Rounded Rectangle 31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00:30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3" name="Rounded Rectangle 31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4" name="Rounded Rectangle 31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5" name="Rounded Rectangle 31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6" name="Rounded Rectangle 31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7" name="Rounded Rectangle 31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8" name="Rounded Rectangle 31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9" name="Rounded Rectangle 31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0" name="Rounded Rectangle 31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1" name="Rounded Rectangle 32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2" name="Rounded Rectangle 32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00:20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3" name="Rounded Rectangle 32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4" name="Rounded Rectangle 32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5" name="Rounded Rectangle 32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6" name="Rounded Rectangle 32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7" name="Rounded Rectangle 32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8" name="Rounded Rectangle 32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9" name="Rounded Rectangle 32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0" name="Rounded Rectangle 32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1" name="Rounded Rectangle 33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2" name="Rounded Rectangle 33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00:10</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3" name="Rounded Rectangle 332"/>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00:09</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4" name="Rounded Rectangle 333"/>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00:08</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5" name="Rounded Rectangle 334"/>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00:07</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6" name="Rounded Rectangle 335"/>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00:06</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7" name="Rounded Rectangle 336"/>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00:05</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8" name="Rounded Rectangle 337"/>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00:04</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9" name="Rounded Rectangle 338"/>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00:03</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0" name="Rounded Rectangle 339"/>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00:02</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1" name="Rounded Rectangle 340"/>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latin typeface="Calibri"/>
                <a:ea typeface="+mn-ea"/>
                <a:cs typeface="+mn-cs"/>
              </a:rPr>
              <a:t>00:01</a:t>
            </a:r>
            <a:endParaRPr kumimoji="0" lang="en-US" sz="36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2" name="Rounded Rectangle 341"/>
          <p:cNvSpPr/>
          <p:nvPr/>
        </p:nvSpPr>
        <p:spPr>
          <a:xfrm>
            <a:off x="9448352" y="5920004"/>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latin typeface="Calibri"/>
                <a:ea typeface="+mn-ea"/>
                <a:cs typeface="+mn-cs"/>
              </a:rPr>
              <a:t>00:00</a:t>
            </a:r>
            <a:endParaRPr kumimoji="0" lang="en-US" sz="36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343" name="Oval 342"/>
          <p:cNvSpPr/>
          <p:nvPr/>
        </p:nvSpPr>
        <p:spPr>
          <a:xfrm>
            <a:off x="9143552" y="5771891"/>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3ED19"/>
                </a:solidFill>
                <a:effectLst/>
                <a:uLnTx/>
                <a:uFillTx/>
                <a:latin typeface="Times New Roman" pitchFamily="18" charset="0"/>
                <a:ea typeface="+mn-ea"/>
                <a:cs typeface="Times New Roman" pitchFamily="18" charset="0"/>
              </a:rPr>
              <a:t>5 </a:t>
            </a:r>
            <a:r>
              <a:rPr kumimoji="0" lang="en-US" sz="1800" b="1" i="0" u="none" strike="noStrike" kern="0" cap="none" spc="0" normalizeH="0" baseline="0" noProof="0" dirty="0" err="1" smtClean="0">
                <a:ln>
                  <a:noFill/>
                </a:ln>
                <a:solidFill>
                  <a:srgbClr val="03ED19"/>
                </a:solidFill>
                <a:effectLst/>
                <a:uLnTx/>
                <a:uFillTx/>
                <a:latin typeface="Times New Roman" pitchFamily="18" charset="0"/>
                <a:ea typeface="+mn-ea"/>
                <a:cs typeface="Times New Roman" pitchFamily="18" charset="0"/>
              </a:rPr>
              <a:t>PHÚT</a:t>
            </a:r>
            <a:endParaRPr kumimoji="0" lang="en-US" sz="1800" b="1" i="0" u="none" strike="noStrike" kern="0" cap="none" spc="0" normalizeH="0" baseline="0" noProof="0" dirty="0">
              <a:ln>
                <a:noFill/>
              </a:ln>
              <a:solidFill>
                <a:srgbClr val="03ED19"/>
              </a:solidFill>
              <a:effectLst/>
              <a:uLnTx/>
              <a:uFillTx/>
              <a:latin typeface="Times New Roman" pitchFamily="18" charset="0"/>
              <a:ea typeface="+mn-ea"/>
              <a:cs typeface="Times New Roman" pitchFamily="18" charset="0"/>
            </a:endParaRPr>
          </a:p>
        </p:txBody>
      </p:sp>
      <p:sp>
        <p:nvSpPr>
          <p:cNvPr id="344" name="Rounded Rectangle 34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04:59</a:t>
            </a:r>
            <a:endParaRPr kumimoji="0" lang="en-US" sz="3600" b="0" i="0" u="none" strike="noStrike" kern="0" cap="none" spc="0" normalizeH="0" baseline="0" noProof="0">
              <a:ln>
                <a:noFill/>
              </a:ln>
              <a:solidFill>
                <a:sysClr val="window" lastClr="FFFFFF"/>
              </a:solidFill>
              <a:effectLst/>
              <a:uLnTx/>
              <a:uFillTx/>
            </a:endParaRPr>
          </a:p>
        </p:txBody>
      </p:sp>
      <p:sp>
        <p:nvSpPr>
          <p:cNvPr id="345" name="Rounded Rectangle 34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04:58</a:t>
            </a:r>
            <a:endParaRPr kumimoji="0" lang="en-US" sz="3600" b="0" i="0" u="none" strike="noStrike" kern="0" cap="none" spc="0" normalizeH="0" baseline="0" noProof="0">
              <a:ln>
                <a:noFill/>
              </a:ln>
              <a:solidFill>
                <a:sysClr val="window" lastClr="FFFFFF"/>
              </a:solidFill>
              <a:effectLst/>
              <a:uLnTx/>
              <a:uFillTx/>
            </a:endParaRPr>
          </a:p>
        </p:txBody>
      </p:sp>
      <p:sp>
        <p:nvSpPr>
          <p:cNvPr id="346" name="Rounded Rectangle 34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04:57</a:t>
            </a:r>
            <a:endParaRPr kumimoji="0" lang="en-US" sz="3600" b="0" i="0" u="none" strike="noStrike" kern="0" cap="none" spc="0" normalizeH="0" baseline="0" noProof="0">
              <a:ln>
                <a:noFill/>
              </a:ln>
              <a:solidFill>
                <a:sysClr val="window" lastClr="FFFFFF"/>
              </a:solidFill>
              <a:effectLst/>
              <a:uLnTx/>
              <a:uFillTx/>
            </a:endParaRPr>
          </a:p>
        </p:txBody>
      </p:sp>
      <p:sp>
        <p:nvSpPr>
          <p:cNvPr id="347" name="Rounded Rectangle 34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04:56</a:t>
            </a:r>
            <a:endParaRPr kumimoji="0" lang="en-US" sz="3600" b="0" i="0" u="none" strike="noStrike" kern="0" cap="none" spc="0" normalizeH="0" baseline="0" noProof="0">
              <a:ln>
                <a:noFill/>
              </a:ln>
              <a:solidFill>
                <a:sysClr val="window" lastClr="FFFFFF"/>
              </a:solidFill>
              <a:effectLst/>
              <a:uLnTx/>
              <a:uFillTx/>
            </a:endParaRPr>
          </a:p>
        </p:txBody>
      </p:sp>
      <p:sp>
        <p:nvSpPr>
          <p:cNvPr id="348" name="Rounded Rectangle 34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04:55</a:t>
            </a:r>
            <a:endParaRPr kumimoji="0" lang="en-US" sz="3600" b="0" i="0" u="none" strike="noStrike" kern="0" cap="none" spc="0" normalizeH="0" baseline="0" noProof="0">
              <a:ln>
                <a:noFill/>
              </a:ln>
              <a:solidFill>
                <a:sysClr val="window" lastClr="FFFFFF"/>
              </a:solidFill>
              <a:effectLst/>
              <a:uLnTx/>
              <a:uFillTx/>
            </a:endParaRPr>
          </a:p>
        </p:txBody>
      </p:sp>
      <p:sp>
        <p:nvSpPr>
          <p:cNvPr id="349" name="Rounded Rectangle 34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04:54</a:t>
            </a:r>
            <a:endParaRPr kumimoji="0" lang="en-US" sz="3600" b="0" i="0" u="none" strike="noStrike" kern="0" cap="none" spc="0" normalizeH="0" baseline="0" noProof="0">
              <a:ln>
                <a:noFill/>
              </a:ln>
              <a:solidFill>
                <a:sysClr val="window" lastClr="FFFFFF"/>
              </a:solidFill>
              <a:effectLst/>
              <a:uLnTx/>
              <a:uFillTx/>
            </a:endParaRPr>
          </a:p>
        </p:txBody>
      </p:sp>
      <p:sp>
        <p:nvSpPr>
          <p:cNvPr id="350" name="Rounded Rectangle 34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04:53</a:t>
            </a:r>
            <a:endParaRPr kumimoji="0" lang="en-US" sz="3600" b="0" i="0" u="none" strike="noStrike" kern="0" cap="none" spc="0" normalizeH="0" baseline="0" noProof="0">
              <a:ln>
                <a:noFill/>
              </a:ln>
              <a:solidFill>
                <a:sysClr val="window" lastClr="FFFFFF"/>
              </a:solidFill>
              <a:effectLst/>
              <a:uLnTx/>
              <a:uFillTx/>
            </a:endParaRPr>
          </a:p>
        </p:txBody>
      </p:sp>
      <p:sp>
        <p:nvSpPr>
          <p:cNvPr id="351" name="Rounded Rectangle 35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04:52</a:t>
            </a:r>
            <a:endParaRPr kumimoji="0" lang="en-US" sz="3600" b="0" i="0" u="none" strike="noStrike" kern="0" cap="none" spc="0" normalizeH="0" baseline="0" noProof="0">
              <a:ln>
                <a:noFill/>
              </a:ln>
              <a:solidFill>
                <a:sysClr val="window" lastClr="FFFFFF"/>
              </a:solidFill>
              <a:effectLst/>
              <a:uLnTx/>
              <a:uFillTx/>
            </a:endParaRPr>
          </a:p>
        </p:txBody>
      </p:sp>
      <p:sp>
        <p:nvSpPr>
          <p:cNvPr id="352" name="Rounded Rectangle 35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04:51</a:t>
            </a:r>
            <a:endParaRPr kumimoji="0" lang="en-US" sz="3600" b="0" i="0" u="none" strike="noStrike" kern="0" cap="none" spc="0" normalizeH="0" baseline="0" noProof="0">
              <a:ln>
                <a:noFill/>
              </a:ln>
              <a:solidFill>
                <a:sysClr val="window" lastClr="FFFFFF"/>
              </a:solidFill>
              <a:effectLst/>
              <a:uLnTx/>
              <a:uFillTx/>
            </a:endParaRPr>
          </a:p>
        </p:txBody>
      </p:sp>
      <p:sp>
        <p:nvSpPr>
          <p:cNvPr id="353" name="Rounded Rectangle 35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04:50</a:t>
            </a:r>
            <a:endParaRPr kumimoji="0" lang="en-US" sz="3600" b="0" i="0" u="none" strike="noStrike" kern="0" cap="none" spc="0" normalizeH="0" baseline="0" noProof="0">
              <a:ln>
                <a:noFill/>
              </a:ln>
              <a:solidFill>
                <a:sysClr val="window" lastClr="FFFFFF"/>
              </a:solidFill>
              <a:effectLst/>
              <a:uLnTx/>
              <a:uFillTx/>
            </a:endParaRPr>
          </a:p>
        </p:txBody>
      </p:sp>
      <p:sp>
        <p:nvSpPr>
          <p:cNvPr id="354" name="Rounded Rectangle 35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04:49</a:t>
            </a:r>
            <a:endParaRPr kumimoji="0" lang="en-US" sz="3600" b="0" i="0" u="none" strike="noStrike" kern="0" cap="none" spc="0" normalizeH="0" baseline="0" noProof="0">
              <a:ln>
                <a:noFill/>
              </a:ln>
              <a:solidFill>
                <a:sysClr val="window" lastClr="FFFFFF"/>
              </a:solidFill>
              <a:effectLst/>
              <a:uLnTx/>
              <a:uFillTx/>
            </a:endParaRPr>
          </a:p>
        </p:txBody>
      </p:sp>
      <p:sp>
        <p:nvSpPr>
          <p:cNvPr id="355" name="Rounded Rectangle 35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04:48</a:t>
            </a:r>
            <a:endParaRPr kumimoji="0" lang="en-US" sz="3600" b="0" i="0" u="none" strike="noStrike" kern="0" cap="none" spc="0" normalizeH="0" baseline="0" noProof="0">
              <a:ln>
                <a:noFill/>
              </a:ln>
              <a:solidFill>
                <a:sysClr val="window" lastClr="FFFFFF"/>
              </a:solidFill>
              <a:effectLst/>
              <a:uLnTx/>
              <a:uFillTx/>
            </a:endParaRPr>
          </a:p>
        </p:txBody>
      </p:sp>
      <p:sp>
        <p:nvSpPr>
          <p:cNvPr id="356" name="Rounded Rectangle 35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04:47</a:t>
            </a:r>
            <a:endParaRPr kumimoji="0" lang="en-US" sz="3600" b="0" i="0" u="none" strike="noStrike" kern="0" cap="none" spc="0" normalizeH="0" baseline="0" noProof="0">
              <a:ln>
                <a:noFill/>
              </a:ln>
              <a:solidFill>
                <a:sysClr val="window" lastClr="FFFFFF"/>
              </a:solidFill>
              <a:effectLst/>
              <a:uLnTx/>
              <a:uFillTx/>
            </a:endParaRPr>
          </a:p>
        </p:txBody>
      </p:sp>
      <p:sp>
        <p:nvSpPr>
          <p:cNvPr id="357" name="Rounded Rectangle 35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04:46</a:t>
            </a:r>
            <a:endParaRPr kumimoji="0" lang="en-US" sz="3600" b="0" i="0" u="none" strike="noStrike" kern="0" cap="none" spc="0" normalizeH="0" baseline="0" noProof="0">
              <a:ln>
                <a:noFill/>
              </a:ln>
              <a:solidFill>
                <a:sysClr val="window" lastClr="FFFFFF"/>
              </a:solidFill>
              <a:effectLst/>
              <a:uLnTx/>
              <a:uFillTx/>
            </a:endParaRPr>
          </a:p>
        </p:txBody>
      </p:sp>
      <p:sp>
        <p:nvSpPr>
          <p:cNvPr id="358" name="Rounded Rectangle 35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04:45</a:t>
            </a:r>
            <a:endParaRPr kumimoji="0" lang="en-US" sz="3600" b="0" i="0" u="none" strike="noStrike" kern="0" cap="none" spc="0" normalizeH="0" baseline="0" noProof="0">
              <a:ln>
                <a:noFill/>
              </a:ln>
              <a:solidFill>
                <a:sysClr val="window" lastClr="FFFFFF"/>
              </a:solidFill>
              <a:effectLst/>
              <a:uLnTx/>
              <a:uFillTx/>
            </a:endParaRPr>
          </a:p>
        </p:txBody>
      </p:sp>
      <p:sp>
        <p:nvSpPr>
          <p:cNvPr id="359" name="Rounded Rectangle 35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04:44</a:t>
            </a:r>
            <a:endParaRPr kumimoji="0" lang="en-US" sz="3600" b="0" i="0" u="none" strike="noStrike" kern="0" cap="none" spc="0" normalizeH="0" baseline="0" noProof="0">
              <a:ln>
                <a:noFill/>
              </a:ln>
              <a:solidFill>
                <a:sysClr val="window" lastClr="FFFFFF"/>
              </a:solidFill>
              <a:effectLst/>
              <a:uLnTx/>
              <a:uFillTx/>
            </a:endParaRPr>
          </a:p>
        </p:txBody>
      </p:sp>
      <p:sp>
        <p:nvSpPr>
          <p:cNvPr id="360" name="Rounded Rectangle 35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04:43</a:t>
            </a:r>
            <a:endParaRPr kumimoji="0" lang="en-US" sz="3600" b="0" i="0" u="none" strike="noStrike" kern="0" cap="none" spc="0" normalizeH="0" baseline="0" noProof="0">
              <a:ln>
                <a:noFill/>
              </a:ln>
              <a:solidFill>
                <a:sysClr val="window" lastClr="FFFFFF"/>
              </a:solidFill>
              <a:effectLst/>
              <a:uLnTx/>
              <a:uFillTx/>
            </a:endParaRPr>
          </a:p>
        </p:txBody>
      </p:sp>
      <p:sp>
        <p:nvSpPr>
          <p:cNvPr id="361" name="Rounded Rectangle 36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04:42</a:t>
            </a:r>
            <a:endParaRPr kumimoji="0" lang="en-US" sz="3600" b="0" i="0" u="none" strike="noStrike" kern="0" cap="none" spc="0" normalizeH="0" baseline="0" noProof="0">
              <a:ln>
                <a:noFill/>
              </a:ln>
              <a:solidFill>
                <a:sysClr val="window" lastClr="FFFFFF"/>
              </a:solidFill>
              <a:effectLst/>
              <a:uLnTx/>
              <a:uFillTx/>
            </a:endParaRPr>
          </a:p>
        </p:txBody>
      </p:sp>
      <p:sp>
        <p:nvSpPr>
          <p:cNvPr id="362" name="Rounded Rectangle 36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04:41</a:t>
            </a:r>
            <a:endParaRPr kumimoji="0" lang="en-US" sz="3600" b="0" i="0" u="none" strike="noStrike" kern="0" cap="none" spc="0" normalizeH="0" baseline="0" noProof="0">
              <a:ln>
                <a:noFill/>
              </a:ln>
              <a:solidFill>
                <a:sysClr val="window" lastClr="FFFFFF"/>
              </a:solidFill>
              <a:effectLst/>
              <a:uLnTx/>
              <a:uFillTx/>
            </a:endParaRPr>
          </a:p>
        </p:txBody>
      </p:sp>
      <p:sp>
        <p:nvSpPr>
          <p:cNvPr id="363" name="Rounded Rectangle 36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04:40</a:t>
            </a:r>
            <a:endParaRPr kumimoji="0" lang="en-US" sz="3600" b="0" i="0" u="none" strike="noStrike" kern="0" cap="none" spc="0" normalizeH="0" baseline="0" noProof="0">
              <a:ln>
                <a:noFill/>
              </a:ln>
              <a:solidFill>
                <a:sysClr val="window" lastClr="FFFFFF"/>
              </a:solidFill>
              <a:effectLst/>
              <a:uLnTx/>
              <a:uFillTx/>
            </a:endParaRPr>
          </a:p>
        </p:txBody>
      </p:sp>
      <p:sp>
        <p:nvSpPr>
          <p:cNvPr id="364" name="Rounded Rectangle 36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04:39</a:t>
            </a:r>
            <a:endParaRPr kumimoji="0" lang="en-US" sz="3600" b="0" i="0" u="none" strike="noStrike" kern="0" cap="none" spc="0" normalizeH="0" baseline="0" noProof="0">
              <a:ln>
                <a:noFill/>
              </a:ln>
              <a:solidFill>
                <a:sysClr val="window" lastClr="FFFFFF"/>
              </a:solidFill>
              <a:effectLst/>
              <a:uLnTx/>
              <a:uFillTx/>
            </a:endParaRPr>
          </a:p>
        </p:txBody>
      </p:sp>
      <p:sp>
        <p:nvSpPr>
          <p:cNvPr id="365" name="Rounded Rectangle 36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04:38</a:t>
            </a:r>
            <a:endParaRPr kumimoji="0" lang="en-US" sz="3600" b="0" i="0" u="none" strike="noStrike" kern="0" cap="none" spc="0" normalizeH="0" baseline="0" noProof="0">
              <a:ln>
                <a:noFill/>
              </a:ln>
              <a:solidFill>
                <a:sysClr val="window" lastClr="FFFFFF"/>
              </a:solidFill>
              <a:effectLst/>
              <a:uLnTx/>
              <a:uFillTx/>
            </a:endParaRPr>
          </a:p>
        </p:txBody>
      </p:sp>
      <p:sp>
        <p:nvSpPr>
          <p:cNvPr id="366" name="Rounded Rectangle 36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04:37</a:t>
            </a:r>
            <a:endParaRPr kumimoji="0" lang="en-US" sz="3600" b="0" i="0" u="none" strike="noStrike" kern="0" cap="none" spc="0" normalizeH="0" baseline="0" noProof="0">
              <a:ln>
                <a:noFill/>
              </a:ln>
              <a:solidFill>
                <a:sysClr val="window" lastClr="FFFFFF"/>
              </a:solidFill>
              <a:effectLst/>
              <a:uLnTx/>
              <a:uFillTx/>
            </a:endParaRPr>
          </a:p>
        </p:txBody>
      </p:sp>
      <p:sp>
        <p:nvSpPr>
          <p:cNvPr id="367" name="Rounded Rectangle 36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04:36</a:t>
            </a:r>
            <a:endParaRPr kumimoji="0" lang="en-US" sz="3600" b="0" i="0" u="none" strike="noStrike" kern="0" cap="none" spc="0" normalizeH="0" baseline="0" noProof="0">
              <a:ln>
                <a:noFill/>
              </a:ln>
              <a:solidFill>
                <a:sysClr val="window" lastClr="FFFFFF"/>
              </a:solidFill>
              <a:effectLst/>
              <a:uLnTx/>
              <a:uFillTx/>
            </a:endParaRPr>
          </a:p>
        </p:txBody>
      </p:sp>
      <p:sp>
        <p:nvSpPr>
          <p:cNvPr id="368" name="Rounded Rectangle 36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04:35</a:t>
            </a:r>
            <a:endParaRPr kumimoji="0" lang="en-US" sz="3600" b="0" i="0" u="none" strike="noStrike" kern="0" cap="none" spc="0" normalizeH="0" baseline="0" noProof="0">
              <a:ln>
                <a:noFill/>
              </a:ln>
              <a:solidFill>
                <a:sysClr val="window" lastClr="FFFFFF"/>
              </a:solidFill>
              <a:effectLst/>
              <a:uLnTx/>
              <a:uFillTx/>
            </a:endParaRPr>
          </a:p>
        </p:txBody>
      </p:sp>
      <p:sp>
        <p:nvSpPr>
          <p:cNvPr id="369" name="Rounded Rectangle 36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04:34</a:t>
            </a:r>
            <a:endParaRPr kumimoji="0" lang="en-US" sz="3600" b="0" i="0" u="none" strike="noStrike" kern="0" cap="none" spc="0" normalizeH="0" baseline="0" noProof="0">
              <a:ln>
                <a:noFill/>
              </a:ln>
              <a:solidFill>
                <a:sysClr val="window" lastClr="FFFFFF"/>
              </a:solidFill>
              <a:effectLst/>
              <a:uLnTx/>
              <a:uFillTx/>
            </a:endParaRPr>
          </a:p>
        </p:txBody>
      </p:sp>
      <p:sp>
        <p:nvSpPr>
          <p:cNvPr id="370" name="Rounded Rectangle 36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04:33</a:t>
            </a:r>
            <a:endParaRPr kumimoji="0" lang="en-US" sz="3600" b="0" i="0" u="none" strike="noStrike" kern="0" cap="none" spc="0" normalizeH="0" baseline="0" noProof="0">
              <a:ln>
                <a:noFill/>
              </a:ln>
              <a:solidFill>
                <a:sysClr val="window" lastClr="FFFFFF"/>
              </a:solidFill>
              <a:effectLst/>
              <a:uLnTx/>
              <a:uFillTx/>
            </a:endParaRPr>
          </a:p>
        </p:txBody>
      </p:sp>
      <p:sp>
        <p:nvSpPr>
          <p:cNvPr id="371" name="Rounded Rectangle 37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04:32</a:t>
            </a:r>
            <a:endParaRPr kumimoji="0" lang="en-US" sz="3600" b="0" i="0" u="none" strike="noStrike" kern="0" cap="none" spc="0" normalizeH="0" baseline="0" noProof="0">
              <a:ln>
                <a:noFill/>
              </a:ln>
              <a:solidFill>
                <a:sysClr val="window" lastClr="FFFFFF"/>
              </a:solidFill>
              <a:effectLst/>
              <a:uLnTx/>
              <a:uFillTx/>
            </a:endParaRPr>
          </a:p>
        </p:txBody>
      </p:sp>
      <p:sp>
        <p:nvSpPr>
          <p:cNvPr id="372" name="Rounded Rectangle 37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04:31</a:t>
            </a:r>
            <a:endParaRPr kumimoji="0" lang="en-US" sz="3600" b="0" i="0" u="none" strike="noStrike" kern="0" cap="none" spc="0" normalizeH="0" baseline="0" noProof="0">
              <a:ln>
                <a:noFill/>
              </a:ln>
              <a:solidFill>
                <a:sysClr val="window" lastClr="FFFFFF"/>
              </a:solidFill>
              <a:effectLst/>
              <a:uLnTx/>
              <a:uFillTx/>
            </a:endParaRPr>
          </a:p>
        </p:txBody>
      </p:sp>
      <p:sp>
        <p:nvSpPr>
          <p:cNvPr id="373" name="Rounded Rectangle 37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04:30</a:t>
            </a:r>
            <a:endParaRPr kumimoji="0" lang="en-US" sz="3600" b="0" i="0" u="none" strike="noStrike" kern="0" cap="none" spc="0" normalizeH="0" baseline="0" noProof="0">
              <a:ln>
                <a:noFill/>
              </a:ln>
              <a:solidFill>
                <a:sysClr val="window" lastClr="FFFFFF"/>
              </a:solidFill>
              <a:effectLst/>
              <a:uLnTx/>
              <a:uFillTx/>
            </a:endParaRPr>
          </a:p>
        </p:txBody>
      </p:sp>
      <p:sp>
        <p:nvSpPr>
          <p:cNvPr id="374" name="Rounded Rectangle 37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04:29</a:t>
            </a:r>
            <a:endParaRPr kumimoji="0" lang="en-US" sz="3600" b="0" i="0" u="none" strike="noStrike" kern="0" cap="none" spc="0" normalizeH="0" baseline="0" noProof="0">
              <a:ln>
                <a:noFill/>
              </a:ln>
              <a:solidFill>
                <a:sysClr val="window" lastClr="FFFFFF"/>
              </a:solidFill>
              <a:effectLst/>
              <a:uLnTx/>
              <a:uFillTx/>
            </a:endParaRPr>
          </a:p>
        </p:txBody>
      </p:sp>
      <p:sp>
        <p:nvSpPr>
          <p:cNvPr id="375" name="Rounded Rectangle 37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04:28</a:t>
            </a:r>
            <a:endParaRPr kumimoji="0" lang="en-US" sz="3600" b="0" i="0" u="none" strike="noStrike" kern="0" cap="none" spc="0" normalizeH="0" baseline="0" noProof="0">
              <a:ln>
                <a:noFill/>
              </a:ln>
              <a:solidFill>
                <a:sysClr val="window" lastClr="FFFFFF"/>
              </a:solidFill>
              <a:effectLst/>
              <a:uLnTx/>
              <a:uFillTx/>
            </a:endParaRPr>
          </a:p>
        </p:txBody>
      </p:sp>
      <p:sp>
        <p:nvSpPr>
          <p:cNvPr id="376" name="Rounded Rectangle 37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04:27</a:t>
            </a:r>
            <a:endParaRPr kumimoji="0" lang="en-US" sz="3600" b="0" i="0" u="none" strike="noStrike" kern="0" cap="none" spc="0" normalizeH="0" baseline="0" noProof="0">
              <a:ln>
                <a:noFill/>
              </a:ln>
              <a:solidFill>
                <a:sysClr val="window" lastClr="FFFFFF"/>
              </a:solidFill>
              <a:effectLst/>
              <a:uLnTx/>
              <a:uFillTx/>
            </a:endParaRPr>
          </a:p>
        </p:txBody>
      </p:sp>
      <p:sp>
        <p:nvSpPr>
          <p:cNvPr id="377" name="Rounded Rectangle 37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04:26</a:t>
            </a:r>
            <a:endParaRPr kumimoji="0" lang="en-US" sz="3600" b="0" i="0" u="none" strike="noStrike" kern="0" cap="none" spc="0" normalizeH="0" baseline="0" noProof="0">
              <a:ln>
                <a:noFill/>
              </a:ln>
              <a:solidFill>
                <a:sysClr val="window" lastClr="FFFFFF"/>
              </a:solidFill>
              <a:effectLst/>
              <a:uLnTx/>
              <a:uFillTx/>
            </a:endParaRPr>
          </a:p>
        </p:txBody>
      </p:sp>
      <p:sp>
        <p:nvSpPr>
          <p:cNvPr id="378" name="Rounded Rectangle 37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04:25</a:t>
            </a:r>
            <a:endParaRPr kumimoji="0" lang="en-US" sz="3600" b="0" i="0" u="none" strike="noStrike" kern="0" cap="none" spc="0" normalizeH="0" baseline="0" noProof="0">
              <a:ln>
                <a:noFill/>
              </a:ln>
              <a:solidFill>
                <a:sysClr val="window" lastClr="FFFFFF"/>
              </a:solidFill>
              <a:effectLst/>
              <a:uLnTx/>
              <a:uFillTx/>
            </a:endParaRPr>
          </a:p>
        </p:txBody>
      </p:sp>
      <p:sp>
        <p:nvSpPr>
          <p:cNvPr id="379" name="Rounded Rectangle 37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04:24</a:t>
            </a:r>
            <a:endParaRPr kumimoji="0" lang="en-US" sz="3600" b="0" i="0" u="none" strike="noStrike" kern="0" cap="none" spc="0" normalizeH="0" baseline="0" noProof="0">
              <a:ln>
                <a:noFill/>
              </a:ln>
              <a:solidFill>
                <a:sysClr val="window" lastClr="FFFFFF"/>
              </a:solidFill>
              <a:effectLst/>
              <a:uLnTx/>
              <a:uFillTx/>
            </a:endParaRPr>
          </a:p>
        </p:txBody>
      </p:sp>
      <p:sp>
        <p:nvSpPr>
          <p:cNvPr id="380" name="Rounded Rectangle 37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04:23</a:t>
            </a:r>
            <a:endParaRPr kumimoji="0" lang="en-US" sz="3600" b="0" i="0" u="none" strike="noStrike" kern="0" cap="none" spc="0" normalizeH="0" baseline="0" noProof="0">
              <a:ln>
                <a:noFill/>
              </a:ln>
              <a:solidFill>
                <a:sysClr val="window" lastClr="FFFFFF"/>
              </a:solidFill>
              <a:effectLst/>
              <a:uLnTx/>
              <a:uFillTx/>
            </a:endParaRPr>
          </a:p>
        </p:txBody>
      </p:sp>
      <p:sp>
        <p:nvSpPr>
          <p:cNvPr id="381" name="Rounded Rectangle 38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04:22</a:t>
            </a:r>
            <a:endParaRPr kumimoji="0" lang="en-US" sz="3600" b="0" i="0" u="none" strike="noStrike" kern="0" cap="none" spc="0" normalizeH="0" baseline="0" noProof="0">
              <a:ln>
                <a:noFill/>
              </a:ln>
              <a:solidFill>
                <a:sysClr val="window" lastClr="FFFFFF"/>
              </a:solidFill>
              <a:effectLst/>
              <a:uLnTx/>
              <a:uFillTx/>
            </a:endParaRPr>
          </a:p>
        </p:txBody>
      </p:sp>
      <p:sp>
        <p:nvSpPr>
          <p:cNvPr id="382" name="Rounded Rectangle 38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04:21</a:t>
            </a:r>
            <a:endParaRPr kumimoji="0" lang="en-US" sz="3600" b="0" i="0" u="none" strike="noStrike" kern="0" cap="none" spc="0" normalizeH="0" baseline="0" noProof="0">
              <a:ln>
                <a:noFill/>
              </a:ln>
              <a:solidFill>
                <a:sysClr val="window" lastClr="FFFFFF"/>
              </a:solidFill>
              <a:effectLst/>
              <a:uLnTx/>
              <a:uFillTx/>
            </a:endParaRPr>
          </a:p>
        </p:txBody>
      </p:sp>
      <p:sp>
        <p:nvSpPr>
          <p:cNvPr id="383" name="Rounded Rectangle 38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04:20</a:t>
            </a:r>
            <a:endParaRPr kumimoji="0" lang="en-US" sz="3600" b="0" i="0" u="none" strike="noStrike" kern="0" cap="none" spc="0" normalizeH="0" baseline="0" noProof="0">
              <a:ln>
                <a:noFill/>
              </a:ln>
              <a:solidFill>
                <a:sysClr val="window" lastClr="FFFFFF"/>
              </a:solidFill>
              <a:effectLst/>
              <a:uLnTx/>
              <a:uFillTx/>
            </a:endParaRPr>
          </a:p>
        </p:txBody>
      </p:sp>
      <p:sp>
        <p:nvSpPr>
          <p:cNvPr id="384" name="Rounded Rectangle 38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04:19</a:t>
            </a:r>
            <a:endParaRPr kumimoji="0" lang="en-US" sz="3600" b="0" i="0" u="none" strike="noStrike" kern="0" cap="none" spc="0" normalizeH="0" baseline="0" noProof="0">
              <a:ln>
                <a:noFill/>
              </a:ln>
              <a:solidFill>
                <a:sysClr val="window" lastClr="FFFFFF"/>
              </a:solidFill>
              <a:effectLst/>
              <a:uLnTx/>
              <a:uFillTx/>
            </a:endParaRPr>
          </a:p>
        </p:txBody>
      </p:sp>
      <p:sp>
        <p:nvSpPr>
          <p:cNvPr id="385" name="Rounded Rectangle 38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04:18</a:t>
            </a:r>
            <a:endParaRPr kumimoji="0" lang="en-US" sz="3600" b="0" i="0" u="none" strike="noStrike" kern="0" cap="none" spc="0" normalizeH="0" baseline="0" noProof="0">
              <a:ln>
                <a:noFill/>
              </a:ln>
              <a:solidFill>
                <a:sysClr val="window" lastClr="FFFFFF"/>
              </a:solidFill>
              <a:effectLst/>
              <a:uLnTx/>
              <a:uFillTx/>
            </a:endParaRPr>
          </a:p>
        </p:txBody>
      </p:sp>
      <p:sp>
        <p:nvSpPr>
          <p:cNvPr id="386" name="Rounded Rectangle 38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04:17</a:t>
            </a:r>
            <a:endParaRPr kumimoji="0" lang="en-US" sz="3600" b="0" i="0" u="none" strike="noStrike" kern="0" cap="none" spc="0" normalizeH="0" baseline="0" noProof="0">
              <a:ln>
                <a:noFill/>
              </a:ln>
              <a:solidFill>
                <a:sysClr val="window" lastClr="FFFFFF"/>
              </a:solidFill>
              <a:effectLst/>
              <a:uLnTx/>
              <a:uFillTx/>
            </a:endParaRPr>
          </a:p>
        </p:txBody>
      </p:sp>
      <p:sp>
        <p:nvSpPr>
          <p:cNvPr id="387" name="Rounded Rectangle 38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04:16</a:t>
            </a:r>
            <a:endParaRPr kumimoji="0" lang="en-US" sz="3600" b="0" i="0" u="none" strike="noStrike" kern="0" cap="none" spc="0" normalizeH="0" baseline="0" noProof="0">
              <a:ln>
                <a:noFill/>
              </a:ln>
              <a:solidFill>
                <a:sysClr val="window" lastClr="FFFFFF"/>
              </a:solidFill>
              <a:effectLst/>
              <a:uLnTx/>
              <a:uFillTx/>
            </a:endParaRPr>
          </a:p>
        </p:txBody>
      </p:sp>
      <p:sp>
        <p:nvSpPr>
          <p:cNvPr id="388" name="Rounded Rectangle 38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04:15</a:t>
            </a:r>
            <a:endParaRPr kumimoji="0" lang="en-US" sz="3600" b="0" i="0" u="none" strike="noStrike" kern="0" cap="none" spc="0" normalizeH="0" baseline="0" noProof="0">
              <a:ln>
                <a:noFill/>
              </a:ln>
              <a:solidFill>
                <a:sysClr val="window" lastClr="FFFFFF"/>
              </a:solidFill>
              <a:effectLst/>
              <a:uLnTx/>
              <a:uFillTx/>
            </a:endParaRPr>
          </a:p>
        </p:txBody>
      </p:sp>
      <p:sp>
        <p:nvSpPr>
          <p:cNvPr id="389" name="Rounded Rectangle 38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04:14</a:t>
            </a:r>
            <a:endParaRPr kumimoji="0" lang="en-US" sz="3600" b="0" i="0" u="none" strike="noStrike" kern="0" cap="none" spc="0" normalizeH="0" baseline="0" noProof="0">
              <a:ln>
                <a:noFill/>
              </a:ln>
              <a:solidFill>
                <a:sysClr val="window" lastClr="FFFFFF"/>
              </a:solidFill>
              <a:effectLst/>
              <a:uLnTx/>
              <a:uFillTx/>
            </a:endParaRPr>
          </a:p>
        </p:txBody>
      </p:sp>
      <p:sp>
        <p:nvSpPr>
          <p:cNvPr id="390" name="Rounded Rectangle 38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04:13</a:t>
            </a:r>
            <a:endParaRPr kumimoji="0" lang="en-US" sz="3600" b="0" i="0" u="none" strike="noStrike" kern="0" cap="none" spc="0" normalizeH="0" baseline="0" noProof="0">
              <a:ln>
                <a:noFill/>
              </a:ln>
              <a:solidFill>
                <a:sysClr val="window" lastClr="FFFFFF"/>
              </a:solidFill>
              <a:effectLst/>
              <a:uLnTx/>
              <a:uFillTx/>
            </a:endParaRPr>
          </a:p>
        </p:txBody>
      </p:sp>
      <p:sp>
        <p:nvSpPr>
          <p:cNvPr id="391" name="Rounded Rectangle 39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04:12</a:t>
            </a:r>
            <a:endParaRPr kumimoji="0" lang="en-US" sz="3600" b="0" i="0" u="none" strike="noStrike" kern="0" cap="none" spc="0" normalizeH="0" baseline="0" noProof="0">
              <a:ln>
                <a:noFill/>
              </a:ln>
              <a:solidFill>
                <a:sysClr val="window" lastClr="FFFFFF"/>
              </a:solidFill>
              <a:effectLst/>
              <a:uLnTx/>
              <a:uFillTx/>
            </a:endParaRPr>
          </a:p>
        </p:txBody>
      </p:sp>
      <p:sp>
        <p:nvSpPr>
          <p:cNvPr id="392" name="Rounded Rectangle 39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04:11</a:t>
            </a:r>
            <a:endParaRPr kumimoji="0" lang="en-US" sz="3600" b="0" i="0" u="none" strike="noStrike" kern="0" cap="none" spc="0" normalizeH="0" baseline="0" noProof="0">
              <a:ln>
                <a:noFill/>
              </a:ln>
              <a:solidFill>
                <a:sysClr val="window" lastClr="FFFFFF"/>
              </a:solidFill>
              <a:effectLst/>
              <a:uLnTx/>
              <a:uFillTx/>
            </a:endParaRPr>
          </a:p>
        </p:txBody>
      </p:sp>
      <p:sp>
        <p:nvSpPr>
          <p:cNvPr id="393" name="Rounded Rectangle 39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04:10</a:t>
            </a:r>
            <a:endParaRPr kumimoji="0" lang="en-US" sz="3600" b="0" i="0" u="none" strike="noStrike" kern="0" cap="none" spc="0" normalizeH="0" baseline="0" noProof="0">
              <a:ln>
                <a:noFill/>
              </a:ln>
              <a:solidFill>
                <a:sysClr val="window" lastClr="FFFFFF"/>
              </a:solidFill>
              <a:effectLst/>
              <a:uLnTx/>
              <a:uFillTx/>
            </a:endParaRPr>
          </a:p>
        </p:txBody>
      </p:sp>
      <p:sp>
        <p:nvSpPr>
          <p:cNvPr id="394" name="Rounded Rectangle 39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04:09</a:t>
            </a:r>
            <a:endParaRPr kumimoji="0" lang="en-US" sz="3600" b="0" i="0" u="none" strike="noStrike" kern="0" cap="none" spc="0" normalizeH="0" baseline="0" noProof="0">
              <a:ln>
                <a:noFill/>
              </a:ln>
              <a:solidFill>
                <a:sysClr val="window" lastClr="FFFFFF"/>
              </a:solidFill>
              <a:effectLst/>
              <a:uLnTx/>
              <a:uFillTx/>
            </a:endParaRPr>
          </a:p>
        </p:txBody>
      </p:sp>
      <p:sp>
        <p:nvSpPr>
          <p:cNvPr id="395" name="Rounded Rectangle 39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04:08</a:t>
            </a:r>
            <a:endParaRPr kumimoji="0" lang="en-US" sz="3600" b="0" i="0" u="none" strike="noStrike" kern="0" cap="none" spc="0" normalizeH="0" baseline="0" noProof="0">
              <a:ln>
                <a:noFill/>
              </a:ln>
              <a:solidFill>
                <a:sysClr val="window" lastClr="FFFFFF"/>
              </a:solidFill>
              <a:effectLst/>
              <a:uLnTx/>
              <a:uFillTx/>
            </a:endParaRPr>
          </a:p>
        </p:txBody>
      </p:sp>
      <p:sp>
        <p:nvSpPr>
          <p:cNvPr id="396" name="Rounded Rectangle 39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04:07</a:t>
            </a:r>
            <a:endParaRPr kumimoji="0" lang="en-US" sz="3600" b="0" i="0" u="none" strike="noStrike" kern="0" cap="none" spc="0" normalizeH="0" baseline="0" noProof="0">
              <a:ln>
                <a:noFill/>
              </a:ln>
              <a:solidFill>
                <a:sysClr val="window" lastClr="FFFFFF"/>
              </a:solidFill>
              <a:effectLst/>
              <a:uLnTx/>
              <a:uFillTx/>
            </a:endParaRPr>
          </a:p>
        </p:txBody>
      </p:sp>
      <p:sp>
        <p:nvSpPr>
          <p:cNvPr id="397" name="Rounded Rectangle 39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04:06</a:t>
            </a:r>
            <a:endParaRPr kumimoji="0" lang="en-US" sz="3600" b="0" i="0" u="none" strike="noStrike" kern="0" cap="none" spc="0" normalizeH="0" baseline="0" noProof="0">
              <a:ln>
                <a:noFill/>
              </a:ln>
              <a:solidFill>
                <a:sysClr val="window" lastClr="FFFFFF"/>
              </a:solidFill>
              <a:effectLst/>
              <a:uLnTx/>
              <a:uFillTx/>
            </a:endParaRPr>
          </a:p>
        </p:txBody>
      </p:sp>
      <p:sp>
        <p:nvSpPr>
          <p:cNvPr id="398" name="Rounded Rectangle 39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04:05</a:t>
            </a:r>
            <a:endParaRPr kumimoji="0" lang="en-US" sz="3600" b="0" i="0" u="none" strike="noStrike" kern="0" cap="none" spc="0" normalizeH="0" baseline="0" noProof="0">
              <a:ln>
                <a:noFill/>
              </a:ln>
              <a:solidFill>
                <a:sysClr val="window" lastClr="FFFFFF"/>
              </a:solidFill>
              <a:effectLst/>
              <a:uLnTx/>
              <a:uFillTx/>
            </a:endParaRPr>
          </a:p>
        </p:txBody>
      </p:sp>
      <p:sp>
        <p:nvSpPr>
          <p:cNvPr id="399" name="Rounded Rectangle 39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04:04</a:t>
            </a:r>
            <a:endParaRPr kumimoji="0" lang="en-US" sz="3600" b="0" i="0" u="none" strike="noStrike" kern="0" cap="none" spc="0" normalizeH="0" baseline="0" noProof="0">
              <a:ln>
                <a:noFill/>
              </a:ln>
              <a:solidFill>
                <a:sysClr val="window" lastClr="FFFFFF"/>
              </a:solidFill>
              <a:effectLst/>
              <a:uLnTx/>
              <a:uFillTx/>
            </a:endParaRPr>
          </a:p>
        </p:txBody>
      </p:sp>
      <p:sp>
        <p:nvSpPr>
          <p:cNvPr id="400" name="Rounded Rectangle 39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04:03</a:t>
            </a:r>
            <a:endParaRPr kumimoji="0" lang="en-US" sz="3600" b="0" i="0" u="none" strike="noStrike" kern="0" cap="none" spc="0" normalizeH="0" baseline="0" noProof="0">
              <a:ln>
                <a:noFill/>
              </a:ln>
              <a:solidFill>
                <a:sysClr val="window" lastClr="FFFFFF"/>
              </a:solidFill>
              <a:effectLst/>
              <a:uLnTx/>
              <a:uFillTx/>
            </a:endParaRPr>
          </a:p>
        </p:txBody>
      </p:sp>
      <p:sp>
        <p:nvSpPr>
          <p:cNvPr id="401" name="Rounded Rectangle 40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04:02</a:t>
            </a:r>
            <a:endParaRPr kumimoji="0" lang="en-US" sz="3600" b="0" i="0" u="none" strike="noStrike" kern="0" cap="none" spc="0" normalizeH="0" baseline="0" noProof="0">
              <a:ln>
                <a:noFill/>
              </a:ln>
              <a:solidFill>
                <a:sysClr val="window" lastClr="FFFFFF"/>
              </a:solidFill>
              <a:effectLst/>
              <a:uLnTx/>
              <a:uFillTx/>
            </a:endParaRPr>
          </a:p>
        </p:txBody>
      </p:sp>
      <p:sp>
        <p:nvSpPr>
          <p:cNvPr id="402" name="Rounded Rectangle 40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04:01</a:t>
            </a:r>
            <a:endParaRPr kumimoji="0" lang="en-US" sz="3600" b="0" i="0" u="none" strike="noStrike" kern="0" cap="none" spc="0" normalizeH="0" baseline="0" noProof="0">
              <a:ln>
                <a:noFill/>
              </a:ln>
              <a:solidFill>
                <a:sysClr val="window" lastClr="FFFFFF"/>
              </a:solidFill>
              <a:effectLst/>
              <a:uLnTx/>
              <a:uFillTx/>
            </a:endParaRPr>
          </a:p>
        </p:txBody>
      </p:sp>
      <p:sp>
        <p:nvSpPr>
          <p:cNvPr id="403" name="Rounded Rectangle 40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04:00</a:t>
            </a:r>
            <a:endParaRPr kumimoji="0" lang="en-US" sz="3600" b="0" i="0" u="none" strike="noStrike" kern="0" cap="none" spc="0" normalizeH="0" baseline="0" noProof="0">
              <a:ln>
                <a:noFill/>
              </a:ln>
              <a:solidFill>
                <a:sysClr val="window" lastClr="FFFFFF"/>
              </a:solidFill>
              <a:effectLst/>
              <a:uLnTx/>
              <a:uFillTx/>
            </a:endParaRPr>
          </a:p>
        </p:txBody>
      </p:sp>
      <p:sp>
        <p:nvSpPr>
          <p:cNvPr id="404" name="Rounded Rectangle 40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03:59</a:t>
            </a:r>
            <a:endParaRPr kumimoji="0" lang="en-US" sz="3600" b="0" i="0" u="none" strike="noStrike" kern="0" cap="none" spc="0" normalizeH="0" baseline="0" noProof="0">
              <a:ln>
                <a:noFill/>
              </a:ln>
              <a:solidFill>
                <a:sysClr val="window" lastClr="FFFFFF"/>
              </a:solidFill>
              <a:effectLst/>
              <a:uLnTx/>
              <a:uFillTx/>
            </a:endParaRPr>
          </a:p>
        </p:txBody>
      </p:sp>
      <p:sp>
        <p:nvSpPr>
          <p:cNvPr id="405" name="Rounded Rectangle 40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03:58</a:t>
            </a:r>
            <a:endParaRPr kumimoji="0" lang="en-US" sz="3600" b="0" i="0" u="none" strike="noStrike" kern="0" cap="none" spc="0" normalizeH="0" baseline="0" noProof="0">
              <a:ln>
                <a:noFill/>
              </a:ln>
              <a:solidFill>
                <a:sysClr val="window" lastClr="FFFFFF"/>
              </a:solidFill>
              <a:effectLst/>
              <a:uLnTx/>
              <a:uFillTx/>
            </a:endParaRPr>
          </a:p>
        </p:txBody>
      </p:sp>
      <p:sp>
        <p:nvSpPr>
          <p:cNvPr id="406" name="Rounded Rectangle 40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03:57</a:t>
            </a:r>
            <a:endParaRPr kumimoji="0" lang="en-US" sz="3600" b="0" i="0" u="none" strike="noStrike" kern="0" cap="none" spc="0" normalizeH="0" baseline="0" noProof="0">
              <a:ln>
                <a:noFill/>
              </a:ln>
              <a:solidFill>
                <a:sysClr val="window" lastClr="FFFFFF"/>
              </a:solidFill>
              <a:effectLst/>
              <a:uLnTx/>
              <a:uFillTx/>
            </a:endParaRPr>
          </a:p>
        </p:txBody>
      </p:sp>
      <p:sp>
        <p:nvSpPr>
          <p:cNvPr id="407" name="Rounded Rectangle 40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03:56</a:t>
            </a:r>
            <a:endParaRPr kumimoji="0" lang="en-US" sz="3600" b="0" i="0" u="none" strike="noStrike" kern="0" cap="none" spc="0" normalizeH="0" baseline="0" noProof="0">
              <a:ln>
                <a:noFill/>
              </a:ln>
              <a:solidFill>
                <a:sysClr val="window" lastClr="FFFFFF"/>
              </a:solidFill>
              <a:effectLst/>
              <a:uLnTx/>
              <a:uFillTx/>
            </a:endParaRPr>
          </a:p>
        </p:txBody>
      </p:sp>
      <p:sp>
        <p:nvSpPr>
          <p:cNvPr id="408" name="Rounded Rectangle 40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03:55</a:t>
            </a:r>
            <a:endParaRPr kumimoji="0" lang="en-US" sz="3600" b="0" i="0" u="none" strike="noStrike" kern="0" cap="none" spc="0" normalizeH="0" baseline="0" noProof="0">
              <a:ln>
                <a:noFill/>
              </a:ln>
              <a:solidFill>
                <a:sysClr val="window" lastClr="FFFFFF"/>
              </a:solidFill>
              <a:effectLst/>
              <a:uLnTx/>
              <a:uFillTx/>
            </a:endParaRPr>
          </a:p>
        </p:txBody>
      </p:sp>
      <p:sp>
        <p:nvSpPr>
          <p:cNvPr id="409" name="Rounded Rectangle 40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03:54</a:t>
            </a:r>
            <a:endParaRPr kumimoji="0" lang="en-US" sz="3600" b="0" i="0" u="none" strike="noStrike" kern="0" cap="none" spc="0" normalizeH="0" baseline="0" noProof="0">
              <a:ln>
                <a:noFill/>
              </a:ln>
              <a:solidFill>
                <a:sysClr val="window" lastClr="FFFFFF"/>
              </a:solidFill>
              <a:effectLst/>
              <a:uLnTx/>
              <a:uFillTx/>
            </a:endParaRPr>
          </a:p>
        </p:txBody>
      </p:sp>
      <p:sp>
        <p:nvSpPr>
          <p:cNvPr id="410" name="Rounded Rectangle 40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03:53</a:t>
            </a:r>
            <a:endParaRPr kumimoji="0" lang="en-US" sz="3600" b="0" i="0" u="none" strike="noStrike" kern="0" cap="none" spc="0" normalizeH="0" baseline="0" noProof="0">
              <a:ln>
                <a:noFill/>
              </a:ln>
              <a:solidFill>
                <a:sysClr val="window" lastClr="FFFFFF"/>
              </a:solidFill>
              <a:effectLst/>
              <a:uLnTx/>
              <a:uFillTx/>
            </a:endParaRPr>
          </a:p>
        </p:txBody>
      </p:sp>
      <p:sp>
        <p:nvSpPr>
          <p:cNvPr id="411" name="Rounded Rectangle 41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03:52</a:t>
            </a:r>
            <a:endParaRPr kumimoji="0" lang="en-US" sz="3600" b="0" i="0" u="none" strike="noStrike" kern="0" cap="none" spc="0" normalizeH="0" baseline="0" noProof="0">
              <a:ln>
                <a:noFill/>
              </a:ln>
              <a:solidFill>
                <a:sysClr val="window" lastClr="FFFFFF"/>
              </a:solidFill>
              <a:effectLst/>
              <a:uLnTx/>
              <a:uFillTx/>
            </a:endParaRPr>
          </a:p>
        </p:txBody>
      </p:sp>
      <p:sp>
        <p:nvSpPr>
          <p:cNvPr id="412" name="Rounded Rectangle 41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03:51</a:t>
            </a:r>
            <a:endParaRPr kumimoji="0" lang="en-US" sz="3600" b="0" i="0" u="none" strike="noStrike" kern="0" cap="none" spc="0" normalizeH="0" baseline="0" noProof="0">
              <a:ln>
                <a:noFill/>
              </a:ln>
              <a:solidFill>
                <a:sysClr val="window" lastClr="FFFFFF"/>
              </a:solidFill>
              <a:effectLst/>
              <a:uLnTx/>
              <a:uFillTx/>
            </a:endParaRPr>
          </a:p>
        </p:txBody>
      </p:sp>
      <p:sp>
        <p:nvSpPr>
          <p:cNvPr id="413" name="Rounded Rectangle 41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03:50</a:t>
            </a:r>
            <a:endParaRPr kumimoji="0" lang="en-US" sz="3600" b="0" i="0" u="none" strike="noStrike" kern="0" cap="none" spc="0" normalizeH="0" baseline="0" noProof="0">
              <a:ln>
                <a:noFill/>
              </a:ln>
              <a:solidFill>
                <a:sysClr val="window" lastClr="FFFFFF"/>
              </a:solidFill>
              <a:effectLst/>
              <a:uLnTx/>
              <a:uFillTx/>
            </a:endParaRPr>
          </a:p>
        </p:txBody>
      </p:sp>
      <p:sp>
        <p:nvSpPr>
          <p:cNvPr id="414" name="Rounded Rectangle 41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03:49</a:t>
            </a:r>
            <a:endParaRPr kumimoji="0" lang="en-US" sz="3600" b="0" i="0" u="none" strike="noStrike" kern="0" cap="none" spc="0" normalizeH="0" baseline="0" noProof="0">
              <a:ln>
                <a:noFill/>
              </a:ln>
              <a:solidFill>
                <a:sysClr val="window" lastClr="FFFFFF"/>
              </a:solidFill>
              <a:effectLst/>
              <a:uLnTx/>
              <a:uFillTx/>
            </a:endParaRPr>
          </a:p>
        </p:txBody>
      </p:sp>
      <p:sp>
        <p:nvSpPr>
          <p:cNvPr id="415" name="Rounded Rectangle 41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03:48</a:t>
            </a:r>
            <a:endParaRPr kumimoji="0" lang="en-US" sz="3600" b="0" i="0" u="none" strike="noStrike" kern="0" cap="none" spc="0" normalizeH="0" baseline="0" noProof="0">
              <a:ln>
                <a:noFill/>
              </a:ln>
              <a:solidFill>
                <a:sysClr val="window" lastClr="FFFFFF"/>
              </a:solidFill>
              <a:effectLst/>
              <a:uLnTx/>
              <a:uFillTx/>
            </a:endParaRPr>
          </a:p>
        </p:txBody>
      </p:sp>
      <p:sp>
        <p:nvSpPr>
          <p:cNvPr id="416" name="Rounded Rectangle 41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03:47</a:t>
            </a:r>
            <a:endParaRPr kumimoji="0" lang="en-US" sz="3600" b="0" i="0" u="none" strike="noStrike" kern="0" cap="none" spc="0" normalizeH="0" baseline="0" noProof="0">
              <a:ln>
                <a:noFill/>
              </a:ln>
              <a:solidFill>
                <a:sysClr val="window" lastClr="FFFFFF"/>
              </a:solidFill>
              <a:effectLst/>
              <a:uLnTx/>
              <a:uFillTx/>
            </a:endParaRPr>
          </a:p>
        </p:txBody>
      </p:sp>
      <p:sp>
        <p:nvSpPr>
          <p:cNvPr id="417" name="Rounded Rectangle 41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03:46</a:t>
            </a:r>
            <a:endParaRPr kumimoji="0" lang="en-US" sz="3600" b="0" i="0" u="none" strike="noStrike" kern="0" cap="none" spc="0" normalizeH="0" baseline="0" noProof="0">
              <a:ln>
                <a:noFill/>
              </a:ln>
              <a:solidFill>
                <a:sysClr val="window" lastClr="FFFFFF"/>
              </a:solidFill>
              <a:effectLst/>
              <a:uLnTx/>
              <a:uFillTx/>
            </a:endParaRPr>
          </a:p>
        </p:txBody>
      </p:sp>
      <p:sp>
        <p:nvSpPr>
          <p:cNvPr id="418" name="Rounded Rectangle 41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03:45</a:t>
            </a:r>
            <a:endParaRPr kumimoji="0" lang="en-US" sz="3600" b="0" i="0" u="none" strike="noStrike" kern="0" cap="none" spc="0" normalizeH="0" baseline="0" noProof="0">
              <a:ln>
                <a:noFill/>
              </a:ln>
              <a:solidFill>
                <a:sysClr val="window" lastClr="FFFFFF"/>
              </a:solidFill>
              <a:effectLst/>
              <a:uLnTx/>
              <a:uFillTx/>
            </a:endParaRPr>
          </a:p>
        </p:txBody>
      </p:sp>
      <p:sp>
        <p:nvSpPr>
          <p:cNvPr id="419" name="Rounded Rectangle 41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03:44</a:t>
            </a:r>
            <a:endParaRPr kumimoji="0" lang="en-US" sz="3600" b="0" i="0" u="none" strike="noStrike" kern="0" cap="none" spc="0" normalizeH="0" baseline="0" noProof="0">
              <a:ln>
                <a:noFill/>
              </a:ln>
              <a:solidFill>
                <a:sysClr val="window" lastClr="FFFFFF"/>
              </a:solidFill>
              <a:effectLst/>
              <a:uLnTx/>
              <a:uFillTx/>
            </a:endParaRPr>
          </a:p>
        </p:txBody>
      </p:sp>
      <p:sp>
        <p:nvSpPr>
          <p:cNvPr id="420" name="Rounded Rectangle 41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03:43</a:t>
            </a:r>
            <a:endParaRPr kumimoji="0" lang="en-US" sz="3600" b="0" i="0" u="none" strike="noStrike" kern="0" cap="none" spc="0" normalizeH="0" baseline="0" noProof="0">
              <a:ln>
                <a:noFill/>
              </a:ln>
              <a:solidFill>
                <a:sysClr val="window" lastClr="FFFFFF"/>
              </a:solidFill>
              <a:effectLst/>
              <a:uLnTx/>
              <a:uFillTx/>
            </a:endParaRPr>
          </a:p>
        </p:txBody>
      </p:sp>
      <p:sp>
        <p:nvSpPr>
          <p:cNvPr id="421" name="Rounded Rectangle 42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03:42</a:t>
            </a:r>
            <a:endParaRPr kumimoji="0" lang="en-US" sz="3600" b="0" i="0" u="none" strike="noStrike" kern="0" cap="none" spc="0" normalizeH="0" baseline="0" noProof="0">
              <a:ln>
                <a:noFill/>
              </a:ln>
              <a:solidFill>
                <a:sysClr val="window" lastClr="FFFFFF"/>
              </a:solidFill>
              <a:effectLst/>
              <a:uLnTx/>
              <a:uFillTx/>
            </a:endParaRPr>
          </a:p>
        </p:txBody>
      </p:sp>
      <p:sp>
        <p:nvSpPr>
          <p:cNvPr id="422" name="Rounded Rectangle 42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03:41</a:t>
            </a:r>
            <a:endParaRPr kumimoji="0" lang="en-US" sz="3600" b="0" i="0" u="none" strike="noStrike" kern="0" cap="none" spc="0" normalizeH="0" baseline="0" noProof="0">
              <a:ln>
                <a:noFill/>
              </a:ln>
              <a:solidFill>
                <a:sysClr val="window" lastClr="FFFFFF"/>
              </a:solidFill>
              <a:effectLst/>
              <a:uLnTx/>
              <a:uFillTx/>
            </a:endParaRPr>
          </a:p>
        </p:txBody>
      </p:sp>
      <p:sp>
        <p:nvSpPr>
          <p:cNvPr id="423" name="Rounded Rectangle 42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03:40</a:t>
            </a:r>
            <a:endParaRPr kumimoji="0" lang="en-US" sz="3600" b="0" i="0" u="none" strike="noStrike" kern="0" cap="none" spc="0" normalizeH="0" baseline="0" noProof="0">
              <a:ln>
                <a:noFill/>
              </a:ln>
              <a:solidFill>
                <a:sysClr val="window" lastClr="FFFFFF"/>
              </a:solidFill>
              <a:effectLst/>
              <a:uLnTx/>
              <a:uFillTx/>
            </a:endParaRPr>
          </a:p>
        </p:txBody>
      </p:sp>
      <p:sp>
        <p:nvSpPr>
          <p:cNvPr id="424" name="Rounded Rectangle 42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03:39</a:t>
            </a:r>
            <a:endParaRPr kumimoji="0" lang="en-US" sz="3600" b="0" i="0" u="none" strike="noStrike" kern="0" cap="none" spc="0" normalizeH="0" baseline="0" noProof="0">
              <a:ln>
                <a:noFill/>
              </a:ln>
              <a:solidFill>
                <a:sysClr val="window" lastClr="FFFFFF"/>
              </a:solidFill>
              <a:effectLst/>
              <a:uLnTx/>
              <a:uFillTx/>
            </a:endParaRPr>
          </a:p>
        </p:txBody>
      </p:sp>
      <p:sp>
        <p:nvSpPr>
          <p:cNvPr id="425" name="Rounded Rectangle 42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03:38</a:t>
            </a:r>
            <a:endParaRPr kumimoji="0" lang="en-US" sz="3600" b="0" i="0" u="none" strike="noStrike" kern="0" cap="none" spc="0" normalizeH="0" baseline="0" noProof="0">
              <a:ln>
                <a:noFill/>
              </a:ln>
              <a:solidFill>
                <a:sysClr val="window" lastClr="FFFFFF"/>
              </a:solidFill>
              <a:effectLst/>
              <a:uLnTx/>
              <a:uFillTx/>
            </a:endParaRPr>
          </a:p>
        </p:txBody>
      </p:sp>
      <p:sp>
        <p:nvSpPr>
          <p:cNvPr id="426" name="Rounded Rectangle 42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03:37</a:t>
            </a:r>
            <a:endParaRPr kumimoji="0" lang="en-US" sz="3600" b="0" i="0" u="none" strike="noStrike" kern="0" cap="none" spc="0" normalizeH="0" baseline="0" noProof="0">
              <a:ln>
                <a:noFill/>
              </a:ln>
              <a:solidFill>
                <a:sysClr val="window" lastClr="FFFFFF"/>
              </a:solidFill>
              <a:effectLst/>
              <a:uLnTx/>
              <a:uFillTx/>
            </a:endParaRPr>
          </a:p>
        </p:txBody>
      </p:sp>
      <p:sp>
        <p:nvSpPr>
          <p:cNvPr id="427" name="Rounded Rectangle 42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03:36</a:t>
            </a:r>
            <a:endParaRPr kumimoji="0" lang="en-US" sz="3600" b="0" i="0" u="none" strike="noStrike" kern="0" cap="none" spc="0" normalizeH="0" baseline="0" noProof="0">
              <a:ln>
                <a:noFill/>
              </a:ln>
              <a:solidFill>
                <a:sysClr val="window" lastClr="FFFFFF"/>
              </a:solidFill>
              <a:effectLst/>
              <a:uLnTx/>
              <a:uFillTx/>
            </a:endParaRPr>
          </a:p>
        </p:txBody>
      </p:sp>
      <p:sp>
        <p:nvSpPr>
          <p:cNvPr id="428" name="Rounded Rectangle 42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03:35</a:t>
            </a:r>
            <a:endParaRPr kumimoji="0" lang="en-US" sz="3600" b="0" i="0" u="none" strike="noStrike" kern="0" cap="none" spc="0" normalizeH="0" baseline="0" noProof="0">
              <a:ln>
                <a:noFill/>
              </a:ln>
              <a:solidFill>
                <a:sysClr val="window" lastClr="FFFFFF"/>
              </a:solidFill>
              <a:effectLst/>
              <a:uLnTx/>
              <a:uFillTx/>
            </a:endParaRPr>
          </a:p>
        </p:txBody>
      </p:sp>
      <p:sp>
        <p:nvSpPr>
          <p:cNvPr id="429" name="Rounded Rectangle 42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03:34</a:t>
            </a:r>
            <a:endParaRPr kumimoji="0" lang="en-US" sz="3600" b="0" i="0" u="none" strike="noStrike" kern="0" cap="none" spc="0" normalizeH="0" baseline="0" noProof="0">
              <a:ln>
                <a:noFill/>
              </a:ln>
              <a:solidFill>
                <a:sysClr val="window" lastClr="FFFFFF"/>
              </a:solidFill>
              <a:effectLst/>
              <a:uLnTx/>
              <a:uFillTx/>
            </a:endParaRPr>
          </a:p>
        </p:txBody>
      </p:sp>
      <p:sp>
        <p:nvSpPr>
          <p:cNvPr id="430" name="Rounded Rectangle 42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03:33</a:t>
            </a:r>
            <a:endParaRPr kumimoji="0" lang="en-US" sz="3600" b="0" i="0" u="none" strike="noStrike" kern="0" cap="none" spc="0" normalizeH="0" baseline="0" noProof="0">
              <a:ln>
                <a:noFill/>
              </a:ln>
              <a:solidFill>
                <a:sysClr val="window" lastClr="FFFFFF"/>
              </a:solidFill>
              <a:effectLst/>
              <a:uLnTx/>
              <a:uFillTx/>
            </a:endParaRPr>
          </a:p>
        </p:txBody>
      </p:sp>
      <p:sp>
        <p:nvSpPr>
          <p:cNvPr id="431" name="Rounded Rectangle 43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03:32</a:t>
            </a:r>
            <a:endParaRPr kumimoji="0" lang="en-US" sz="3600" b="0" i="0" u="none" strike="noStrike" kern="0" cap="none" spc="0" normalizeH="0" baseline="0" noProof="0">
              <a:ln>
                <a:noFill/>
              </a:ln>
              <a:solidFill>
                <a:sysClr val="window" lastClr="FFFFFF"/>
              </a:solidFill>
              <a:effectLst/>
              <a:uLnTx/>
              <a:uFillTx/>
            </a:endParaRPr>
          </a:p>
        </p:txBody>
      </p:sp>
      <p:sp>
        <p:nvSpPr>
          <p:cNvPr id="432" name="Rounded Rectangle 43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03:31</a:t>
            </a:r>
            <a:endParaRPr kumimoji="0" lang="en-US" sz="3600" b="0" i="0" u="none" strike="noStrike" kern="0" cap="none" spc="0" normalizeH="0" baseline="0" noProof="0">
              <a:ln>
                <a:noFill/>
              </a:ln>
              <a:solidFill>
                <a:sysClr val="window" lastClr="FFFFFF"/>
              </a:solidFill>
              <a:effectLst/>
              <a:uLnTx/>
              <a:uFillTx/>
            </a:endParaRPr>
          </a:p>
        </p:txBody>
      </p:sp>
      <p:sp>
        <p:nvSpPr>
          <p:cNvPr id="433" name="Rounded Rectangle 43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03:30</a:t>
            </a:r>
            <a:endParaRPr kumimoji="0" lang="en-US" sz="3600" b="0" i="0" u="none" strike="noStrike" kern="0" cap="none" spc="0" normalizeH="0" baseline="0" noProof="0">
              <a:ln>
                <a:noFill/>
              </a:ln>
              <a:solidFill>
                <a:sysClr val="window" lastClr="FFFFFF"/>
              </a:solidFill>
              <a:effectLst/>
              <a:uLnTx/>
              <a:uFillTx/>
            </a:endParaRPr>
          </a:p>
        </p:txBody>
      </p:sp>
      <p:sp>
        <p:nvSpPr>
          <p:cNvPr id="434" name="Rounded Rectangle 43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03:29</a:t>
            </a:r>
            <a:endParaRPr kumimoji="0" lang="en-US" sz="3600" b="0" i="0" u="none" strike="noStrike" kern="0" cap="none" spc="0" normalizeH="0" baseline="0" noProof="0">
              <a:ln>
                <a:noFill/>
              </a:ln>
              <a:solidFill>
                <a:sysClr val="window" lastClr="FFFFFF"/>
              </a:solidFill>
              <a:effectLst/>
              <a:uLnTx/>
              <a:uFillTx/>
            </a:endParaRPr>
          </a:p>
        </p:txBody>
      </p:sp>
      <p:sp>
        <p:nvSpPr>
          <p:cNvPr id="435" name="Rounded Rectangle 43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03:28</a:t>
            </a:r>
            <a:endParaRPr kumimoji="0" lang="en-US" sz="3600" b="0" i="0" u="none" strike="noStrike" kern="0" cap="none" spc="0" normalizeH="0" baseline="0" noProof="0">
              <a:ln>
                <a:noFill/>
              </a:ln>
              <a:solidFill>
                <a:sysClr val="window" lastClr="FFFFFF"/>
              </a:solidFill>
              <a:effectLst/>
              <a:uLnTx/>
              <a:uFillTx/>
            </a:endParaRPr>
          </a:p>
        </p:txBody>
      </p:sp>
      <p:sp>
        <p:nvSpPr>
          <p:cNvPr id="436" name="Rounded Rectangle 43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03:27</a:t>
            </a:r>
            <a:endParaRPr kumimoji="0" lang="en-US" sz="3600" b="0" i="0" u="none" strike="noStrike" kern="0" cap="none" spc="0" normalizeH="0" baseline="0" noProof="0">
              <a:ln>
                <a:noFill/>
              </a:ln>
              <a:solidFill>
                <a:sysClr val="window" lastClr="FFFFFF"/>
              </a:solidFill>
              <a:effectLst/>
              <a:uLnTx/>
              <a:uFillTx/>
            </a:endParaRPr>
          </a:p>
        </p:txBody>
      </p:sp>
      <p:sp>
        <p:nvSpPr>
          <p:cNvPr id="437" name="Rounded Rectangle 43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03:26</a:t>
            </a:r>
            <a:endParaRPr kumimoji="0" lang="en-US" sz="3600" b="0" i="0" u="none" strike="noStrike" kern="0" cap="none" spc="0" normalizeH="0" baseline="0" noProof="0">
              <a:ln>
                <a:noFill/>
              </a:ln>
              <a:solidFill>
                <a:sysClr val="window" lastClr="FFFFFF"/>
              </a:solidFill>
              <a:effectLst/>
              <a:uLnTx/>
              <a:uFillTx/>
            </a:endParaRPr>
          </a:p>
        </p:txBody>
      </p:sp>
      <p:sp>
        <p:nvSpPr>
          <p:cNvPr id="438" name="Rounded Rectangle 43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03:25</a:t>
            </a:r>
            <a:endParaRPr kumimoji="0" lang="en-US" sz="3600" b="0" i="0" u="none" strike="noStrike" kern="0" cap="none" spc="0" normalizeH="0" baseline="0" noProof="0">
              <a:ln>
                <a:noFill/>
              </a:ln>
              <a:solidFill>
                <a:sysClr val="window" lastClr="FFFFFF"/>
              </a:solidFill>
              <a:effectLst/>
              <a:uLnTx/>
              <a:uFillTx/>
            </a:endParaRPr>
          </a:p>
        </p:txBody>
      </p:sp>
      <p:sp>
        <p:nvSpPr>
          <p:cNvPr id="439" name="Rounded Rectangle 43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03:24</a:t>
            </a:r>
            <a:endParaRPr kumimoji="0" lang="en-US" sz="3600" b="0" i="0" u="none" strike="noStrike" kern="0" cap="none" spc="0" normalizeH="0" baseline="0" noProof="0">
              <a:ln>
                <a:noFill/>
              </a:ln>
              <a:solidFill>
                <a:sysClr val="window" lastClr="FFFFFF"/>
              </a:solidFill>
              <a:effectLst/>
              <a:uLnTx/>
              <a:uFillTx/>
            </a:endParaRPr>
          </a:p>
        </p:txBody>
      </p:sp>
      <p:sp>
        <p:nvSpPr>
          <p:cNvPr id="440" name="Rounded Rectangle 43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03:23</a:t>
            </a:r>
            <a:endParaRPr kumimoji="0" lang="en-US" sz="3600" b="0" i="0" u="none" strike="noStrike" kern="0" cap="none" spc="0" normalizeH="0" baseline="0" noProof="0">
              <a:ln>
                <a:noFill/>
              </a:ln>
              <a:solidFill>
                <a:sysClr val="window" lastClr="FFFFFF"/>
              </a:solidFill>
              <a:effectLst/>
              <a:uLnTx/>
              <a:uFillTx/>
            </a:endParaRPr>
          </a:p>
        </p:txBody>
      </p:sp>
      <p:sp>
        <p:nvSpPr>
          <p:cNvPr id="441" name="Rounded Rectangle 44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03:22</a:t>
            </a:r>
            <a:endParaRPr kumimoji="0" lang="en-US" sz="3600" b="0" i="0" u="none" strike="noStrike" kern="0" cap="none" spc="0" normalizeH="0" baseline="0" noProof="0">
              <a:ln>
                <a:noFill/>
              </a:ln>
              <a:solidFill>
                <a:sysClr val="window" lastClr="FFFFFF"/>
              </a:solidFill>
              <a:effectLst/>
              <a:uLnTx/>
              <a:uFillTx/>
            </a:endParaRPr>
          </a:p>
        </p:txBody>
      </p:sp>
      <p:sp>
        <p:nvSpPr>
          <p:cNvPr id="442" name="Rounded Rectangle 44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03:21</a:t>
            </a:r>
            <a:endParaRPr kumimoji="0" lang="en-US" sz="3600" b="0" i="0" u="none" strike="noStrike" kern="0" cap="none" spc="0" normalizeH="0" baseline="0" noProof="0">
              <a:ln>
                <a:noFill/>
              </a:ln>
              <a:solidFill>
                <a:sysClr val="window" lastClr="FFFFFF"/>
              </a:solidFill>
              <a:effectLst/>
              <a:uLnTx/>
              <a:uFillTx/>
            </a:endParaRPr>
          </a:p>
        </p:txBody>
      </p:sp>
      <p:sp>
        <p:nvSpPr>
          <p:cNvPr id="443" name="Rounded Rectangle 44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03:20</a:t>
            </a:r>
            <a:endParaRPr kumimoji="0" lang="en-US" sz="3600" b="0" i="0" u="none" strike="noStrike" kern="0" cap="none" spc="0" normalizeH="0" baseline="0" noProof="0">
              <a:ln>
                <a:noFill/>
              </a:ln>
              <a:solidFill>
                <a:sysClr val="window" lastClr="FFFFFF"/>
              </a:solidFill>
              <a:effectLst/>
              <a:uLnTx/>
              <a:uFillTx/>
            </a:endParaRPr>
          </a:p>
        </p:txBody>
      </p:sp>
      <p:sp>
        <p:nvSpPr>
          <p:cNvPr id="444" name="Rounded Rectangle 44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03:19</a:t>
            </a:r>
            <a:endParaRPr kumimoji="0" lang="en-US" sz="3600" b="0" i="0" u="none" strike="noStrike" kern="0" cap="none" spc="0" normalizeH="0" baseline="0" noProof="0">
              <a:ln>
                <a:noFill/>
              </a:ln>
              <a:solidFill>
                <a:sysClr val="window" lastClr="FFFFFF"/>
              </a:solidFill>
              <a:effectLst/>
              <a:uLnTx/>
              <a:uFillTx/>
            </a:endParaRPr>
          </a:p>
        </p:txBody>
      </p:sp>
      <p:sp>
        <p:nvSpPr>
          <p:cNvPr id="445" name="Rounded Rectangle 44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03:18</a:t>
            </a:r>
            <a:endParaRPr kumimoji="0" lang="en-US" sz="3600" b="0" i="0" u="none" strike="noStrike" kern="0" cap="none" spc="0" normalizeH="0" baseline="0" noProof="0">
              <a:ln>
                <a:noFill/>
              </a:ln>
              <a:solidFill>
                <a:sysClr val="window" lastClr="FFFFFF"/>
              </a:solidFill>
              <a:effectLst/>
              <a:uLnTx/>
              <a:uFillTx/>
            </a:endParaRPr>
          </a:p>
        </p:txBody>
      </p:sp>
      <p:sp>
        <p:nvSpPr>
          <p:cNvPr id="446" name="Rounded Rectangle 44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03:17</a:t>
            </a:r>
            <a:endParaRPr kumimoji="0" lang="en-US" sz="3600" b="0" i="0" u="none" strike="noStrike" kern="0" cap="none" spc="0" normalizeH="0" baseline="0" noProof="0">
              <a:ln>
                <a:noFill/>
              </a:ln>
              <a:solidFill>
                <a:sysClr val="window" lastClr="FFFFFF"/>
              </a:solidFill>
              <a:effectLst/>
              <a:uLnTx/>
              <a:uFillTx/>
            </a:endParaRPr>
          </a:p>
        </p:txBody>
      </p:sp>
      <p:sp>
        <p:nvSpPr>
          <p:cNvPr id="447" name="Rounded Rectangle 44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03:16</a:t>
            </a:r>
            <a:endParaRPr kumimoji="0" lang="en-US" sz="3600" b="0" i="0" u="none" strike="noStrike" kern="0" cap="none" spc="0" normalizeH="0" baseline="0" noProof="0">
              <a:ln>
                <a:noFill/>
              </a:ln>
              <a:solidFill>
                <a:sysClr val="window" lastClr="FFFFFF"/>
              </a:solidFill>
              <a:effectLst/>
              <a:uLnTx/>
              <a:uFillTx/>
            </a:endParaRPr>
          </a:p>
        </p:txBody>
      </p:sp>
      <p:sp>
        <p:nvSpPr>
          <p:cNvPr id="448" name="Rounded Rectangle 44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03:15</a:t>
            </a:r>
            <a:endParaRPr kumimoji="0" lang="en-US" sz="3600" b="0" i="0" u="none" strike="noStrike" kern="0" cap="none" spc="0" normalizeH="0" baseline="0" noProof="0">
              <a:ln>
                <a:noFill/>
              </a:ln>
              <a:solidFill>
                <a:sysClr val="window" lastClr="FFFFFF"/>
              </a:solidFill>
              <a:effectLst/>
              <a:uLnTx/>
              <a:uFillTx/>
            </a:endParaRPr>
          </a:p>
        </p:txBody>
      </p:sp>
      <p:sp>
        <p:nvSpPr>
          <p:cNvPr id="449" name="Rounded Rectangle 44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03:14</a:t>
            </a:r>
            <a:endParaRPr kumimoji="0" lang="en-US" sz="3600" b="0" i="0" u="none" strike="noStrike" kern="0" cap="none" spc="0" normalizeH="0" baseline="0" noProof="0">
              <a:ln>
                <a:noFill/>
              </a:ln>
              <a:solidFill>
                <a:sysClr val="window" lastClr="FFFFFF"/>
              </a:solidFill>
              <a:effectLst/>
              <a:uLnTx/>
              <a:uFillTx/>
            </a:endParaRPr>
          </a:p>
        </p:txBody>
      </p:sp>
      <p:sp>
        <p:nvSpPr>
          <p:cNvPr id="450" name="Rounded Rectangle 44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03:13</a:t>
            </a:r>
            <a:endParaRPr kumimoji="0" lang="en-US" sz="3600" b="0" i="0" u="none" strike="noStrike" kern="0" cap="none" spc="0" normalizeH="0" baseline="0" noProof="0">
              <a:ln>
                <a:noFill/>
              </a:ln>
              <a:solidFill>
                <a:sysClr val="window" lastClr="FFFFFF"/>
              </a:solidFill>
              <a:effectLst/>
              <a:uLnTx/>
              <a:uFillTx/>
            </a:endParaRPr>
          </a:p>
        </p:txBody>
      </p:sp>
      <p:sp>
        <p:nvSpPr>
          <p:cNvPr id="451" name="Rounded Rectangle 45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03:12</a:t>
            </a:r>
            <a:endParaRPr kumimoji="0" lang="en-US" sz="3600" b="0" i="0" u="none" strike="noStrike" kern="0" cap="none" spc="0" normalizeH="0" baseline="0" noProof="0">
              <a:ln>
                <a:noFill/>
              </a:ln>
              <a:solidFill>
                <a:sysClr val="window" lastClr="FFFFFF"/>
              </a:solidFill>
              <a:effectLst/>
              <a:uLnTx/>
              <a:uFillTx/>
            </a:endParaRPr>
          </a:p>
        </p:txBody>
      </p:sp>
      <p:sp>
        <p:nvSpPr>
          <p:cNvPr id="452" name="Rounded Rectangle 45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03:11</a:t>
            </a:r>
            <a:endParaRPr kumimoji="0" lang="en-US" sz="3600" b="0" i="0" u="none" strike="noStrike" kern="0" cap="none" spc="0" normalizeH="0" baseline="0" noProof="0">
              <a:ln>
                <a:noFill/>
              </a:ln>
              <a:solidFill>
                <a:sysClr val="window" lastClr="FFFFFF"/>
              </a:solidFill>
              <a:effectLst/>
              <a:uLnTx/>
              <a:uFillTx/>
            </a:endParaRPr>
          </a:p>
        </p:txBody>
      </p:sp>
      <p:sp>
        <p:nvSpPr>
          <p:cNvPr id="453" name="Rounded Rectangle 45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03:10</a:t>
            </a:r>
            <a:endParaRPr kumimoji="0" lang="en-US" sz="3600" b="0" i="0" u="none" strike="noStrike" kern="0" cap="none" spc="0" normalizeH="0" baseline="0" noProof="0">
              <a:ln>
                <a:noFill/>
              </a:ln>
              <a:solidFill>
                <a:sysClr val="window" lastClr="FFFFFF"/>
              </a:solidFill>
              <a:effectLst/>
              <a:uLnTx/>
              <a:uFillTx/>
            </a:endParaRPr>
          </a:p>
        </p:txBody>
      </p:sp>
      <p:sp>
        <p:nvSpPr>
          <p:cNvPr id="454" name="Rounded Rectangle 45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03:09</a:t>
            </a:r>
            <a:endParaRPr kumimoji="0" lang="en-US" sz="3600" b="0" i="0" u="none" strike="noStrike" kern="0" cap="none" spc="0" normalizeH="0" baseline="0" noProof="0">
              <a:ln>
                <a:noFill/>
              </a:ln>
              <a:solidFill>
                <a:sysClr val="window" lastClr="FFFFFF"/>
              </a:solidFill>
              <a:effectLst/>
              <a:uLnTx/>
              <a:uFillTx/>
            </a:endParaRPr>
          </a:p>
        </p:txBody>
      </p:sp>
      <p:sp>
        <p:nvSpPr>
          <p:cNvPr id="455" name="Rounded Rectangle 45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03:08</a:t>
            </a:r>
            <a:endParaRPr kumimoji="0" lang="en-US" sz="3600" b="0" i="0" u="none" strike="noStrike" kern="0" cap="none" spc="0" normalizeH="0" baseline="0" noProof="0">
              <a:ln>
                <a:noFill/>
              </a:ln>
              <a:solidFill>
                <a:sysClr val="window" lastClr="FFFFFF"/>
              </a:solidFill>
              <a:effectLst/>
              <a:uLnTx/>
              <a:uFillTx/>
            </a:endParaRPr>
          </a:p>
        </p:txBody>
      </p:sp>
      <p:sp>
        <p:nvSpPr>
          <p:cNvPr id="456" name="Rounded Rectangle 45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03:07</a:t>
            </a:r>
            <a:endParaRPr kumimoji="0" lang="en-US" sz="3600" b="0" i="0" u="none" strike="noStrike" kern="0" cap="none" spc="0" normalizeH="0" baseline="0" noProof="0">
              <a:ln>
                <a:noFill/>
              </a:ln>
              <a:solidFill>
                <a:sysClr val="window" lastClr="FFFFFF"/>
              </a:solidFill>
              <a:effectLst/>
              <a:uLnTx/>
              <a:uFillTx/>
            </a:endParaRPr>
          </a:p>
        </p:txBody>
      </p:sp>
      <p:sp>
        <p:nvSpPr>
          <p:cNvPr id="457" name="Rounded Rectangle 45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03:06</a:t>
            </a:r>
            <a:endParaRPr kumimoji="0" lang="en-US" sz="3600" b="0" i="0" u="none" strike="noStrike" kern="0" cap="none" spc="0" normalizeH="0" baseline="0" noProof="0">
              <a:ln>
                <a:noFill/>
              </a:ln>
              <a:solidFill>
                <a:sysClr val="window" lastClr="FFFFFF"/>
              </a:solidFill>
              <a:effectLst/>
              <a:uLnTx/>
              <a:uFillTx/>
            </a:endParaRPr>
          </a:p>
        </p:txBody>
      </p:sp>
      <p:sp>
        <p:nvSpPr>
          <p:cNvPr id="458" name="Rounded Rectangle 45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03:05</a:t>
            </a:r>
            <a:endParaRPr kumimoji="0" lang="en-US" sz="3600" b="0" i="0" u="none" strike="noStrike" kern="0" cap="none" spc="0" normalizeH="0" baseline="0" noProof="0">
              <a:ln>
                <a:noFill/>
              </a:ln>
              <a:solidFill>
                <a:sysClr val="window" lastClr="FFFFFF"/>
              </a:solidFill>
              <a:effectLst/>
              <a:uLnTx/>
              <a:uFillTx/>
            </a:endParaRPr>
          </a:p>
        </p:txBody>
      </p:sp>
      <p:sp>
        <p:nvSpPr>
          <p:cNvPr id="459" name="Rounded Rectangle 45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03:04</a:t>
            </a:r>
            <a:endParaRPr kumimoji="0" lang="en-US" sz="3600" b="0" i="0" u="none" strike="noStrike" kern="0" cap="none" spc="0" normalizeH="0" baseline="0" noProof="0">
              <a:ln>
                <a:noFill/>
              </a:ln>
              <a:solidFill>
                <a:sysClr val="window" lastClr="FFFFFF"/>
              </a:solidFill>
              <a:effectLst/>
              <a:uLnTx/>
              <a:uFillTx/>
            </a:endParaRPr>
          </a:p>
        </p:txBody>
      </p:sp>
      <p:sp>
        <p:nvSpPr>
          <p:cNvPr id="460" name="Rounded Rectangle 45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03:03</a:t>
            </a:r>
            <a:endParaRPr kumimoji="0" lang="en-US" sz="3600" b="0" i="0" u="none" strike="noStrike" kern="0" cap="none" spc="0" normalizeH="0" baseline="0" noProof="0">
              <a:ln>
                <a:noFill/>
              </a:ln>
              <a:solidFill>
                <a:sysClr val="window" lastClr="FFFFFF"/>
              </a:solidFill>
              <a:effectLst/>
              <a:uLnTx/>
              <a:uFillTx/>
            </a:endParaRPr>
          </a:p>
        </p:txBody>
      </p:sp>
      <p:sp>
        <p:nvSpPr>
          <p:cNvPr id="461" name="Rounded Rectangle 46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03:02</a:t>
            </a:r>
            <a:endParaRPr kumimoji="0" lang="en-US" sz="3600" b="0" i="0" u="none" strike="noStrike" kern="0" cap="none" spc="0" normalizeH="0" baseline="0" noProof="0">
              <a:ln>
                <a:noFill/>
              </a:ln>
              <a:solidFill>
                <a:sysClr val="window" lastClr="FFFFFF"/>
              </a:solidFill>
              <a:effectLst/>
              <a:uLnTx/>
              <a:uFillTx/>
            </a:endParaRPr>
          </a:p>
        </p:txBody>
      </p:sp>
      <p:sp>
        <p:nvSpPr>
          <p:cNvPr id="462" name="Rounded Rectangle 46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03:01</a:t>
            </a:r>
            <a:endParaRPr kumimoji="0" lang="en-US" sz="3600" b="0" i="0" u="none" strike="noStrike" kern="0" cap="none" spc="0" normalizeH="0" baseline="0" noProof="0">
              <a:ln>
                <a:noFill/>
              </a:ln>
              <a:solidFill>
                <a:sysClr val="window" lastClr="FFFFFF"/>
              </a:solidFill>
              <a:effectLst/>
              <a:uLnTx/>
              <a:uFillTx/>
            </a:endParaRPr>
          </a:p>
        </p:txBody>
      </p:sp>
      <p:sp>
        <p:nvSpPr>
          <p:cNvPr id="463" name="Rounded Rectangle 46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03:00</a:t>
            </a:r>
            <a:endParaRPr kumimoji="0" lang="en-US" sz="3600" b="0" i="0" u="none" strike="noStrike" kern="0" cap="none" spc="0" normalizeH="0" baseline="0" noProof="0">
              <a:ln>
                <a:noFill/>
              </a:ln>
              <a:solidFill>
                <a:sysClr val="window" lastClr="FFFFFF"/>
              </a:solidFill>
              <a:effectLst/>
              <a:uLnTx/>
              <a:uFillTx/>
            </a:endParaRPr>
          </a:p>
        </p:txBody>
      </p:sp>
      <p:sp>
        <p:nvSpPr>
          <p:cNvPr id="464" name="Rounded Rectangle 46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02:59</a:t>
            </a:r>
            <a:endParaRPr kumimoji="0" lang="en-US" sz="3600" b="0" i="0" u="none" strike="noStrike" kern="0" cap="none" spc="0" normalizeH="0" baseline="0" noProof="0">
              <a:ln>
                <a:noFill/>
              </a:ln>
              <a:solidFill>
                <a:sysClr val="window" lastClr="FFFFFF"/>
              </a:solidFill>
              <a:effectLst/>
              <a:uLnTx/>
              <a:uFillTx/>
            </a:endParaRPr>
          </a:p>
        </p:txBody>
      </p:sp>
      <p:sp>
        <p:nvSpPr>
          <p:cNvPr id="465" name="Rounded Rectangle 46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02:58</a:t>
            </a:r>
            <a:endParaRPr kumimoji="0" lang="en-US" sz="3600" b="0" i="0" u="none" strike="noStrike" kern="0" cap="none" spc="0" normalizeH="0" baseline="0" noProof="0">
              <a:ln>
                <a:noFill/>
              </a:ln>
              <a:solidFill>
                <a:sysClr val="window" lastClr="FFFFFF"/>
              </a:solidFill>
              <a:effectLst/>
              <a:uLnTx/>
              <a:uFillTx/>
            </a:endParaRPr>
          </a:p>
        </p:txBody>
      </p:sp>
      <p:sp>
        <p:nvSpPr>
          <p:cNvPr id="466" name="Rounded Rectangle 46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02:57</a:t>
            </a:r>
            <a:endParaRPr kumimoji="0" lang="en-US" sz="3600" b="0" i="0" u="none" strike="noStrike" kern="0" cap="none" spc="0" normalizeH="0" baseline="0" noProof="0">
              <a:ln>
                <a:noFill/>
              </a:ln>
              <a:solidFill>
                <a:sysClr val="window" lastClr="FFFFFF"/>
              </a:solidFill>
              <a:effectLst/>
              <a:uLnTx/>
              <a:uFillTx/>
            </a:endParaRPr>
          </a:p>
        </p:txBody>
      </p:sp>
      <p:sp>
        <p:nvSpPr>
          <p:cNvPr id="467" name="Rounded Rectangle 46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02:56</a:t>
            </a:r>
            <a:endParaRPr kumimoji="0" lang="en-US" sz="3600" b="0" i="0" u="none" strike="noStrike" kern="0" cap="none" spc="0" normalizeH="0" baseline="0" noProof="0">
              <a:ln>
                <a:noFill/>
              </a:ln>
              <a:solidFill>
                <a:sysClr val="window" lastClr="FFFFFF"/>
              </a:solidFill>
              <a:effectLst/>
              <a:uLnTx/>
              <a:uFillTx/>
            </a:endParaRPr>
          </a:p>
        </p:txBody>
      </p:sp>
      <p:sp>
        <p:nvSpPr>
          <p:cNvPr id="468" name="Rounded Rectangle 46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02:55</a:t>
            </a:r>
            <a:endParaRPr kumimoji="0" lang="en-US" sz="3600" b="0" i="0" u="none" strike="noStrike" kern="0" cap="none" spc="0" normalizeH="0" baseline="0" noProof="0">
              <a:ln>
                <a:noFill/>
              </a:ln>
              <a:solidFill>
                <a:sysClr val="window" lastClr="FFFFFF"/>
              </a:solidFill>
              <a:effectLst/>
              <a:uLnTx/>
              <a:uFillTx/>
            </a:endParaRPr>
          </a:p>
        </p:txBody>
      </p:sp>
      <p:sp>
        <p:nvSpPr>
          <p:cNvPr id="469" name="Rounded Rectangle 46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02:54</a:t>
            </a:r>
            <a:endParaRPr kumimoji="0" lang="en-US" sz="3600" b="0" i="0" u="none" strike="noStrike" kern="0" cap="none" spc="0" normalizeH="0" baseline="0" noProof="0">
              <a:ln>
                <a:noFill/>
              </a:ln>
              <a:solidFill>
                <a:sysClr val="window" lastClr="FFFFFF"/>
              </a:solidFill>
              <a:effectLst/>
              <a:uLnTx/>
              <a:uFillTx/>
            </a:endParaRPr>
          </a:p>
        </p:txBody>
      </p:sp>
      <p:sp>
        <p:nvSpPr>
          <p:cNvPr id="470" name="Rounded Rectangle 46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02:53</a:t>
            </a:r>
            <a:endParaRPr kumimoji="0" lang="en-US" sz="3600" b="0" i="0" u="none" strike="noStrike" kern="0" cap="none" spc="0" normalizeH="0" baseline="0" noProof="0">
              <a:ln>
                <a:noFill/>
              </a:ln>
              <a:solidFill>
                <a:sysClr val="window" lastClr="FFFFFF"/>
              </a:solidFill>
              <a:effectLst/>
              <a:uLnTx/>
              <a:uFillTx/>
            </a:endParaRPr>
          </a:p>
        </p:txBody>
      </p:sp>
      <p:sp>
        <p:nvSpPr>
          <p:cNvPr id="471" name="Rounded Rectangle 47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02:52</a:t>
            </a:r>
            <a:endParaRPr kumimoji="0" lang="en-US" sz="3600" b="0" i="0" u="none" strike="noStrike" kern="0" cap="none" spc="0" normalizeH="0" baseline="0" noProof="0">
              <a:ln>
                <a:noFill/>
              </a:ln>
              <a:solidFill>
                <a:sysClr val="window" lastClr="FFFFFF"/>
              </a:solidFill>
              <a:effectLst/>
              <a:uLnTx/>
              <a:uFillTx/>
            </a:endParaRPr>
          </a:p>
        </p:txBody>
      </p:sp>
      <p:sp>
        <p:nvSpPr>
          <p:cNvPr id="472" name="Rounded Rectangle 47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02:51</a:t>
            </a:r>
            <a:endParaRPr kumimoji="0" lang="en-US" sz="3600" b="0" i="0" u="none" strike="noStrike" kern="0" cap="none" spc="0" normalizeH="0" baseline="0" noProof="0">
              <a:ln>
                <a:noFill/>
              </a:ln>
              <a:solidFill>
                <a:sysClr val="window" lastClr="FFFFFF"/>
              </a:solidFill>
              <a:effectLst/>
              <a:uLnTx/>
              <a:uFillTx/>
            </a:endParaRPr>
          </a:p>
        </p:txBody>
      </p:sp>
      <p:sp>
        <p:nvSpPr>
          <p:cNvPr id="473" name="Rounded Rectangle 47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02:50</a:t>
            </a:r>
            <a:endParaRPr kumimoji="0" lang="en-US" sz="3600" b="0" i="0" u="none" strike="noStrike" kern="0" cap="none" spc="0" normalizeH="0" baseline="0" noProof="0">
              <a:ln>
                <a:noFill/>
              </a:ln>
              <a:solidFill>
                <a:sysClr val="window" lastClr="FFFFFF"/>
              </a:solidFill>
              <a:effectLst/>
              <a:uLnTx/>
              <a:uFillTx/>
            </a:endParaRPr>
          </a:p>
        </p:txBody>
      </p:sp>
      <p:sp>
        <p:nvSpPr>
          <p:cNvPr id="474" name="Rounded Rectangle 47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02:49</a:t>
            </a:r>
            <a:endParaRPr kumimoji="0" lang="en-US" sz="3600" b="0" i="0" u="none" strike="noStrike" kern="0" cap="none" spc="0" normalizeH="0" baseline="0" noProof="0">
              <a:ln>
                <a:noFill/>
              </a:ln>
              <a:solidFill>
                <a:sysClr val="window" lastClr="FFFFFF"/>
              </a:solidFill>
              <a:effectLst/>
              <a:uLnTx/>
              <a:uFillTx/>
            </a:endParaRPr>
          </a:p>
        </p:txBody>
      </p:sp>
      <p:sp>
        <p:nvSpPr>
          <p:cNvPr id="475" name="Rounded Rectangle 47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02:48</a:t>
            </a:r>
            <a:endParaRPr kumimoji="0" lang="en-US" sz="3600" b="0" i="0" u="none" strike="noStrike" kern="0" cap="none" spc="0" normalizeH="0" baseline="0" noProof="0">
              <a:ln>
                <a:noFill/>
              </a:ln>
              <a:solidFill>
                <a:sysClr val="window" lastClr="FFFFFF"/>
              </a:solidFill>
              <a:effectLst/>
              <a:uLnTx/>
              <a:uFillTx/>
            </a:endParaRPr>
          </a:p>
        </p:txBody>
      </p:sp>
      <p:sp>
        <p:nvSpPr>
          <p:cNvPr id="476" name="Rounded Rectangle 47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02:47</a:t>
            </a:r>
            <a:endParaRPr kumimoji="0" lang="en-US" sz="3600" b="0" i="0" u="none" strike="noStrike" kern="0" cap="none" spc="0" normalizeH="0" baseline="0" noProof="0">
              <a:ln>
                <a:noFill/>
              </a:ln>
              <a:solidFill>
                <a:sysClr val="window" lastClr="FFFFFF"/>
              </a:solidFill>
              <a:effectLst/>
              <a:uLnTx/>
              <a:uFillTx/>
            </a:endParaRPr>
          </a:p>
        </p:txBody>
      </p:sp>
      <p:sp>
        <p:nvSpPr>
          <p:cNvPr id="477" name="Rounded Rectangle 47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02:46</a:t>
            </a:r>
            <a:endParaRPr kumimoji="0" lang="en-US" sz="3600" b="0" i="0" u="none" strike="noStrike" kern="0" cap="none" spc="0" normalizeH="0" baseline="0" noProof="0">
              <a:ln>
                <a:noFill/>
              </a:ln>
              <a:solidFill>
                <a:sysClr val="window" lastClr="FFFFFF"/>
              </a:solidFill>
              <a:effectLst/>
              <a:uLnTx/>
              <a:uFillTx/>
            </a:endParaRPr>
          </a:p>
        </p:txBody>
      </p:sp>
      <p:sp>
        <p:nvSpPr>
          <p:cNvPr id="478" name="Rounded Rectangle 47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02:45</a:t>
            </a:r>
            <a:endParaRPr kumimoji="0" lang="en-US" sz="3600" b="0" i="0" u="none" strike="noStrike" kern="0" cap="none" spc="0" normalizeH="0" baseline="0" noProof="0">
              <a:ln>
                <a:noFill/>
              </a:ln>
              <a:solidFill>
                <a:sysClr val="window" lastClr="FFFFFF"/>
              </a:solidFill>
              <a:effectLst/>
              <a:uLnTx/>
              <a:uFillTx/>
            </a:endParaRPr>
          </a:p>
        </p:txBody>
      </p:sp>
      <p:sp>
        <p:nvSpPr>
          <p:cNvPr id="479" name="Rounded Rectangle 47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02:44</a:t>
            </a:r>
            <a:endParaRPr kumimoji="0" lang="en-US" sz="3600" b="0" i="0" u="none" strike="noStrike" kern="0" cap="none" spc="0" normalizeH="0" baseline="0" noProof="0">
              <a:ln>
                <a:noFill/>
              </a:ln>
              <a:solidFill>
                <a:sysClr val="window" lastClr="FFFFFF"/>
              </a:solidFill>
              <a:effectLst/>
              <a:uLnTx/>
              <a:uFillTx/>
            </a:endParaRPr>
          </a:p>
        </p:txBody>
      </p:sp>
      <p:sp>
        <p:nvSpPr>
          <p:cNvPr id="480" name="Rounded Rectangle 47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02:43</a:t>
            </a:r>
            <a:endParaRPr kumimoji="0" lang="en-US" sz="3600" b="0" i="0" u="none" strike="noStrike" kern="0" cap="none" spc="0" normalizeH="0" baseline="0" noProof="0">
              <a:ln>
                <a:noFill/>
              </a:ln>
              <a:solidFill>
                <a:sysClr val="window" lastClr="FFFFFF"/>
              </a:solidFill>
              <a:effectLst/>
              <a:uLnTx/>
              <a:uFillTx/>
            </a:endParaRPr>
          </a:p>
        </p:txBody>
      </p:sp>
      <p:sp>
        <p:nvSpPr>
          <p:cNvPr id="481" name="Rounded Rectangle 48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02:42</a:t>
            </a:r>
            <a:endParaRPr kumimoji="0" lang="en-US" sz="3600" b="0" i="0" u="none" strike="noStrike" kern="0" cap="none" spc="0" normalizeH="0" baseline="0" noProof="0">
              <a:ln>
                <a:noFill/>
              </a:ln>
              <a:solidFill>
                <a:sysClr val="window" lastClr="FFFFFF"/>
              </a:solidFill>
              <a:effectLst/>
              <a:uLnTx/>
              <a:uFillTx/>
            </a:endParaRPr>
          </a:p>
        </p:txBody>
      </p:sp>
      <p:sp>
        <p:nvSpPr>
          <p:cNvPr id="482" name="Rounded Rectangle 48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02:41</a:t>
            </a:r>
            <a:endParaRPr kumimoji="0" lang="en-US" sz="3600" b="0" i="0" u="none" strike="noStrike" kern="0" cap="none" spc="0" normalizeH="0" baseline="0" noProof="0">
              <a:ln>
                <a:noFill/>
              </a:ln>
              <a:solidFill>
                <a:sysClr val="window" lastClr="FFFFFF"/>
              </a:solidFill>
              <a:effectLst/>
              <a:uLnTx/>
              <a:uFillTx/>
            </a:endParaRPr>
          </a:p>
        </p:txBody>
      </p:sp>
      <p:sp>
        <p:nvSpPr>
          <p:cNvPr id="483" name="Rounded Rectangle 48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02:40</a:t>
            </a:r>
            <a:endParaRPr kumimoji="0" lang="en-US" sz="3600" b="0" i="0" u="none" strike="noStrike" kern="0" cap="none" spc="0" normalizeH="0" baseline="0" noProof="0">
              <a:ln>
                <a:noFill/>
              </a:ln>
              <a:solidFill>
                <a:sysClr val="window" lastClr="FFFFFF"/>
              </a:solidFill>
              <a:effectLst/>
              <a:uLnTx/>
              <a:uFillTx/>
            </a:endParaRPr>
          </a:p>
        </p:txBody>
      </p:sp>
      <p:sp>
        <p:nvSpPr>
          <p:cNvPr id="484" name="Rounded Rectangle 48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02:39</a:t>
            </a:r>
            <a:endParaRPr kumimoji="0" lang="en-US" sz="3600" b="0" i="0" u="none" strike="noStrike" kern="0" cap="none" spc="0" normalizeH="0" baseline="0" noProof="0">
              <a:ln>
                <a:noFill/>
              </a:ln>
              <a:solidFill>
                <a:sysClr val="window" lastClr="FFFFFF"/>
              </a:solidFill>
              <a:effectLst/>
              <a:uLnTx/>
              <a:uFillTx/>
            </a:endParaRPr>
          </a:p>
        </p:txBody>
      </p:sp>
      <p:sp>
        <p:nvSpPr>
          <p:cNvPr id="485" name="Rounded Rectangle 48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02:38</a:t>
            </a:r>
            <a:endParaRPr kumimoji="0" lang="en-US" sz="3600" b="0" i="0" u="none" strike="noStrike" kern="0" cap="none" spc="0" normalizeH="0" baseline="0" noProof="0">
              <a:ln>
                <a:noFill/>
              </a:ln>
              <a:solidFill>
                <a:sysClr val="window" lastClr="FFFFFF"/>
              </a:solidFill>
              <a:effectLst/>
              <a:uLnTx/>
              <a:uFillTx/>
            </a:endParaRPr>
          </a:p>
        </p:txBody>
      </p:sp>
      <p:sp>
        <p:nvSpPr>
          <p:cNvPr id="486" name="Rounded Rectangle 48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02:37</a:t>
            </a:r>
            <a:endParaRPr kumimoji="0" lang="en-US" sz="3600" b="0" i="0" u="none" strike="noStrike" kern="0" cap="none" spc="0" normalizeH="0" baseline="0" noProof="0">
              <a:ln>
                <a:noFill/>
              </a:ln>
              <a:solidFill>
                <a:sysClr val="window" lastClr="FFFFFF"/>
              </a:solidFill>
              <a:effectLst/>
              <a:uLnTx/>
              <a:uFillTx/>
            </a:endParaRPr>
          </a:p>
        </p:txBody>
      </p:sp>
      <p:sp>
        <p:nvSpPr>
          <p:cNvPr id="487" name="Rounded Rectangle 48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02:36</a:t>
            </a:r>
            <a:endParaRPr kumimoji="0" lang="en-US" sz="3600" b="0" i="0" u="none" strike="noStrike" kern="0" cap="none" spc="0" normalizeH="0" baseline="0" noProof="0">
              <a:ln>
                <a:noFill/>
              </a:ln>
              <a:solidFill>
                <a:sysClr val="window" lastClr="FFFFFF"/>
              </a:solidFill>
              <a:effectLst/>
              <a:uLnTx/>
              <a:uFillTx/>
            </a:endParaRPr>
          </a:p>
        </p:txBody>
      </p:sp>
      <p:sp>
        <p:nvSpPr>
          <p:cNvPr id="488" name="Rounded Rectangle 48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02:35</a:t>
            </a:r>
            <a:endParaRPr kumimoji="0" lang="en-US" sz="3600" b="0" i="0" u="none" strike="noStrike" kern="0" cap="none" spc="0" normalizeH="0" baseline="0" noProof="0">
              <a:ln>
                <a:noFill/>
              </a:ln>
              <a:solidFill>
                <a:sysClr val="window" lastClr="FFFFFF"/>
              </a:solidFill>
              <a:effectLst/>
              <a:uLnTx/>
              <a:uFillTx/>
            </a:endParaRPr>
          </a:p>
        </p:txBody>
      </p:sp>
      <p:sp>
        <p:nvSpPr>
          <p:cNvPr id="489" name="Rounded Rectangle 48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02:34</a:t>
            </a:r>
            <a:endParaRPr kumimoji="0" lang="en-US" sz="3600" b="0" i="0" u="none" strike="noStrike" kern="0" cap="none" spc="0" normalizeH="0" baseline="0" noProof="0">
              <a:ln>
                <a:noFill/>
              </a:ln>
              <a:solidFill>
                <a:sysClr val="window" lastClr="FFFFFF"/>
              </a:solidFill>
              <a:effectLst/>
              <a:uLnTx/>
              <a:uFillTx/>
            </a:endParaRPr>
          </a:p>
        </p:txBody>
      </p:sp>
      <p:sp>
        <p:nvSpPr>
          <p:cNvPr id="490" name="Rounded Rectangle 48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02:33</a:t>
            </a:r>
            <a:endParaRPr kumimoji="0" lang="en-US" sz="3600" b="0" i="0" u="none" strike="noStrike" kern="0" cap="none" spc="0" normalizeH="0" baseline="0" noProof="0">
              <a:ln>
                <a:noFill/>
              </a:ln>
              <a:solidFill>
                <a:sysClr val="window" lastClr="FFFFFF"/>
              </a:solidFill>
              <a:effectLst/>
              <a:uLnTx/>
              <a:uFillTx/>
            </a:endParaRPr>
          </a:p>
        </p:txBody>
      </p:sp>
      <p:sp>
        <p:nvSpPr>
          <p:cNvPr id="491" name="Rounded Rectangle 49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02:32</a:t>
            </a:r>
            <a:endParaRPr kumimoji="0" lang="en-US" sz="3600" b="0" i="0" u="none" strike="noStrike" kern="0" cap="none" spc="0" normalizeH="0" baseline="0" noProof="0">
              <a:ln>
                <a:noFill/>
              </a:ln>
              <a:solidFill>
                <a:sysClr val="window" lastClr="FFFFFF"/>
              </a:solidFill>
              <a:effectLst/>
              <a:uLnTx/>
              <a:uFillTx/>
            </a:endParaRPr>
          </a:p>
        </p:txBody>
      </p:sp>
      <p:sp>
        <p:nvSpPr>
          <p:cNvPr id="492" name="Rounded Rectangle 49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02:31</a:t>
            </a:r>
            <a:endParaRPr kumimoji="0" lang="en-US" sz="3600" b="0" i="0" u="none" strike="noStrike" kern="0" cap="none" spc="0" normalizeH="0" baseline="0" noProof="0">
              <a:ln>
                <a:noFill/>
              </a:ln>
              <a:solidFill>
                <a:sysClr val="window" lastClr="FFFFFF"/>
              </a:solidFill>
              <a:effectLst/>
              <a:uLnTx/>
              <a:uFillTx/>
            </a:endParaRPr>
          </a:p>
        </p:txBody>
      </p:sp>
      <p:sp>
        <p:nvSpPr>
          <p:cNvPr id="493" name="Rounded Rectangle 49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02:30</a:t>
            </a:r>
            <a:endParaRPr kumimoji="0" lang="en-US" sz="3600" b="0" i="0" u="none" strike="noStrike" kern="0" cap="none" spc="0" normalizeH="0" baseline="0" noProof="0">
              <a:ln>
                <a:noFill/>
              </a:ln>
              <a:solidFill>
                <a:sysClr val="window" lastClr="FFFFFF"/>
              </a:solidFill>
              <a:effectLst/>
              <a:uLnTx/>
              <a:uFillTx/>
            </a:endParaRPr>
          </a:p>
        </p:txBody>
      </p:sp>
      <p:sp>
        <p:nvSpPr>
          <p:cNvPr id="494" name="Rounded Rectangle 49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02:29</a:t>
            </a:r>
            <a:endParaRPr kumimoji="0" lang="en-US" sz="3600" b="0" i="0" u="none" strike="noStrike" kern="0" cap="none" spc="0" normalizeH="0" baseline="0" noProof="0">
              <a:ln>
                <a:noFill/>
              </a:ln>
              <a:solidFill>
                <a:sysClr val="window" lastClr="FFFFFF"/>
              </a:solidFill>
              <a:effectLst/>
              <a:uLnTx/>
              <a:uFillTx/>
            </a:endParaRPr>
          </a:p>
        </p:txBody>
      </p:sp>
      <p:sp>
        <p:nvSpPr>
          <p:cNvPr id="495" name="Rounded Rectangle 49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02:28</a:t>
            </a:r>
            <a:endParaRPr kumimoji="0" lang="en-US" sz="3600" b="0" i="0" u="none" strike="noStrike" kern="0" cap="none" spc="0" normalizeH="0" baseline="0" noProof="0">
              <a:ln>
                <a:noFill/>
              </a:ln>
              <a:solidFill>
                <a:sysClr val="window" lastClr="FFFFFF"/>
              </a:solidFill>
              <a:effectLst/>
              <a:uLnTx/>
              <a:uFillTx/>
            </a:endParaRPr>
          </a:p>
        </p:txBody>
      </p:sp>
      <p:sp>
        <p:nvSpPr>
          <p:cNvPr id="496" name="Rounded Rectangle 49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02:27</a:t>
            </a:r>
            <a:endParaRPr kumimoji="0" lang="en-US" sz="3600" b="0" i="0" u="none" strike="noStrike" kern="0" cap="none" spc="0" normalizeH="0" baseline="0" noProof="0">
              <a:ln>
                <a:noFill/>
              </a:ln>
              <a:solidFill>
                <a:sysClr val="window" lastClr="FFFFFF"/>
              </a:solidFill>
              <a:effectLst/>
              <a:uLnTx/>
              <a:uFillTx/>
            </a:endParaRPr>
          </a:p>
        </p:txBody>
      </p:sp>
      <p:sp>
        <p:nvSpPr>
          <p:cNvPr id="497" name="Rounded Rectangle 49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02:26</a:t>
            </a:r>
            <a:endParaRPr kumimoji="0" lang="en-US" sz="3600" b="0" i="0" u="none" strike="noStrike" kern="0" cap="none" spc="0" normalizeH="0" baseline="0" noProof="0">
              <a:ln>
                <a:noFill/>
              </a:ln>
              <a:solidFill>
                <a:sysClr val="window" lastClr="FFFFFF"/>
              </a:solidFill>
              <a:effectLst/>
              <a:uLnTx/>
              <a:uFillTx/>
            </a:endParaRPr>
          </a:p>
        </p:txBody>
      </p:sp>
      <p:sp>
        <p:nvSpPr>
          <p:cNvPr id="498" name="Rounded Rectangle 49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02:25</a:t>
            </a:r>
            <a:endParaRPr kumimoji="0" lang="en-US" sz="3600" b="0" i="0" u="none" strike="noStrike" kern="0" cap="none" spc="0" normalizeH="0" baseline="0" noProof="0">
              <a:ln>
                <a:noFill/>
              </a:ln>
              <a:solidFill>
                <a:sysClr val="window" lastClr="FFFFFF"/>
              </a:solidFill>
              <a:effectLst/>
              <a:uLnTx/>
              <a:uFillTx/>
            </a:endParaRPr>
          </a:p>
        </p:txBody>
      </p:sp>
      <p:sp>
        <p:nvSpPr>
          <p:cNvPr id="499" name="Rounded Rectangle 49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02:24</a:t>
            </a:r>
            <a:endParaRPr kumimoji="0" lang="en-US" sz="3600" b="0" i="0" u="none" strike="noStrike" kern="0" cap="none" spc="0" normalizeH="0" baseline="0" noProof="0">
              <a:ln>
                <a:noFill/>
              </a:ln>
              <a:solidFill>
                <a:sysClr val="window" lastClr="FFFFFF"/>
              </a:solidFill>
              <a:effectLst/>
              <a:uLnTx/>
              <a:uFillTx/>
            </a:endParaRPr>
          </a:p>
        </p:txBody>
      </p:sp>
      <p:sp>
        <p:nvSpPr>
          <p:cNvPr id="500" name="Rounded Rectangle 49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02:23</a:t>
            </a:r>
            <a:endParaRPr kumimoji="0" lang="en-US" sz="3600" b="0" i="0" u="none" strike="noStrike" kern="0" cap="none" spc="0" normalizeH="0" baseline="0" noProof="0">
              <a:ln>
                <a:noFill/>
              </a:ln>
              <a:solidFill>
                <a:sysClr val="window" lastClr="FFFFFF"/>
              </a:solidFill>
              <a:effectLst/>
              <a:uLnTx/>
              <a:uFillTx/>
            </a:endParaRPr>
          </a:p>
        </p:txBody>
      </p:sp>
      <p:sp>
        <p:nvSpPr>
          <p:cNvPr id="501" name="Rounded Rectangle 50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02:22</a:t>
            </a:r>
            <a:endParaRPr kumimoji="0" lang="en-US" sz="3600" b="0" i="0" u="none" strike="noStrike" kern="0" cap="none" spc="0" normalizeH="0" baseline="0" noProof="0">
              <a:ln>
                <a:noFill/>
              </a:ln>
              <a:solidFill>
                <a:sysClr val="window" lastClr="FFFFFF"/>
              </a:solidFill>
              <a:effectLst/>
              <a:uLnTx/>
              <a:uFillTx/>
            </a:endParaRPr>
          </a:p>
        </p:txBody>
      </p:sp>
      <p:sp>
        <p:nvSpPr>
          <p:cNvPr id="502" name="Rounded Rectangle 50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02:21</a:t>
            </a:r>
            <a:endParaRPr kumimoji="0" lang="en-US" sz="3600" b="0" i="0" u="none" strike="noStrike" kern="0" cap="none" spc="0" normalizeH="0" baseline="0" noProof="0">
              <a:ln>
                <a:noFill/>
              </a:ln>
              <a:solidFill>
                <a:sysClr val="window" lastClr="FFFFFF"/>
              </a:solidFill>
              <a:effectLst/>
              <a:uLnTx/>
              <a:uFillTx/>
            </a:endParaRPr>
          </a:p>
        </p:txBody>
      </p:sp>
      <p:sp>
        <p:nvSpPr>
          <p:cNvPr id="503" name="Rounded Rectangle 50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02:20</a:t>
            </a:r>
            <a:endParaRPr kumimoji="0" lang="en-US" sz="3600" b="0" i="0" u="none" strike="noStrike" kern="0" cap="none" spc="0" normalizeH="0" baseline="0" noProof="0">
              <a:ln>
                <a:noFill/>
              </a:ln>
              <a:solidFill>
                <a:sysClr val="window" lastClr="FFFFFF"/>
              </a:solidFill>
              <a:effectLst/>
              <a:uLnTx/>
              <a:uFillTx/>
            </a:endParaRPr>
          </a:p>
        </p:txBody>
      </p:sp>
      <p:sp>
        <p:nvSpPr>
          <p:cNvPr id="504" name="Rounded Rectangle 50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02:19</a:t>
            </a:r>
            <a:endParaRPr kumimoji="0" lang="en-US" sz="3600" b="0" i="0" u="none" strike="noStrike" kern="0" cap="none" spc="0" normalizeH="0" baseline="0" noProof="0">
              <a:ln>
                <a:noFill/>
              </a:ln>
              <a:solidFill>
                <a:sysClr val="window" lastClr="FFFFFF"/>
              </a:solidFill>
              <a:effectLst/>
              <a:uLnTx/>
              <a:uFillTx/>
            </a:endParaRPr>
          </a:p>
        </p:txBody>
      </p:sp>
      <p:sp>
        <p:nvSpPr>
          <p:cNvPr id="505" name="Rounded Rectangle 50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02:18</a:t>
            </a:r>
            <a:endParaRPr kumimoji="0" lang="en-US" sz="3600" b="0" i="0" u="none" strike="noStrike" kern="0" cap="none" spc="0" normalizeH="0" baseline="0" noProof="0">
              <a:ln>
                <a:noFill/>
              </a:ln>
              <a:solidFill>
                <a:sysClr val="window" lastClr="FFFFFF"/>
              </a:solidFill>
              <a:effectLst/>
              <a:uLnTx/>
              <a:uFillTx/>
            </a:endParaRPr>
          </a:p>
        </p:txBody>
      </p:sp>
      <p:sp>
        <p:nvSpPr>
          <p:cNvPr id="506" name="Rounded Rectangle 50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02:17</a:t>
            </a:r>
            <a:endParaRPr kumimoji="0" lang="en-US" sz="3600" b="0" i="0" u="none" strike="noStrike" kern="0" cap="none" spc="0" normalizeH="0" baseline="0" noProof="0">
              <a:ln>
                <a:noFill/>
              </a:ln>
              <a:solidFill>
                <a:sysClr val="window" lastClr="FFFFFF"/>
              </a:solidFill>
              <a:effectLst/>
              <a:uLnTx/>
              <a:uFillTx/>
            </a:endParaRPr>
          </a:p>
        </p:txBody>
      </p:sp>
      <p:sp>
        <p:nvSpPr>
          <p:cNvPr id="507" name="Rounded Rectangle 50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02:16</a:t>
            </a:r>
            <a:endParaRPr kumimoji="0" lang="en-US" sz="3600" b="0" i="0" u="none" strike="noStrike" kern="0" cap="none" spc="0" normalizeH="0" baseline="0" noProof="0">
              <a:ln>
                <a:noFill/>
              </a:ln>
              <a:solidFill>
                <a:sysClr val="window" lastClr="FFFFFF"/>
              </a:solidFill>
              <a:effectLst/>
              <a:uLnTx/>
              <a:uFillTx/>
            </a:endParaRPr>
          </a:p>
        </p:txBody>
      </p:sp>
      <p:sp>
        <p:nvSpPr>
          <p:cNvPr id="508" name="Rounded Rectangle 50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02:15</a:t>
            </a:r>
            <a:endParaRPr kumimoji="0" lang="en-US" sz="3600" b="0" i="0" u="none" strike="noStrike" kern="0" cap="none" spc="0" normalizeH="0" baseline="0" noProof="0">
              <a:ln>
                <a:noFill/>
              </a:ln>
              <a:solidFill>
                <a:sysClr val="window" lastClr="FFFFFF"/>
              </a:solidFill>
              <a:effectLst/>
              <a:uLnTx/>
              <a:uFillTx/>
            </a:endParaRPr>
          </a:p>
        </p:txBody>
      </p:sp>
      <p:sp>
        <p:nvSpPr>
          <p:cNvPr id="509" name="Rounded Rectangle 50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02:14</a:t>
            </a:r>
            <a:endParaRPr kumimoji="0" lang="en-US" sz="3600" b="0" i="0" u="none" strike="noStrike" kern="0" cap="none" spc="0" normalizeH="0" baseline="0" noProof="0">
              <a:ln>
                <a:noFill/>
              </a:ln>
              <a:solidFill>
                <a:sysClr val="window" lastClr="FFFFFF"/>
              </a:solidFill>
              <a:effectLst/>
              <a:uLnTx/>
              <a:uFillTx/>
            </a:endParaRPr>
          </a:p>
        </p:txBody>
      </p:sp>
      <p:sp>
        <p:nvSpPr>
          <p:cNvPr id="510" name="Rounded Rectangle 50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02:13</a:t>
            </a:r>
            <a:endParaRPr kumimoji="0" lang="en-US" sz="3600" b="0" i="0" u="none" strike="noStrike" kern="0" cap="none" spc="0" normalizeH="0" baseline="0" noProof="0">
              <a:ln>
                <a:noFill/>
              </a:ln>
              <a:solidFill>
                <a:sysClr val="window" lastClr="FFFFFF"/>
              </a:solidFill>
              <a:effectLst/>
              <a:uLnTx/>
              <a:uFillTx/>
            </a:endParaRPr>
          </a:p>
        </p:txBody>
      </p:sp>
      <p:sp>
        <p:nvSpPr>
          <p:cNvPr id="511" name="Rounded Rectangle 51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02:12</a:t>
            </a:r>
            <a:endParaRPr kumimoji="0" lang="en-US" sz="3600" b="0" i="0" u="none" strike="noStrike" kern="0" cap="none" spc="0" normalizeH="0" baseline="0" noProof="0">
              <a:ln>
                <a:noFill/>
              </a:ln>
              <a:solidFill>
                <a:sysClr val="window" lastClr="FFFFFF"/>
              </a:solidFill>
              <a:effectLst/>
              <a:uLnTx/>
              <a:uFillTx/>
            </a:endParaRPr>
          </a:p>
        </p:txBody>
      </p:sp>
      <p:sp>
        <p:nvSpPr>
          <p:cNvPr id="512" name="Rounded Rectangle 51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02:11</a:t>
            </a:r>
            <a:endParaRPr kumimoji="0" lang="en-US" sz="3600" b="0" i="0" u="none" strike="noStrike" kern="0" cap="none" spc="0" normalizeH="0" baseline="0" noProof="0">
              <a:ln>
                <a:noFill/>
              </a:ln>
              <a:solidFill>
                <a:sysClr val="window" lastClr="FFFFFF"/>
              </a:solidFill>
              <a:effectLst/>
              <a:uLnTx/>
              <a:uFillTx/>
            </a:endParaRPr>
          </a:p>
        </p:txBody>
      </p:sp>
      <p:sp>
        <p:nvSpPr>
          <p:cNvPr id="513" name="Rounded Rectangle 51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02:10</a:t>
            </a:r>
            <a:endParaRPr kumimoji="0" lang="en-US" sz="3600" b="0" i="0" u="none" strike="noStrike" kern="0" cap="none" spc="0" normalizeH="0" baseline="0" noProof="0">
              <a:ln>
                <a:noFill/>
              </a:ln>
              <a:solidFill>
                <a:sysClr val="window" lastClr="FFFFFF"/>
              </a:solidFill>
              <a:effectLst/>
              <a:uLnTx/>
              <a:uFillTx/>
            </a:endParaRPr>
          </a:p>
        </p:txBody>
      </p:sp>
      <p:sp>
        <p:nvSpPr>
          <p:cNvPr id="514" name="Rounded Rectangle 51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02:09</a:t>
            </a:r>
            <a:endParaRPr kumimoji="0" lang="en-US" sz="3600" b="0" i="0" u="none" strike="noStrike" kern="0" cap="none" spc="0" normalizeH="0" baseline="0" noProof="0">
              <a:ln>
                <a:noFill/>
              </a:ln>
              <a:solidFill>
                <a:sysClr val="window" lastClr="FFFFFF"/>
              </a:solidFill>
              <a:effectLst/>
              <a:uLnTx/>
              <a:uFillTx/>
            </a:endParaRPr>
          </a:p>
        </p:txBody>
      </p:sp>
      <p:sp>
        <p:nvSpPr>
          <p:cNvPr id="515" name="Rounded Rectangle 51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02:08</a:t>
            </a:r>
            <a:endParaRPr kumimoji="0" lang="en-US" sz="3600" b="0" i="0" u="none" strike="noStrike" kern="0" cap="none" spc="0" normalizeH="0" baseline="0" noProof="0">
              <a:ln>
                <a:noFill/>
              </a:ln>
              <a:solidFill>
                <a:sysClr val="window" lastClr="FFFFFF"/>
              </a:solidFill>
              <a:effectLst/>
              <a:uLnTx/>
              <a:uFillTx/>
            </a:endParaRPr>
          </a:p>
        </p:txBody>
      </p:sp>
      <p:sp>
        <p:nvSpPr>
          <p:cNvPr id="516" name="Rounded Rectangle 51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02:07</a:t>
            </a:r>
            <a:endParaRPr kumimoji="0" lang="en-US" sz="3600" b="0" i="0" u="none" strike="noStrike" kern="0" cap="none" spc="0" normalizeH="0" baseline="0" noProof="0">
              <a:ln>
                <a:noFill/>
              </a:ln>
              <a:solidFill>
                <a:sysClr val="window" lastClr="FFFFFF"/>
              </a:solidFill>
              <a:effectLst/>
              <a:uLnTx/>
              <a:uFillTx/>
            </a:endParaRPr>
          </a:p>
        </p:txBody>
      </p:sp>
      <p:sp>
        <p:nvSpPr>
          <p:cNvPr id="517" name="Rounded Rectangle 51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02:06</a:t>
            </a:r>
            <a:endParaRPr kumimoji="0" lang="en-US" sz="3600" b="0" i="0" u="none" strike="noStrike" kern="0" cap="none" spc="0" normalizeH="0" baseline="0" noProof="0">
              <a:ln>
                <a:noFill/>
              </a:ln>
              <a:solidFill>
                <a:sysClr val="window" lastClr="FFFFFF"/>
              </a:solidFill>
              <a:effectLst/>
              <a:uLnTx/>
              <a:uFillTx/>
            </a:endParaRPr>
          </a:p>
        </p:txBody>
      </p:sp>
      <p:sp>
        <p:nvSpPr>
          <p:cNvPr id="518" name="Rounded Rectangle 51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02:05</a:t>
            </a:r>
            <a:endParaRPr kumimoji="0" lang="en-US" sz="3600" b="0" i="0" u="none" strike="noStrike" kern="0" cap="none" spc="0" normalizeH="0" baseline="0" noProof="0">
              <a:ln>
                <a:noFill/>
              </a:ln>
              <a:solidFill>
                <a:sysClr val="window" lastClr="FFFFFF"/>
              </a:solidFill>
              <a:effectLst/>
              <a:uLnTx/>
              <a:uFillTx/>
            </a:endParaRPr>
          </a:p>
        </p:txBody>
      </p:sp>
      <p:sp>
        <p:nvSpPr>
          <p:cNvPr id="519" name="Rounded Rectangle 51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02:04</a:t>
            </a:r>
            <a:endParaRPr kumimoji="0" lang="en-US" sz="3600" b="0" i="0" u="none" strike="noStrike" kern="0" cap="none" spc="0" normalizeH="0" baseline="0" noProof="0">
              <a:ln>
                <a:noFill/>
              </a:ln>
              <a:solidFill>
                <a:sysClr val="window" lastClr="FFFFFF"/>
              </a:solidFill>
              <a:effectLst/>
              <a:uLnTx/>
              <a:uFillTx/>
            </a:endParaRPr>
          </a:p>
        </p:txBody>
      </p:sp>
      <p:sp>
        <p:nvSpPr>
          <p:cNvPr id="520" name="Rounded Rectangle 51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02:03</a:t>
            </a:r>
            <a:endParaRPr kumimoji="0" lang="en-US" sz="3600" b="0" i="0" u="none" strike="noStrike" kern="0" cap="none" spc="0" normalizeH="0" baseline="0" noProof="0">
              <a:ln>
                <a:noFill/>
              </a:ln>
              <a:solidFill>
                <a:sysClr val="window" lastClr="FFFFFF"/>
              </a:solidFill>
              <a:effectLst/>
              <a:uLnTx/>
              <a:uFillTx/>
            </a:endParaRPr>
          </a:p>
        </p:txBody>
      </p:sp>
      <p:sp>
        <p:nvSpPr>
          <p:cNvPr id="521" name="Rounded Rectangle 52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02:02</a:t>
            </a:r>
            <a:endParaRPr kumimoji="0" lang="en-US" sz="3600" b="0" i="0" u="none" strike="noStrike" kern="0" cap="none" spc="0" normalizeH="0" baseline="0" noProof="0">
              <a:ln>
                <a:noFill/>
              </a:ln>
              <a:solidFill>
                <a:sysClr val="window" lastClr="FFFFFF"/>
              </a:solidFill>
              <a:effectLst/>
              <a:uLnTx/>
              <a:uFillTx/>
            </a:endParaRPr>
          </a:p>
        </p:txBody>
      </p:sp>
      <p:sp>
        <p:nvSpPr>
          <p:cNvPr id="522" name="Rounded Rectangle 52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02:01</a:t>
            </a:r>
            <a:endParaRPr kumimoji="0" lang="en-US" sz="3600" b="0" i="0" u="none" strike="noStrike" kern="0" cap="none" spc="0" normalizeH="0" baseline="0" noProof="0">
              <a:ln>
                <a:noFill/>
              </a:ln>
              <a:solidFill>
                <a:sysClr val="window" lastClr="FFFFFF"/>
              </a:solidFill>
              <a:effectLst/>
              <a:uLnTx/>
              <a:uFillTx/>
            </a:endParaRPr>
          </a:p>
        </p:txBody>
      </p:sp>
      <p:sp>
        <p:nvSpPr>
          <p:cNvPr id="523" name="Rounded Rectangle 52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02:00</a:t>
            </a:r>
            <a:endParaRPr kumimoji="0" lang="en-US" sz="3600" b="0" i="0" u="none" strike="noStrike" kern="0" cap="none" spc="0" normalizeH="0" baseline="0" noProof="0">
              <a:ln>
                <a:noFill/>
              </a:ln>
              <a:solidFill>
                <a:sysClr val="window" lastClr="FFFFFF"/>
              </a:solidFill>
              <a:effectLst/>
              <a:uLnTx/>
              <a:uFillTx/>
            </a:endParaRPr>
          </a:p>
        </p:txBody>
      </p:sp>
      <p:sp>
        <p:nvSpPr>
          <p:cNvPr id="524" name="Rounded Rectangle 52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01:59</a:t>
            </a:r>
            <a:endParaRPr kumimoji="0" lang="en-US" sz="3600" b="0" i="0" u="none" strike="noStrike" kern="0" cap="none" spc="0" normalizeH="0" baseline="0" noProof="0">
              <a:ln>
                <a:noFill/>
              </a:ln>
              <a:solidFill>
                <a:sysClr val="window" lastClr="FFFFFF"/>
              </a:solidFill>
              <a:effectLst/>
              <a:uLnTx/>
              <a:uFillTx/>
            </a:endParaRPr>
          </a:p>
        </p:txBody>
      </p:sp>
      <p:sp>
        <p:nvSpPr>
          <p:cNvPr id="525" name="Rounded Rectangle 52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01:58</a:t>
            </a:r>
            <a:endParaRPr kumimoji="0" lang="en-US" sz="3600" b="0" i="0" u="none" strike="noStrike" kern="0" cap="none" spc="0" normalizeH="0" baseline="0" noProof="0">
              <a:ln>
                <a:noFill/>
              </a:ln>
              <a:solidFill>
                <a:sysClr val="window" lastClr="FFFFFF"/>
              </a:solidFill>
              <a:effectLst/>
              <a:uLnTx/>
              <a:uFillTx/>
            </a:endParaRPr>
          </a:p>
        </p:txBody>
      </p:sp>
      <p:sp>
        <p:nvSpPr>
          <p:cNvPr id="526" name="Rounded Rectangle 52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01:57</a:t>
            </a:r>
            <a:endParaRPr kumimoji="0" lang="en-US" sz="3600" b="0" i="0" u="none" strike="noStrike" kern="0" cap="none" spc="0" normalizeH="0" baseline="0" noProof="0">
              <a:ln>
                <a:noFill/>
              </a:ln>
              <a:solidFill>
                <a:sysClr val="window" lastClr="FFFFFF"/>
              </a:solidFill>
              <a:effectLst/>
              <a:uLnTx/>
              <a:uFillTx/>
            </a:endParaRPr>
          </a:p>
        </p:txBody>
      </p:sp>
      <p:sp>
        <p:nvSpPr>
          <p:cNvPr id="527" name="Rounded Rectangle 52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01:56</a:t>
            </a:r>
            <a:endParaRPr kumimoji="0" lang="en-US" sz="3600" b="0" i="0" u="none" strike="noStrike" kern="0" cap="none" spc="0" normalizeH="0" baseline="0" noProof="0">
              <a:ln>
                <a:noFill/>
              </a:ln>
              <a:solidFill>
                <a:sysClr val="window" lastClr="FFFFFF"/>
              </a:solidFill>
              <a:effectLst/>
              <a:uLnTx/>
              <a:uFillTx/>
            </a:endParaRPr>
          </a:p>
        </p:txBody>
      </p:sp>
      <p:sp>
        <p:nvSpPr>
          <p:cNvPr id="528" name="Rounded Rectangle 52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01:55</a:t>
            </a:r>
            <a:endParaRPr kumimoji="0" lang="en-US" sz="3600" b="0" i="0" u="none" strike="noStrike" kern="0" cap="none" spc="0" normalizeH="0" baseline="0" noProof="0">
              <a:ln>
                <a:noFill/>
              </a:ln>
              <a:solidFill>
                <a:sysClr val="window" lastClr="FFFFFF"/>
              </a:solidFill>
              <a:effectLst/>
              <a:uLnTx/>
              <a:uFillTx/>
            </a:endParaRPr>
          </a:p>
        </p:txBody>
      </p:sp>
      <p:sp>
        <p:nvSpPr>
          <p:cNvPr id="529" name="Rounded Rectangle 52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01:54</a:t>
            </a:r>
            <a:endParaRPr kumimoji="0" lang="en-US" sz="3600" b="0" i="0" u="none" strike="noStrike" kern="0" cap="none" spc="0" normalizeH="0" baseline="0" noProof="0">
              <a:ln>
                <a:noFill/>
              </a:ln>
              <a:solidFill>
                <a:sysClr val="window" lastClr="FFFFFF"/>
              </a:solidFill>
              <a:effectLst/>
              <a:uLnTx/>
              <a:uFillTx/>
            </a:endParaRPr>
          </a:p>
        </p:txBody>
      </p:sp>
      <p:sp>
        <p:nvSpPr>
          <p:cNvPr id="530" name="Rounded Rectangle 52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01:53</a:t>
            </a:r>
            <a:endParaRPr kumimoji="0" lang="en-US" sz="3600" b="0" i="0" u="none" strike="noStrike" kern="0" cap="none" spc="0" normalizeH="0" baseline="0" noProof="0">
              <a:ln>
                <a:noFill/>
              </a:ln>
              <a:solidFill>
                <a:sysClr val="window" lastClr="FFFFFF"/>
              </a:solidFill>
              <a:effectLst/>
              <a:uLnTx/>
              <a:uFillTx/>
            </a:endParaRPr>
          </a:p>
        </p:txBody>
      </p:sp>
      <p:sp>
        <p:nvSpPr>
          <p:cNvPr id="531" name="Rounded Rectangle 53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01:52</a:t>
            </a:r>
            <a:endParaRPr kumimoji="0" lang="en-US" sz="3600" b="0" i="0" u="none" strike="noStrike" kern="0" cap="none" spc="0" normalizeH="0" baseline="0" noProof="0">
              <a:ln>
                <a:noFill/>
              </a:ln>
              <a:solidFill>
                <a:sysClr val="window" lastClr="FFFFFF"/>
              </a:solidFill>
              <a:effectLst/>
              <a:uLnTx/>
              <a:uFillTx/>
            </a:endParaRPr>
          </a:p>
        </p:txBody>
      </p:sp>
      <p:sp>
        <p:nvSpPr>
          <p:cNvPr id="532" name="Rounded Rectangle 53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01:51</a:t>
            </a:r>
            <a:endParaRPr kumimoji="0" lang="en-US" sz="3600" b="0" i="0" u="none" strike="noStrike" kern="0" cap="none" spc="0" normalizeH="0" baseline="0" noProof="0">
              <a:ln>
                <a:noFill/>
              </a:ln>
              <a:solidFill>
                <a:sysClr val="window" lastClr="FFFFFF"/>
              </a:solidFill>
              <a:effectLst/>
              <a:uLnTx/>
              <a:uFillTx/>
            </a:endParaRPr>
          </a:p>
        </p:txBody>
      </p:sp>
      <p:sp>
        <p:nvSpPr>
          <p:cNvPr id="533" name="Rounded Rectangle 53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01:50</a:t>
            </a:r>
            <a:endParaRPr kumimoji="0" lang="en-US" sz="3600" b="0" i="0" u="none" strike="noStrike" kern="0" cap="none" spc="0" normalizeH="0" baseline="0" noProof="0">
              <a:ln>
                <a:noFill/>
              </a:ln>
              <a:solidFill>
                <a:sysClr val="window" lastClr="FFFFFF"/>
              </a:solidFill>
              <a:effectLst/>
              <a:uLnTx/>
              <a:uFillTx/>
            </a:endParaRPr>
          </a:p>
        </p:txBody>
      </p:sp>
      <p:sp>
        <p:nvSpPr>
          <p:cNvPr id="534" name="Rounded Rectangle 53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01:49</a:t>
            </a:r>
            <a:endParaRPr kumimoji="0" lang="en-US" sz="3600" b="0" i="0" u="none" strike="noStrike" kern="0" cap="none" spc="0" normalizeH="0" baseline="0" noProof="0">
              <a:ln>
                <a:noFill/>
              </a:ln>
              <a:solidFill>
                <a:sysClr val="window" lastClr="FFFFFF"/>
              </a:solidFill>
              <a:effectLst/>
              <a:uLnTx/>
              <a:uFillTx/>
            </a:endParaRPr>
          </a:p>
        </p:txBody>
      </p:sp>
      <p:sp>
        <p:nvSpPr>
          <p:cNvPr id="535" name="Rounded Rectangle 53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01:48</a:t>
            </a:r>
            <a:endParaRPr kumimoji="0" lang="en-US" sz="3600" b="0" i="0" u="none" strike="noStrike" kern="0" cap="none" spc="0" normalizeH="0" baseline="0" noProof="0">
              <a:ln>
                <a:noFill/>
              </a:ln>
              <a:solidFill>
                <a:sysClr val="window" lastClr="FFFFFF"/>
              </a:solidFill>
              <a:effectLst/>
              <a:uLnTx/>
              <a:uFillTx/>
            </a:endParaRPr>
          </a:p>
        </p:txBody>
      </p:sp>
      <p:sp>
        <p:nvSpPr>
          <p:cNvPr id="536" name="Rounded Rectangle 53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01:47</a:t>
            </a:r>
            <a:endParaRPr kumimoji="0" lang="en-US" sz="3600" b="0" i="0" u="none" strike="noStrike" kern="0" cap="none" spc="0" normalizeH="0" baseline="0" noProof="0">
              <a:ln>
                <a:noFill/>
              </a:ln>
              <a:solidFill>
                <a:sysClr val="window" lastClr="FFFFFF"/>
              </a:solidFill>
              <a:effectLst/>
              <a:uLnTx/>
              <a:uFillTx/>
            </a:endParaRPr>
          </a:p>
        </p:txBody>
      </p:sp>
      <p:sp>
        <p:nvSpPr>
          <p:cNvPr id="537" name="Rounded Rectangle 53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01:46</a:t>
            </a:r>
            <a:endParaRPr kumimoji="0" lang="en-US" sz="3600" b="0" i="0" u="none" strike="noStrike" kern="0" cap="none" spc="0" normalizeH="0" baseline="0" noProof="0">
              <a:ln>
                <a:noFill/>
              </a:ln>
              <a:solidFill>
                <a:sysClr val="window" lastClr="FFFFFF"/>
              </a:solidFill>
              <a:effectLst/>
              <a:uLnTx/>
              <a:uFillTx/>
            </a:endParaRPr>
          </a:p>
        </p:txBody>
      </p:sp>
      <p:sp>
        <p:nvSpPr>
          <p:cNvPr id="538" name="Rounded Rectangle 53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01:45</a:t>
            </a:r>
            <a:endParaRPr kumimoji="0" lang="en-US" sz="3600" b="0" i="0" u="none" strike="noStrike" kern="0" cap="none" spc="0" normalizeH="0" baseline="0" noProof="0">
              <a:ln>
                <a:noFill/>
              </a:ln>
              <a:solidFill>
                <a:sysClr val="window" lastClr="FFFFFF"/>
              </a:solidFill>
              <a:effectLst/>
              <a:uLnTx/>
              <a:uFillTx/>
            </a:endParaRPr>
          </a:p>
        </p:txBody>
      </p:sp>
      <p:sp>
        <p:nvSpPr>
          <p:cNvPr id="539" name="Rounded Rectangle 53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01:44</a:t>
            </a:r>
            <a:endParaRPr kumimoji="0" lang="en-US" sz="3600" b="0" i="0" u="none" strike="noStrike" kern="0" cap="none" spc="0" normalizeH="0" baseline="0" noProof="0">
              <a:ln>
                <a:noFill/>
              </a:ln>
              <a:solidFill>
                <a:sysClr val="window" lastClr="FFFFFF"/>
              </a:solidFill>
              <a:effectLst/>
              <a:uLnTx/>
              <a:uFillTx/>
            </a:endParaRPr>
          </a:p>
        </p:txBody>
      </p:sp>
      <p:sp>
        <p:nvSpPr>
          <p:cNvPr id="540" name="Rounded Rectangle 53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01:43</a:t>
            </a:r>
            <a:endParaRPr kumimoji="0" lang="en-US" sz="3600" b="0" i="0" u="none" strike="noStrike" kern="0" cap="none" spc="0" normalizeH="0" baseline="0" noProof="0">
              <a:ln>
                <a:noFill/>
              </a:ln>
              <a:solidFill>
                <a:sysClr val="window" lastClr="FFFFFF"/>
              </a:solidFill>
              <a:effectLst/>
              <a:uLnTx/>
              <a:uFillTx/>
            </a:endParaRPr>
          </a:p>
        </p:txBody>
      </p:sp>
      <p:sp>
        <p:nvSpPr>
          <p:cNvPr id="541" name="Rounded Rectangle 54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01:42</a:t>
            </a:r>
            <a:endParaRPr kumimoji="0" lang="en-US" sz="3600" b="0" i="0" u="none" strike="noStrike" kern="0" cap="none" spc="0" normalizeH="0" baseline="0" noProof="0">
              <a:ln>
                <a:noFill/>
              </a:ln>
              <a:solidFill>
                <a:sysClr val="window" lastClr="FFFFFF"/>
              </a:solidFill>
              <a:effectLst/>
              <a:uLnTx/>
              <a:uFillTx/>
            </a:endParaRPr>
          </a:p>
        </p:txBody>
      </p:sp>
      <p:sp>
        <p:nvSpPr>
          <p:cNvPr id="542" name="Rounded Rectangle 54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01:41</a:t>
            </a:r>
            <a:endParaRPr kumimoji="0" lang="en-US" sz="3600" b="0" i="0" u="none" strike="noStrike" kern="0" cap="none" spc="0" normalizeH="0" baseline="0" noProof="0">
              <a:ln>
                <a:noFill/>
              </a:ln>
              <a:solidFill>
                <a:sysClr val="window" lastClr="FFFFFF"/>
              </a:solidFill>
              <a:effectLst/>
              <a:uLnTx/>
              <a:uFillTx/>
            </a:endParaRPr>
          </a:p>
        </p:txBody>
      </p:sp>
      <p:sp>
        <p:nvSpPr>
          <p:cNvPr id="543" name="Rounded Rectangle 54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01:40</a:t>
            </a:r>
            <a:endParaRPr kumimoji="0" lang="en-US" sz="3600" b="0" i="0" u="none" strike="noStrike" kern="0" cap="none" spc="0" normalizeH="0" baseline="0" noProof="0">
              <a:ln>
                <a:noFill/>
              </a:ln>
              <a:solidFill>
                <a:sysClr val="window" lastClr="FFFFFF"/>
              </a:solidFill>
              <a:effectLst/>
              <a:uLnTx/>
              <a:uFillTx/>
            </a:endParaRPr>
          </a:p>
        </p:txBody>
      </p:sp>
      <p:sp>
        <p:nvSpPr>
          <p:cNvPr id="544" name="Rounded Rectangle 54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01:39</a:t>
            </a:r>
            <a:endParaRPr kumimoji="0" lang="en-US" sz="3600" b="0" i="0" u="none" strike="noStrike" kern="0" cap="none" spc="0" normalizeH="0" baseline="0" noProof="0">
              <a:ln>
                <a:noFill/>
              </a:ln>
              <a:solidFill>
                <a:sysClr val="window" lastClr="FFFFFF"/>
              </a:solidFill>
              <a:effectLst/>
              <a:uLnTx/>
              <a:uFillTx/>
            </a:endParaRPr>
          </a:p>
        </p:txBody>
      </p:sp>
      <p:sp>
        <p:nvSpPr>
          <p:cNvPr id="545" name="Rounded Rectangle 54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01:38</a:t>
            </a:r>
            <a:endParaRPr kumimoji="0" lang="en-US" sz="3600" b="0" i="0" u="none" strike="noStrike" kern="0" cap="none" spc="0" normalizeH="0" baseline="0" noProof="0">
              <a:ln>
                <a:noFill/>
              </a:ln>
              <a:solidFill>
                <a:sysClr val="window" lastClr="FFFFFF"/>
              </a:solidFill>
              <a:effectLst/>
              <a:uLnTx/>
              <a:uFillTx/>
            </a:endParaRPr>
          </a:p>
        </p:txBody>
      </p:sp>
      <p:sp>
        <p:nvSpPr>
          <p:cNvPr id="546" name="Rounded Rectangle 54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01:37</a:t>
            </a:r>
            <a:endParaRPr kumimoji="0" lang="en-US" sz="3600" b="0" i="0" u="none" strike="noStrike" kern="0" cap="none" spc="0" normalizeH="0" baseline="0" noProof="0">
              <a:ln>
                <a:noFill/>
              </a:ln>
              <a:solidFill>
                <a:sysClr val="window" lastClr="FFFFFF"/>
              </a:solidFill>
              <a:effectLst/>
              <a:uLnTx/>
              <a:uFillTx/>
            </a:endParaRPr>
          </a:p>
        </p:txBody>
      </p:sp>
      <p:sp>
        <p:nvSpPr>
          <p:cNvPr id="547" name="Rounded Rectangle 54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01:36</a:t>
            </a:r>
            <a:endParaRPr kumimoji="0" lang="en-US" sz="3600" b="0" i="0" u="none" strike="noStrike" kern="0" cap="none" spc="0" normalizeH="0" baseline="0" noProof="0">
              <a:ln>
                <a:noFill/>
              </a:ln>
              <a:solidFill>
                <a:sysClr val="window" lastClr="FFFFFF"/>
              </a:solidFill>
              <a:effectLst/>
              <a:uLnTx/>
              <a:uFillTx/>
            </a:endParaRPr>
          </a:p>
        </p:txBody>
      </p:sp>
      <p:sp>
        <p:nvSpPr>
          <p:cNvPr id="548" name="Rounded Rectangle 54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01:35</a:t>
            </a:r>
            <a:endParaRPr kumimoji="0" lang="en-US" sz="3600" b="0" i="0" u="none" strike="noStrike" kern="0" cap="none" spc="0" normalizeH="0" baseline="0" noProof="0">
              <a:ln>
                <a:noFill/>
              </a:ln>
              <a:solidFill>
                <a:sysClr val="window" lastClr="FFFFFF"/>
              </a:solidFill>
              <a:effectLst/>
              <a:uLnTx/>
              <a:uFillTx/>
            </a:endParaRPr>
          </a:p>
        </p:txBody>
      </p:sp>
      <p:sp>
        <p:nvSpPr>
          <p:cNvPr id="549" name="Rounded Rectangle 54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01:34</a:t>
            </a:r>
            <a:endParaRPr kumimoji="0" lang="en-US" sz="3600" b="0" i="0" u="none" strike="noStrike" kern="0" cap="none" spc="0" normalizeH="0" baseline="0" noProof="0">
              <a:ln>
                <a:noFill/>
              </a:ln>
              <a:solidFill>
                <a:sysClr val="window" lastClr="FFFFFF"/>
              </a:solidFill>
              <a:effectLst/>
              <a:uLnTx/>
              <a:uFillTx/>
            </a:endParaRPr>
          </a:p>
        </p:txBody>
      </p:sp>
      <p:sp>
        <p:nvSpPr>
          <p:cNvPr id="550" name="Rounded Rectangle 54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01:33</a:t>
            </a:r>
            <a:endParaRPr kumimoji="0" lang="en-US" sz="3600" b="0" i="0" u="none" strike="noStrike" kern="0" cap="none" spc="0" normalizeH="0" baseline="0" noProof="0">
              <a:ln>
                <a:noFill/>
              </a:ln>
              <a:solidFill>
                <a:sysClr val="window" lastClr="FFFFFF"/>
              </a:solidFill>
              <a:effectLst/>
              <a:uLnTx/>
              <a:uFillTx/>
            </a:endParaRPr>
          </a:p>
        </p:txBody>
      </p:sp>
      <p:sp>
        <p:nvSpPr>
          <p:cNvPr id="551" name="Rounded Rectangle 55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01:32</a:t>
            </a:r>
            <a:endParaRPr kumimoji="0" lang="en-US" sz="3600" b="0" i="0" u="none" strike="noStrike" kern="0" cap="none" spc="0" normalizeH="0" baseline="0" noProof="0">
              <a:ln>
                <a:noFill/>
              </a:ln>
              <a:solidFill>
                <a:sysClr val="window" lastClr="FFFFFF"/>
              </a:solidFill>
              <a:effectLst/>
              <a:uLnTx/>
              <a:uFillTx/>
            </a:endParaRPr>
          </a:p>
        </p:txBody>
      </p:sp>
      <p:sp>
        <p:nvSpPr>
          <p:cNvPr id="552" name="Rounded Rectangle 55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01:31</a:t>
            </a:r>
            <a:endParaRPr kumimoji="0" lang="en-US" sz="3600" b="0" i="0" u="none" strike="noStrike" kern="0" cap="none" spc="0" normalizeH="0" baseline="0" noProof="0">
              <a:ln>
                <a:noFill/>
              </a:ln>
              <a:solidFill>
                <a:sysClr val="window" lastClr="FFFFFF"/>
              </a:solidFill>
              <a:effectLst/>
              <a:uLnTx/>
              <a:uFillTx/>
            </a:endParaRPr>
          </a:p>
        </p:txBody>
      </p:sp>
      <p:sp>
        <p:nvSpPr>
          <p:cNvPr id="553" name="Rounded Rectangle 55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01:30</a:t>
            </a:r>
            <a:endParaRPr kumimoji="0" lang="en-US" sz="3600" b="0" i="0" u="none" strike="noStrike" kern="0" cap="none" spc="0" normalizeH="0" baseline="0" noProof="0">
              <a:ln>
                <a:noFill/>
              </a:ln>
              <a:solidFill>
                <a:sysClr val="window" lastClr="FFFFFF"/>
              </a:solidFill>
              <a:effectLst/>
              <a:uLnTx/>
              <a:uFillTx/>
            </a:endParaRPr>
          </a:p>
        </p:txBody>
      </p:sp>
      <p:sp>
        <p:nvSpPr>
          <p:cNvPr id="554" name="Rounded Rectangle 55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01:29</a:t>
            </a:r>
            <a:endParaRPr kumimoji="0" lang="en-US" sz="3600" b="0" i="0" u="none" strike="noStrike" kern="0" cap="none" spc="0" normalizeH="0" baseline="0" noProof="0">
              <a:ln>
                <a:noFill/>
              </a:ln>
              <a:solidFill>
                <a:sysClr val="window" lastClr="FFFFFF"/>
              </a:solidFill>
              <a:effectLst/>
              <a:uLnTx/>
              <a:uFillTx/>
            </a:endParaRPr>
          </a:p>
        </p:txBody>
      </p:sp>
      <p:sp>
        <p:nvSpPr>
          <p:cNvPr id="555" name="Rounded Rectangle 55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01:28</a:t>
            </a:r>
            <a:endParaRPr kumimoji="0" lang="en-US" sz="3600" b="0" i="0" u="none" strike="noStrike" kern="0" cap="none" spc="0" normalizeH="0" baseline="0" noProof="0">
              <a:ln>
                <a:noFill/>
              </a:ln>
              <a:solidFill>
                <a:sysClr val="window" lastClr="FFFFFF"/>
              </a:solidFill>
              <a:effectLst/>
              <a:uLnTx/>
              <a:uFillTx/>
            </a:endParaRPr>
          </a:p>
        </p:txBody>
      </p:sp>
      <p:sp>
        <p:nvSpPr>
          <p:cNvPr id="556" name="Rounded Rectangle 55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01:27</a:t>
            </a:r>
            <a:endParaRPr kumimoji="0" lang="en-US" sz="3600" b="0" i="0" u="none" strike="noStrike" kern="0" cap="none" spc="0" normalizeH="0" baseline="0" noProof="0">
              <a:ln>
                <a:noFill/>
              </a:ln>
              <a:solidFill>
                <a:sysClr val="window" lastClr="FFFFFF"/>
              </a:solidFill>
              <a:effectLst/>
              <a:uLnTx/>
              <a:uFillTx/>
            </a:endParaRPr>
          </a:p>
        </p:txBody>
      </p:sp>
      <p:sp>
        <p:nvSpPr>
          <p:cNvPr id="557" name="Rounded Rectangle 55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01:26</a:t>
            </a:r>
            <a:endParaRPr kumimoji="0" lang="en-US" sz="3600" b="0" i="0" u="none" strike="noStrike" kern="0" cap="none" spc="0" normalizeH="0" baseline="0" noProof="0">
              <a:ln>
                <a:noFill/>
              </a:ln>
              <a:solidFill>
                <a:sysClr val="window" lastClr="FFFFFF"/>
              </a:solidFill>
              <a:effectLst/>
              <a:uLnTx/>
              <a:uFillTx/>
            </a:endParaRPr>
          </a:p>
        </p:txBody>
      </p:sp>
      <p:sp>
        <p:nvSpPr>
          <p:cNvPr id="558" name="Rounded Rectangle 55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01:25</a:t>
            </a:r>
            <a:endParaRPr kumimoji="0" lang="en-US" sz="3600" b="0" i="0" u="none" strike="noStrike" kern="0" cap="none" spc="0" normalizeH="0" baseline="0" noProof="0">
              <a:ln>
                <a:noFill/>
              </a:ln>
              <a:solidFill>
                <a:sysClr val="window" lastClr="FFFFFF"/>
              </a:solidFill>
              <a:effectLst/>
              <a:uLnTx/>
              <a:uFillTx/>
            </a:endParaRPr>
          </a:p>
        </p:txBody>
      </p:sp>
      <p:sp>
        <p:nvSpPr>
          <p:cNvPr id="559" name="Rounded Rectangle 55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01:24</a:t>
            </a:r>
            <a:endParaRPr kumimoji="0" lang="en-US" sz="3600" b="0" i="0" u="none" strike="noStrike" kern="0" cap="none" spc="0" normalizeH="0" baseline="0" noProof="0">
              <a:ln>
                <a:noFill/>
              </a:ln>
              <a:solidFill>
                <a:sysClr val="window" lastClr="FFFFFF"/>
              </a:solidFill>
              <a:effectLst/>
              <a:uLnTx/>
              <a:uFillTx/>
            </a:endParaRPr>
          </a:p>
        </p:txBody>
      </p:sp>
      <p:sp>
        <p:nvSpPr>
          <p:cNvPr id="560" name="Rounded Rectangle 55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01:23</a:t>
            </a:r>
            <a:endParaRPr kumimoji="0" lang="en-US" sz="3600" b="0" i="0" u="none" strike="noStrike" kern="0" cap="none" spc="0" normalizeH="0" baseline="0" noProof="0">
              <a:ln>
                <a:noFill/>
              </a:ln>
              <a:solidFill>
                <a:sysClr val="window" lastClr="FFFFFF"/>
              </a:solidFill>
              <a:effectLst/>
              <a:uLnTx/>
              <a:uFillTx/>
            </a:endParaRPr>
          </a:p>
        </p:txBody>
      </p:sp>
      <p:sp>
        <p:nvSpPr>
          <p:cNvPr id="561" name="Rounded Rectangle 56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01:22</a:t>
            </a:r>
            <a:endParaRPr kumimoji="0" lang="en-US" sz="3600" b="0" i="0" u="none" strike="noStrike" kern="0" cap="none" spc="0" normalizeH="0" baseline="0" noProof="0">
              <a:ln>
                <a:noFill/>
              </a:ln>
              <a:solidFill>
                <a:sysClr val="window" lastClr="FFFFFF"/>
              </a:solidFill>
              <a:effectLst/>
              <a:uLnTx/>
              <a:uFillTx/>
            </a:endParaRPr>
          </a:p>
        </p:txBody>
      </p:sp>
      <p:sp>
        <p:nvSpPr>
          <p:cNvPr id="562" name="Rounded Rectangle 56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01:21</a:t>
            </a:r>
            <a:endParaRPr kumimoji="0" lang="en-US" sz="3600" b="0" i="0" u="none" strike="noStrike" kern="0" cap="none" spc="0" normalizeH="0" baseline="0" noProof="0">
              <a:ln>
                <a:noFill/>
              </a:ln>
              <a:solidFill>
                <a:sysClr val="window" lastClr="FFFFFF"/>
              </a:solidFill>
              <a:effectLst/>
              <a:uLnTx/>
              <a:uFillTx/>
            </a:endParaRPr>
          </a:p>
        </p:txBody>
      </p:sp>
      <p:sp>
        <p:nvSpPr>
          <p:cNvPr id="563" name="Rounded Rectangle 56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01:20</a:t>
            </a:r>
            <a:endParaRPr kumimoji="0" lang="en-US" sz="3600" b="0" i="0" u="none" strike="noStrike" kern="0" cap="none" spc="0" normalizeH="0" baseline="0" noProof="0">
              <a:ln>
                <a:noFill/>
              </a:ln>
              <a:solidFill>
                <a:sysClr val="window" lastClr="FFFFFF"/>
              </a:solidFill>
              <a:effectLst/>
              <a:uLnTx/>
              <a:uFillTx/>
            </a:endParaRPr>
          </a:p>
        </p:txBody>
      </p:sp>
      <p:sp>
        <p:nvSpPr>
          <p:cNvPr id="564" name="Rounded Rectangle 56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01:19</a:t>
            </a:r>
            <a:endParaRPr kumimoji="0" lang="en-US" sz="3600" b="0" i="0" u="none" strike="noStrike" kern="0" cap="none" spc="0" normalizeH="0" baseline="0" noProof="0">
              <a:ln>
                <a:noFill/>
              </a:ln>
              <a:solidFill>
                <a:sysClr val="window" lastClr="FFFFFF"/>
              </a:solidFill>
              <a:effectLst/>
              <a:uLnTx/>
              <a:uFillTx/>
            </a:endParaRPr>
          </a:p>
        </p:txBody>
      </p:sp>
      <p:sp>
        <p:nvSpPr>
          <p:cNvPr id="565" name="Rounded Rectangle 56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01:18</a:t>
            </a:r>
            <a:endParaRPr kumimoji="0" lang="en-US" sz="3600" b="0" i="0" u="none" strike="noStrike" kern="0" cap="none" spc="0" normalizeH="0" baseline="0" noProof="0">
              <a:ln>
                <a:noFill/>
              </a:ln>
              <a:solidFill>
                <a:sysClr val="window" lastClr="FFFFFF"/>
              </a:solidFill>
              <a:effectLst/>
              <a:uLnTx/>
              <a:uFillTx/>
            </a:endParaRPr>
          </a:p>
        </p:txBody>
      </p:sp>
      <p:sp>
        <p:nvSpPr>
          <p:cNvPr id="566" name="Rounded Rectangle 56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01:17</a:t>
            </a:r>
            <a:endParaRPr kumimoji="0" lang="en-US" sz="3600" b="0" i="0" u="none" strike="noStrike" kern="0" cap="none" spc="0" normalizeH="0" baseline="0" noProof="0">
              <a:ln>
                <a:noFill/>
              </a:ln>
              <a:solidFill>
                <a:sysClr val="window" lastClr="FFFFFF"/>
              </a:solidFill>
              <a:effectLst/>
              <a:uLnTx/>
              <a:uFillTx/>
            </a:endParaRPr>
          </a:p>
        </p:txBody>
      </p:sp>
      <p:sp>
        <p:nvSpPr>
          <p:cNvPr id="567" name="Rounded Rectangle 56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01:16</a:t>
            </a:r>
            <a:endParaRPr kumimoji="0" lang="en-US" sz="3600" b="0" i="0" u="none" strike="noStrike" kern="0" cap="none" spc="0" normalizeH="0" baseline="0" noProof="0">
              <a:ln>
                <a:noFill/>
              </a:ln>
              <a:solidFill>
                <a:sysClr val="window" lastClr="FFFFFF"/>
              </a:solidFill>
              <a:effectLst/>
              <a:uLnTx/>
              <a:uFillTx/>
            </a:endParaRPr>
          </a:p>
        </p:txBody>
      </p:sp>
      <p:sp>
        <p:nvSpPr>
          <p:cNvPr id="568" name="Rounded Rectangle 56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01:15</a:t>
            </a:r>
            <a:endParaRPr kumimoji="0" lang="en-US" sz="3600" b="0" i="0" u="none" strike="noStrike" kern="0" cap="none" spc="0" normalizeH="0" baseline="0" noProof="0">
              <a:ln>
                <a:noFill/>
              </a:ln>
              <a:solidFill>
                <a:sysClr val="window" lastClr="FFFFFF"/>
              </a:solidFill>
              <a:effectLst/>
              <a:uLnTx/>
              <a:uFillTx/>
            </a:endParaRPr>
          </a:p>
        </p:txBody>
      </p:sp>
      <p:sp>
        <p:nvSpPr>
          <p:cNvPr id="569" name="Rounded Rectangle 56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01:14</a:t>
            </a:r>
            <a:endParaRPr kumimoji="0" lang="en-US" sz="3600" b="0" i="0" u="none" strike="noStrike" kern="0" cap="none" spc="0" normalizeH="0" baseline="0" noProof="0">
              <a:ln>
                <a:noFill/>
              </a:ln>
              <a:solidFill>
                <a:sysClr val="window" lastClr="FFFFFF"/>
              </a:solidFill>
              <a:effectLst/>
              <a:uLnTx/>
              <a:uFillTx/>
            </a:endParaRPr>
          </a:p>
        </p:txBody>
      </p:sp>
      <p:sp>
        <p:nvSpPr>
          <p:cNvPr id="570" name="Rounded Rectangle 56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01:13</a:t>
            </a:r>
            <a:endParaRPr kumimoji="0" lang="en-US" sz="3600" b="0" i="0" u="none" strike="noStrike" kern="0" cap="none" spc="0" normalizeH="0" baseline="0" noProof="0">
              <a:ln>
                <a:noFill/>
              </a:ln>
              <a:solidFill>
                <a:sysClr val="window" lastClr="FFFFFF"/>
              </a:solidFill>
              <a:effectLst/>
              <a:uLnTx/>
              <a:uFillTx/>
            </a:endParaRPr>
          </a:p>
        </p:txBody>
      </p:sp>
      <p:sp>
        <p:nvSpPr>
          <p:cNvPr id="571" name="Rounded Rectangle 57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01:12</a:t>
            </a:r>
            <a:endParaRPr kumimoji="0" lang="en-US" sz="3600" b="0" i="0" u="none" strike="noStrike" kern="0" cap="none" spc="0" normalizeH="0" baseline="0" noProof="0">
              <a:ln>
                <a:noFill/>
              </a:ln>
              <a:solidFill>
                <a:sysClr val="window" lastClr="FFFFFF"/>
              </a:solidFill>
              <a:effectLst/>
              <a:uLnTx/>
              <a:uFillTx/>
            </a:endParaRPr>
          </a:p>
        </p:txBody>
      </p:sp>
      <p:sp>
        <p:nvSpPr>
          <p:cNvPr id="572" name="Rounded Rectangle 57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01:11</a:t>
            </a:r>
            <a:endParaRPr kumimoji="0" lang="en-US" sz="3600" b="0" i="0" u="none" strike="noStrike" kern="0" cap="none" spc="0" normalizeH="0" baseline="0" noProof="0">
              <a:ln>
                <a:noFill/>
              </a:ln>
              <a:solidFill>
                <a:sysClr val="window" lastClr="FFFFFF"/>
              </a:solidFill>
              <a:effectLst/>
              <a:uLnTx/>
              <a:uFillTx/>
            </a:endParaRPr>
          </a:p>
        </p:txBody>
      </p:sp>
      <p:sp>
        <p:nvSpPr>
          <p:cNvPr id="573" name="Rounded Rectangle 57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01:10</a:t>
            </a:r>
            <a:endParaRPr kumimoji="0" lang="en-US" sz="3600" b="0" i="0" u="none" strike="noStrike" kern="0" cap="none" spc="0" normalizeH="0" baseline="0" noProof="0">
              <a:ln>
                <a:noFill/>
              </a:ln>
              <a:solidFill>
                <a:sysClr val="window" lastClr="FFFFFF"/>
              </a:solidFill>
              <a:effectLst/>
              <a:uLnTx/>
              <a:uFillTx/>
            </a:endParaRPr>
          </a:p>
        </p:txBody>
      </p:sp>
      <p:sp>
        <p:nvSpPr>
          <p:cNvPr id="574" name="Rounded Rectangle 57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01:09</a:t>
            </a:r>
            <a:endParaRPr kumimoji="0" lang="en-US" sz="3600" b="0" i="0" u="none" strike="noStrike" kern="0" cap="none" spc="0" normalizeH="0" baseline="0" noProof="0">
              <a:ln>
                <a:noFill/>
              </a:ln>
              <a:solidFill>
                <a:sysClr val="window" lastClr="FFFFFF"/>
              </a:solidFill>
              <a:effectLst/>
              <a:uLnTx/>
              <a:uFillTx/>
            </a:endParaRPr>
          </a:p>
        </p:txBody>
      </p:sp>
      <p:sp>
        <p:nvSpPr>
          <p:cNvPr id="575" name="Rounded Rectangle 57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01:08</a:t>
            </a:r>
            <a:endParaRPr kumimoji="0" lang="en-US" sz="3600" b="0" i="0" u="none" strike="noStrike" kern="0" cap="none" spc="0" normalizeH="0" baseline="0" noProof="0">
              <a:ln>
                <a:noFill/>
              </a:ln>
              <a:solidFill>
                <a:sysClr val="window" lastClr="FFFFFF"/>
              </a:solidFill>
              <a:effectLst/>
              <a:uLnTx/>
              <a:uFillTx/>
            </a:endParaRPr>
          </a:p>
        </p:txBody>
      </p:sp>
      <p:sp>
        <p:nvSpPr>
          <p:cNvPr id="576" name="Rounded Rectangle 57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01:07</a:t>
            </a:r>
            <a:endParaRPr kumimoji="0" lang="en-US" sz="3600" b="0" i="0" u="none" strike="noStrike" kern="0" cap="none" spc="0" normalizeH="0" baseline="0" noProof="0">
              <a:ln>
                <a:noFill/>
              </a:ln>
              <a:solidFill>
                <a:sysClr val="window" lastClr="FFFFFF"/>
              </a:solidFill>
              <a:effectLst/>
              <a:uLnTx/>
              <a:uFillTx/>
            </a:endParaRPr>
          </a:p>
        </p:txBody>
      </p:sp>
      <p:sp>
        <p:nvSpPr>
          <p:cNvPr id="577" name="Rounded Rectangle 57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01:06</a:t>
            </a:r>
            <a:endParaRPr kumimoji="0" lang="en-US" sz="3600" b="0" i="0" u="none" strike="noStrike" kern="0" cap="none" spc="0" normalizeH="0" baseline="0" noProof="0">
              <a:ln>
                <a:noFill/>
              </a:ln>
              <a:solidFill>
                <a:sysClr val="window" lastClr="FFFFFF"/>
              </a:solidFill>
              <a:effectLst/>
              <a:uLnTx/>
              <a:uFillTx/>
            </a:endParaRPr>
          </a:p>
        </p:txBody>
      </p:sp>
      <p:sp>
        <p:nvSpPr>
          <p:cNvPr id="578" name="Rounded Rectangle 57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01:05</a:t>
            </a:r>
            <a:endParaRPr kumimoji="0" lang="en-US" sz="3600" b="0" i="0" u="none" strike="noStrike" kern="0" cap="none" spc="0" normalizeH="0" baseline="0" noProof="0">
              <a:ln>
                <a:noFill/>
              </a:ln>
              <a:solidFill>
                <a:sysClr val="window" lastClr="FFFFFF"/>
              </a:solidFill>
              <a:effectLst/>
              <a:uLnTx/>
              <a:uFillTx/>
            </a:endParaRPr>
          </a:p>
        </p:txBody>
      </p:sp>
      <p:sp>
        <p:nvSpPr>
          <p:cNvPr id="579" name="Rounded Rectangle 57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01:04</a:t>
            </a:r>
            <a:endParaRPr kumimoji="0" lang="en-US" sz="3600" b="0" i="0" u="none" strike="noStrike" kern="0" cap="none" spc="0" normalizeH="0" baseline="0" noProof="0">
              <a:ln>
                <a:noFill/>
              </a:ln>
              <a:solidFill>
                <a:sysClr val="window" lastClr="FFFFFF"/>
              </a:solidFill>
              <a:effectLst/>
              <a:uLnTx/>
              <a:uFillTx/>
            </a:endParaRPr>
          </a:p>
        </p:txBody>
      </p:sp>
      <p:sp>
        <p:nvSpPr>
          <p:cNvPr id="580" name="Rounded Rectangle 57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01:03</a:t>
            </a:r>
            <a:endParaRPr kumimoji="0" lang="en-US" sz="3600" b="0" i="0" u="none" strike="noStrike" kern="0" cap="none" spc="0" normalizeH="0" baseline="0" noProof="0">
              <a:ln>
                <a:noFill/>
              </a:ln>
              <a:solidFill>
                <a:sysClr val="window" lastClr="FFFFFF"/>
              </a:solidFill>
              <a:effectLst/>
              <a:uLnTx/>
              <a:uFillTx/>
            </a:endParaRPr>
          </a:p>
        </p:txBody>
      </p:sp>
      <p:sp>
        <p:nvSpPr>
          <p:cNvPr id="581" name="Rounded Rectangle 58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01:02</a:t>
            </a:r>
            <a:endParaRPr kumimoji="0" lang="en-US" sz="3600" b="0" i="0" u="none" strike="noStrike" kern="0" cap="none" spc="0" normalizeH="0" baseline="0" noProof="0">
              <a:ln>
                <a:noFill/>
              </a:ln>
              <a:solidFill>
                <a:sysClr val="window" lastClr="FFFFFF"/>
              </a:solidFill>
              <a:effectLst/>
              <a:uLnTx/>
              <a:uFillTx/>
            </a:endParaRPr>
          </a:p>
        </p:txBody>
      </p:sp>
      <p:sp>
        <p:nvSpPr>
          <p:cNvPr id="582" name="Rounded Rectangle 58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01:01</a:t>
            </a:r>
            <a:endParaRPr kumimoji="0" lang="en-US" sz="3600" b="0" i="0" u="none" strike="noStrike" kern="0" cap="none" spc="0" normalizeH="0" baseline="0" noProof="0">
              <a:ln>
                <a:noFill/>
              </a:ln>
              <a:solidFill>
                <a:sysClr val="window" lastClr="FFFFFF"/>
              </a:solidFill>
              <a:effectLst/>
              <a:uLnTx/>
              <a:uFillTx/>
            </a:endParaRPr>
          </a:p>
        </p:txBody>
      </p:sp>
      <p:sp>
        <p:nvSpPr>
          <p:cNvPr id="583" name="Rounded Rectangle 58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01:00</a:t>
            </a:r>
            <a:endParaRPr kumimoji="0" lang="en-US" sz="3600" b="0" i="0" u="none" strike="noStrike" kern="0" cap="none" spc="0" normalizeH="0" baseline="0" noProof="0">
              <a:ln>
                <a:noFill/>
              </a:ln>
              <a:solidFill>
                <a:sysClr val="window" lastClr="FFFFFF"/>
              </a:solidFill>
              <a:effectLst/>
              <a:uLnTx/>
              <a:uFillTx/>
            </a:endParaRPr>
          </a:p>
        </p:txBody>
      </p:sp>
      <p:sp>
        <p:nvSpPr>
          <p:cNvPr id="584" name="Rounded Rectangle 58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00:59</a:t>
            </a:r>
            <a:endParaRPr kumimoji="0" lang="en-US" sz="3600" b="0" i="0" u="none" strike="noStrike" kern="0" cap="none" spc="0" normalizeH="0" baseline="0" noProof="0">
              <a:ln>
                <a:noFill/>
              </a:ln>
              <a:solidFill>
                <a:sysClr val="window" lastClr="FFFFFF"/>
              </a:solidFill>
              <a:effectLst/>
              <a:uLnTx/>
              <a:uFillTx/>
            </a:endParaRPr>
          </a:p>
        </p:txBody>
      </p:sp>
      <p:sp>
        <p:nvSpPr>
          <p:cNvPr id="585" name="Rounded Rectangle 58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00:58</a:t>
            </a:r>
            <a:endParaRPr kumimoji="0" lang="en-US" sz="3600" b="0" i="0" u="none" strike="noStrike" kern="0" cap="none" spc="0" normalizeH="0" baseline="0" noProof="0">
              <a:ln>
                <a:noFill/>
              </a:ln>
              <a:solidFill>
                <a:sysClr val="window" lastClr="FFFFFF"/>
              </a:solidFill>
              <a:effectLst/>
              <a:uLnTx/>
              <a:uFillTx/>
            </a:endParaRPr>
          </a:p>
        </p:txBody>
      </p:sp>
      <p:sp>
        <p:nvSpPr>
          <p:cNvPr id="586" name="Rounded Rectangle 58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00:57</a:t>
            </a:r>
            <a:endParaRPr kumimoji="0" lang="en-US" sz="3600" b="0" i="0" u="none" strike="noStrike" kern="0" cap="none" spc="0" normalizeH="0" baseline="0" noProof="0">
              <a:ln>
                <a:noFill/>
              </a:ln>
              <a:solidFill>
                <a:sysClr val="window" lastClr="FFFFFF"/>
              </a:solidFill>
              <a:effectLst/>
              <a:uLnTx/>
              <a:uFillTx/>
            </a:endParaRPr>
          </a:p>
        </p:txBody>
      </p:sp>
      <p:sp>
        <p:nvSpPr>
          <p:cNvPr id="587" name="Rounded Rectangle 58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00:56</a:t>
            </a:r>
            <a:endParaRPr kumimoji="0" lang="en-US" sz="3600" b="0" i="0" u="none" strike="noStrike" kern="0" cap="none" spc="0" normalizeH="0" baseline="0" noProof="0">
              <a:ln>
                <a:noFill/>
              </a:ln>
              <a:solidFill>
                <a:sysClr val="window" lastClr="FFFFFF"/>
              </a:solidFill>
              <a:effectLst/>
              <a:uLnTx/>
              <a:uFillTx/>
            </a:endParaRPr>
          </a:p>
        </p:txBody>
      </p:sp>
      <p:sp>
        <p:nvSpPr>
          <p:cNvPr id="588" name="Rounded Rectangle 58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00:55</a:t>
            </a:r>
            <a:endParaRPr kumimoji="0" lang="en-US" sz="3600" b="0" i="0" u="none" strike="noStrike" kern="0" cap="none" spc="0" normalizeH="0" baseline="0" noProof="0">
              <a:ln>
                <a:noFill/>
              </a:ln>
              <a:solidFill>
                <a:sysClr val="window" lastClr="FFFFFF"/>
              </a:solidFill>
              <a:effectLst/>
              <a:uLnTx/>
              <a:uFillTx/>
            </a:endParaRPr>
          </a:p>
        </p:txBody>
      </p:sp>
      <p:sp>
        <p:nvSpPr>
          <p:cNvPr id="589" name="Rounded Rectangle 58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00:54</a:t>
            </a:r>
            <a:endParaRPr kumimoji="0" lang="en-US" sz="3600" b="0" i="0" u="none" strike="noStrike" kern="0" cap="none" spc="0" normalizeH="0" baseline="0" noProof="0">
              <a:ln>
                <a:noFill/>
              </a:ln>
              <a:solidFill>
                <a:sysClr val="window" lastClr="FFFFFF"/>
              </a:solidFill>
              <a:effectLst/>
              <a:uLnTx/>
              <a:uFillTx/>
            </a:endParaRPr>
          </a:p>
        </p:txBody>
      </p:sp>
      <p:sp>
        <p:nvSpPr>
          <p:cNvPr id="590" name="Rounded Rectangle 58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00:53</a:t>
            </a:r>
            <a:endParaRPr kumimoji="0" lang="en-US" sz="3600" b="0" i="0" u="none" strike="noStrike" kern="0" cap="none" spc="0" normalizeH="0" baseline="0" noProof="0">
              <a:ln>
                <a:noFill/>
              </a:ln>
              <a:solidFill>
                <a:sysClr val="window" lastClr="FFFFFF"/>
              </a:solidFill>
              <a:effectLst/>
              <a:uLnTx/>
              <a:uFillTx/>
            </a:endParaRPr>
          </a:p>
        </p:txBody>
      </p:sp>
      <p:sp>
        <p:nvSpPr>
          <p:cNvPr id="591" name="Rounded Rectangle 59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00:52</a:t>
            </a:r>
            <a:endParaRPr kumimoji="0" lang="en-US" sz="3600" b="0" i="0" u="none" strike="noStrike" kern="0" cap="none" spc="0" normalizeH="0" baseline="0" noProof="0">
              <a:ln>
                <a:noFill/>
              </a:ln>
              <a:solidFill>
                <a:sysClr val="window" lastClr="FFFFFF"/>
              </a:solidFill>
              <a:effectLst/>
              <a:uLnTx/>
              <a:uFillTx/>
            </a:endParaRPr>
          </a:p>
        </p:txBody>
      </p:sp>
      <p:sp>
        <p:nvSpPr>
          <p:cNvPr id="592" name="Rounded Rectangle 59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00:51</a:t>
            </a:r>
            <a:endParaRPr kumimoji="0" lang="en-US" sz="3600" b="0" i="0" u="none" strike="noStrike" kern="0" cap="none" spc="0" normalizeH="0" baseline="0" noProof="0">
              <a:ln>
                <a:noFill/>
              </a:ln>
              <a:solidFill>
                <a:sysClr val="window" lastClr="FFFFFF"/>
              </a:solidFill>
              <a:effectLst/>
              <a:uLnTx/>
              <a:uFillTx/>
            </a:endParaRPr>
          </a:p>
        </p:txBody>
      </p:sp>
      <p:sp>
        <p:nvSpPr>
          <p:cNvPr id="593" name="Rounded Rectangle 59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00:50</a:t>
            </a:r>
            <a:endParaRPr kumimoji="0" lang="en-US" sz="3600" b="0" i="0" u="none" strike="noStrike" kern="0" cap="none" spc="0" normalizeH="0" baseline="0" noProof="0">
              <a:ln>
                <a:noFill/>
              </a:ln>
              <a:solidFill>
                <a:sysClr val="window" lastClr="FFFFFF"/>
              </a:solidFill>
              <a:effectLst/>
              <a:uLnTx/>
              <a:uFillTx/>
            </a:endParaRPr>
          </a:p>
        </p:txBody>
      </p:sp>
      <p:sp>
        <p:nvSpPr>
          <p:cNvPr id="594" name="Rounded Rectangle 59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00:49</a:t>
            </a:r>
            <a:endParaRPr kumimoji="0" lang="en-US" sz="3600" b="0" i="0" u="none" strike="noStrike" kern="0" cap="none" spc="0" normalizeH="0" baseline="0" noProof="0">
              <a:ln>
                <a:noFill/>
              </a:ln>
              <a:solidFill>
                <a:sysClr val="window" lastClr="FFFFFF"/>
              </a:solidFill>
              <a:effectLst/>
              <a:uLnTx/>
              <a:uFillTx/>
            </a:endParaRPr>
          </a:p>
        </p:txBody>
      </p:sp>
      <p:sp>
        <p:nvSpPr>
          <p:cNvPr id="595" name="Rounded Rectangle 59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00:48</a:t>
            </a:r>
            <a:endParaRPr kumimoji="0" lang="en-US" sz="3600" b="0" i="0" u="none" strike="noStrike" kern="0" cap="none" spc="0" normalizeH="0" baseline="0" noProof="0">
              <a:ln>
                <a:noFill/>
              </a:ln>
              <a:solidFill>
                <a:sysClr val="window" lastClr="FFFFFF"/>
              </a:solidFill>
              <a:effectLst/>
              <a:uLnTx/>
              <a:uFillTx/>
            </a:endParaRPr>
          </a:p>
        </p:txBody>
      </p:sp>
      <p:sp>
        <p:nvSpPr>
          <p:cNvPr id="596" name="Rounded Rectangle 59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00:47</a:t>
            </a:r>
            <a:endParaRPr kumimoji="0" lang="en-US" sz="3600" b="0" i="0" u="none" strike="noStrike" kern="0" cap="none" spc="0" normalizeH="0" baseline="0" noProof="0">
              <a:ln>
                <a:noFill/>
              </a:ln>
              <a:solidFill>
                <a:sysClr val="window" lastClr="FFFFFF"/>
              </a:solidFill>
              <a:effectLst/>
              <a:uLnTx/>
              <a:uFillTx/>
            </a:endParaRPr>
          </a:p>
        </p:txBody>
      </p:sp>
      <p:sp>
        <p:nvSpPr>
          <p:cNvPr id="597" name="Rounded Rectangle 59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00:46</a:t>
            </a:r>
            <a:endParaRPr kumimoji="0" lang="en-US" sz="3600" b="0" i="0" u="none" strike="noStrike" kern="0" cap="none" spc="0" normalizeH="0" baseline="0" noProof="0">
              <a:ln>
                <a:noFill/>
              </a:ln>
              <a:solidFill>
                <a:sysClr val="window" lastClr="FFFFFF"/>
              </a:solidFill>
              <a:effectLst/>
              <a:uLnTx/>
              <a:uFillTx/>
            </a:endParaRPr>
          </a:p>
        </p:txBody>
      </p:sp>
      <p:sp>
        <p:nvSpPr>
          <p:cNvPr id="598" name="Rounded Rectangle 59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00:45</a:t>
            </a:r>
            <a:endParaRPr kumimoji="0" lang="en-US" sz="3600" b="0" i="0" u="none" strike="noStrike" kern="0" cap="none" spc="0" normalizeH="0" baseline="0" noProof="0">
              <a:ln>
                <a:noFill/>
              </a:ln>
              <a:solidFill>
                <a:sysClr val="window" lastClr="FFFFFF"/>
              </a:solidFill>
              <a:effectLst/>
              <a:uLnTx/>
              <a:uFillTx/>
            </a:endParaRPr>
          </a:p>
        </p:txBody>
      </p:sp>
      <p:sp>
        <p:nvSpPr>
          <p:cNvPr id="599" name="Rounded Rectangle 59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00:44</a:t>
            </a:r>
            <a:endParaRPr kumimoji="0" lang="en-US" sz="3600" b="0" i="0" u="none" strike="noStrike" kern="0" cap="none" spc="0" normalizeH="0" baseline="0" noProof="0">
              <a:ln>
                <a:noFill/>
              </a:ln>
              <a:solidFill>
                <a:sysClr val="window" lastClr="FFFFFF"/>
              </a:solidFill>
              <a:effectLst/>
              <a:uLnTx/>
              <a:uFillTx/>
            </a:endParaRPr>
          </a:p>
        </p:txBody>
      </p:sp>
      <p:sp>
        <p:nvSpPr>
          <p:cNvPr id="600" name="Rounded Rectangle 59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00:43</a:t>
            </a:r>
            <a:endParaRPr kumimoji="0" lang="en-US" sz="3600" b="0" i="0" u="none" strike="noStrike" kern="0" cap="none" spc="0" normalizeH="0" baseline="0" noProof="0">
              <a:ln>
                <a:noFill/>
              </a:ln>
              <a:solidFill>
                <a:sysClr val="window" lastClr="FFFFFF"/>
              </a:solidFill>
              <a:effectLst/>
              <a:uLnTx/>
              <a:uFillTx/>
            </a:endParaRPr>
          </a:p>
        </p:txBody>
      </p:sp>
      <p:sp>
        <p:nvSpPr>
          <p:cNvPr id="601" name="Rounded Rectangle 60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00:42</a:t>
            </a:r>
            <a:endParaRPr kumimoji="0" lang="en-US" sz="3600" b="0" i="0" u="none" strike="noStrike" kern="0" cap="none" spc="0" normalizeH="0" baseline="0" noProof="0">
              <a:ln>
                <a:noFill/>
              </a:ln>
              <a:solidFill>
                <a:sysClr val="window" lastClr="FFFFFF"/>
              </a:solidFill>
              <a:effectLst/>
              <a:uLnTx/>
              <a:uFillTx/>
            </a:endParaRPr>
          </a:p>
        </p:txBody>
      </p:sp>
      <p:sp>
        <p:nvSpPr>
          <p:cNvPr id="602" name="Rounded Rectangle 60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00:41</a:t>
            </a:r>
            <a:endParaRPr kumimoji="0" lang="en-US" sz="3600" b="0" i="0" u="none" strike="noStrike" kern="0" cap="none" spc="0" normalizeH="0" baseline="0" noProof="0">
              <a:ln>
                <a:noFill/>
              </a:ln>
              <a:solidFill>
                <a:sysClr val="window" lastClr="FFFFFF"/>
              </a:solidFill>
              <a:effectLst/>
              <a:uLnTx/>
              <a:uFillTx/>
            </a:endParaRPr>
          </a:p>
        </p:txBody>
      </p:sp>
      <p:sp>
        <p:nvSpPr>
          <p:cNvPr id="603" name="Rounded Rectangle 60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00:40</a:t>
            </a:r>
            <a:endParaRPr kumimoji="0" lang="en-US" sz="3600" b="0" i="0" u="none" strike="noStrike" kern="0" cap="none" spc="0" normalizeH="0" baseline="0" noProof="0">
              <a:ln>
                <a:noFill/>
              </a:ln>
              <a:solidFill>
                <a:sysClr val="window" lastClr="FFFFFF"/>
              </a:solidFill>
              <a:effectLst/>
              <a:uLnTx/>
              <a:uFillTx/>
            </a:endParaRPr>
          </a:p>
        </p:txBody>
      </p:sp>
      <p:sp>
        <p:nvSpPr>
          <p:cNvPr id="604" name="Rounded Rectangle 60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00:39</a:t>
            </a:r>
            <a:endParaRPr kumimoji="0" lang="en-US" sz="3600" b="0" i="0" u="none" strike="noStrike" kern="0" cap="none" spc="0" normalizeH="0" baseline="0" noProof="0">
              <a:ln>
                <a:noFill/>
              </a:ln>
              <a:solidFill>
                <a:sysClr val="window" lastClr="FFFFFF"/>
              </a:solidFill>
              <a:effectLst/>
              <a:uLnTx/>
              <a:uFillTx/>
            </a:endParaRPr>
          </a:p>
        </p:txBody>
      </p:sp>
      <p:sp>
        <p:nvSpPr>
          <p:cNvPr id="605" name="Rounded Rectangle 60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00:38</a:t>
            </a:r>
            <a:endParaRPr kumimoji="0" lang="en-US" sz="3600" b="0" i="0" u="none" strike="noStrike" kern="0" cap="none" spc="0" normalizeH="0" baseline="0" noProof="0">
              <a:ln>
                <a:noFill/>
              </a:ln>
              <a:solidFill>
                <a:sysClr val="window" lastClr="FFFFFF"/>
              </a:solidFill>
              <a:effectLst/>
              <a:uLnTx/>
              <a:uFillTx/>
            </a:endParaRPr>
          </a:p>
        </p:txBody>
      </p:sp>
      <p:sp>
        <p:nvSpPr>
          <p:cNvPr id="606" name="Rounded Rectangle 60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00:37</a:t>
            </a:r>
            <a:endParaRPr kumimoji="0" lang="en-US" sz="3600" b="0" i="0" u="none" strike="noStrike" kern="0" cap="none" spc="0" normalizeH="0" baseline="0" noProof="0">
              <a:ln>
                <a:noFill/>
              </a:ln>
              <a:solidFill>
                <a:sysClr val="window" lastClr="FFFFFF"/>
              </a:solidFill>
              <a:effectLst/>
              <a:uLnTx/>
              <a:uFillTx/>
            </a:endParaRPr>
          </a:p>
        </p:txBody>
      </p:sp>
      <p:sp>
        <p:nvSpPr>
          <p:cNvPr id="607" name="Rounded Rectangle 60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00:36</a:t>
            </a:r>
            <a:endParaRPr kumimoji="0" lang="en-US" sz="3600" b="0" i="0" u="none" strike="noStrike" kern="0" cap="none" spc="0" normalizeH="0" baseline="0" noProof="0">
              <a:ln>
                <a:noFill/>
              </a:ln>
              <a:solidFill>
                <a:sysClr val="window" lastClr="FFFFFF"/>
              </a:solidFill>
              <a:effectLst/>
              <a:uLnTx/>
              <a:uFillTx/>
            </a:endParaRPr>
          </a:p>
        </p:txBody>
      </p:sp>
      <p:sp>
        <p:nvSpPr>
          <p:cNvPr id="608" name="Rounded Rectangle 60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00:35</a:t>
            </a:r>
            <a:endParaRPr kumimoji="0" lang="en-US" sz="3600" b="0" i="0" u="none" strike="noStrike" kern="0" cap="none" spc="0" normalizeH="0" baseline="0" noProof="0">
              <a:ln>
                <a:noFill/>
              </a:ln>
              <a:solidFill>
                <a:sysClr val="window" lastClr="FFFFFF"/>
              </a:solidFill>
              <a:effectLst/>
              <a:uLnTx/>
              <a:uFillTx/>
            </a:endParaRPr>
          </a:p>
        </p:txBody>
      </p:sp>
      <p:sp>
        <p:nvSpPr>
          <p:cNvPr id="609" name="Rounded Rectangle 60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00:34</a:t>
            </a:r>
            <a:endParaRPr kumimoji="0" lang="en-US" sz="3600" b="0" i="0" u="none" strike="noStrike" kern="0" cap="none" spc="0" normalizeH="0" baseline="0" noProof="0">
              <a:ln>
                <a:noFill/>
              </a:ln>
              <a:solidFill>
                <a:sysClr val="window" lastClr="FFFFFF"/>
              </a:solidFill>
              <a:effectLst/>
              <a:uLnTx/>
              <a:uFillTx/>
            </a:endParaRPr>
          </a:p>
        </p:txBody>
      </p:sp>
      <p:sp>
        <p:nvSpPr>
          <p:cNvPr id="610" name="Rounded Rectangle 60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00:33</a:t>
            </a:r>
            <a:endParaRPr kumimoji="0" lang="en-US" sz="3600" b="0" i="0" u="none" strike="noStrike" kern="0" cap="none" spc="0" normalizeH="0" baseline="0" noProof="0">
              <a:ln>
                <a:noFill/>
              </a:ln>
              <a:solidFill>
                <a:sysClr val="window" lastClr="FFFFFF"/>
              </a:solidFill>
              <a:effectLst/>
              <a:uLnTx/>
              <a:uFillTx/>
            </a:endParaRPr>
          </a:p>
        </p:txBody>
      </p:sp>
      <p:sp>
        <p:nvSpPr>
          <p:cNvPr id="611" name="Rounded Rectangle 61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00:32</a:t>
            </a:r>
            <a:endParaRPr kumimoji="0" lang="en-US" sz="3600" b="0" i="0" u="none" strike="noStrike" kern="0" cap="none" spc="0" normalizeH="0" baseline="0" noProof="0">
              <a:ln>
                <a:noFill/>
              </a:ln>
              <a:solidFill>
                <a:sysClr val="window" lastClr="FFFFFF"/>
              </a:solidFill>
              <a:effectLst/>
              <a:uLnTx/>
              <a:uFillTx/>
            </a:endParaRPr>
          </a:p>
        </p:txBody>
      </p:sp>
      <p:sp>
        <p:nvSpPr>
          <p:cNvPr id="612" name="Rounded Rectangle 61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00:31</a:t>
            </a:r>
            <a:endParaRPr kumimoji="0" lang="en-US" sz="3600" b="0" i="0" u="none" strike="noStrike" kern="0" cap="none" spc="0" normalizeH="0" baseline="0" noProof="0">
              <a:ln>
                <a:noFill/>
              </a:ln>
              <a:solidFill>
                <a:sysClr val="window" lastClr="FFFFFF"/>
              </a:solidFill>
              <a:effectLst/>
              <a:uLnTx/>
              <a:uFillTx/>
            </a:endParaRPr>
          </a:p>
        </p:txBody>
      </p:sp>
      <p:sp>
        <p:nvSpPr>
          <p:cNvPr id="613" name="Rounded Rectangle 61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00:30</a:t>
            </a:r>
            <a:endParaRPr kumimoji="0" lang="en-US" sz="3600" b="0" i="0" u="none" strike="noStrike" kern="0" cap="none" spc="0" normalizeH="0" baseline="0" noProof="0">
              <a:ln>
                <a:noFill/>
              </a:ln>
              <a:solidFill>
                <a:sysClr val="window" lastClr="FFFFFF"/>
              </a:solidFill>
              <a:effectLst/>
              <a:uLnTx/>
              <a:uFillTx/>
            </a:endParaRPr>
          </a:p>
        </p:txBody>
      </p:sp>
      <p:sp>
        <p:nvSpPr>
          <p:cNvPr id="614" name="Rounded Rectangle 61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00:29</a:t>
            </a:r>
            <a:endParaRPr kumimoji="0" lang="en-US" sz="3600" b="0" i="0" u="none" strike="noStrike" kern="0" cap="none" spc="0" normalizeH="0" baseline="0" noProof="0">
              <a:ln>
                <a:noFill/>
              </a:ln>
              <a:solidFill>
                <a:sysClr val="window" lastClr="FFFFFF"/>
              </a:solidFill>
              <a:effectLst/>
              <a:uLnTx/>
              <a:uFillTx/>
            </a:endParaRPr>
          </a:p>
        </p:txBody>
      </p:sp>
      <p:sp>
        <p:nvSpPr>
          <p:cNvPr id="615" name="Rounded Rectangle 61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00:28</a:t>
            </a:r>
            <a:endParaRPr kumimoji="0" lang="en-US" sz="3600" b="0" i="0" u="none" strike="noStrike" kern="0" cap="none" spc="0" normalizeH="0" baseline="0" noProof="0">
              <a:ln>
                <a:noFill/>
              </a:ln>
              <a:solidFill>
                <a:sysClr val="window" lastClr="FFFFFF"/>
              </a:solidFill>
              <a:effectLst/>
              <a:uLnTx/>
              <a:uFillTx/>
            </a:endParaRPr>
          </a:p>
        </p:txBody>
      </p:sp>
      <p:sp>
        <p:nvSpPr>
          <p:cNvPr id="616" name="Rounded Rectangle 61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00:27</a:t>
            </a:r>
            <a:endParaRPr kumimoji="0" lang="en-US" sz="3600" b="0" i="0" u="none" strike="noStrike" kern="0" cap="none" spc="0" normalizeH="0" baseline="0" noProof="0">
              <a:ln>
                <a:noFill/>
              </a:ln>
              <a:solidFill>
                <a:sysClr val="window" lastClr="FFFFFF"/>
              </a:solidFill>
              <a:effectLst/>
              <a:uLnTx/>
              <a:uFillTx/>
            </a:endParaRPr>
          </a:p>
        </p:txBody>
      </p:sp>
      <p:sp>
        <p:nvSpPr>
          <p:cNvPr id="617" name="Rounded Rectangle 61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00:26</a:t>
            </a:r>
            <a:endParaRPr kumimoji="0" lang="en-US" sz="3600" b="0" i="0" u="none" strike="noStrike" kern="0" cap="none" spc="0" normalizeH="0" baseline="0" noProof="0">
              <a:ln>
                <a:noFill/>
              </a:ln>
              <a:solidFill>
                <a:sysClr val="window" lastClr="FFFFFF"/>
              </a:solidFill>
              <a:effectLst/>
              <a:uLnTx/>
              <a:uFillTx/>
            </a:endParaRPr>
          </a:p>
        </p:txBody>
      </p:sp>
      <p:sp>
        <p:nvSpPr>
          <p:cNvPr id="618" name="Rounded Rectangle 61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00:25</a:t>
            </a:r>
            <a:endParaRPr kumimoji="0" lang="en-US" sz="3600" b="0" i="0" u="none" strike="noStrike" kern="0" cap="none" spc="0" normalizeH="0" baseline="0" noProof="0">
              <a:ln>
                <a:noFill/>
              </a:ln>
              <a:solidFill>
                <a:sysClr val="window" lastClr="FFFFFF"/>
              </a:solidFill>
              <a:effectLst/>
              <a:uLnTx/>
              <a:uFillTx/>
            </a:endParaRPr>
          </a:p>
        </p:txBody>
      </p:sp>
      <p:sp>
        <p:nvSpPr>
          <p:cNvPr id="619" name="Rounded Rectangle 61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00:24</a:t>
            </a:r>
            <a:endParaRPr kumimoji="0" lang="en-US" sz="3600" b="0" i="0" u="none" strike="noStrike" kern="0" cap="none" spc="0" normalizeH="0" baseline="0" noProof="0">
              <a:ln>
                <a:noFill/>
              </a:ln>
              <a:solidFill>
                <a:sysClr val="window" lastClr="FFFFFF"/>
              </a:solidFill>
              <a:effectLst/>
              <a:uLnTx/>
              <a:uFillTx/>
            </a:endParaRPr>
          </a:p>
        </p:txBody>
      </p:sp>
      <p:sp>
        <p:nvSpPr>
          <p:cNvPr id="620" name="Rounded Rectangle 61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00:23</a:t>
            </a:r>
            <a:endParaRPr kumimoji="0" lang="en-US" sz="3600" b="0" i="0" u="none" strike="noStrike" kern="0" cap="none" spc="0" normalizeH="0" baseline="0" noProof="0">
              <a:ln>
                <a:noFill/>
              </a:ln>
              <a:solidFill>
                <a:sysClr val="window" lastClr="FFFFFF"/>
              </a:solidFill>
              <a:effectLst/>
              <a:uLnTx/>
              <a:uFillTx/>
            </a:endParaRPr>
          </a:p>
        </p:txBody>
      </p:sp>
      <p:sp>
        <p:nvSpPr>
          <p:cNvPr id="621" name="Rounded Rectangle 62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00:22</a:t>
            </a:r>
            <a:endParaRPr kumimoji="0" lang="en-US" sz="3600" b="0" i="0" u="none" strike="noStrike" kern="0" cap="none" spc="0" normalizeH="0" baseline="0" noProof="0">
              <a:ln>
                <a:noFill/>
              </a:ln>
              <a:solidFill>
                <a:sysClr val="window" lastClr="FFFFFF"/>
              </a:solidFill>
              <a:effectLst/>
              <a:uLnTx/>
              <a:uFillTx/>
            </a:endParaRPr>
          </a:p>
        </p:txBody>
      </p:sp>
      <p:sp>
        <p:nvSpPr>
          <p:cNvPr id="622" name="Rounded Rectangle 62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00:21</a:t>
            </a:r>
            <a:endParaRPr kumimoji="0" lang="en-US" sz="3600" b="0" i="0" u="none" strike="noStrike" kern="0" cap="none" spc="0" normalizeH="0" baseline="0" noProof="0">
              <a:ln>
                <a:noFill/>
              </a:ln>
              <a:solidFill>
                <a:sysClr val="window" lastClr="FFFFFF"/>
              </a:solidFill>
              <a:effectLst/>
              <a:uLnTx/>
              <a:uFillTx/>
            </a:endParaRPr>
          </a:p>
        </p:txBody>
      </p:sp>
      <p:sp>
        <p:nvSpPr>
          <p:cNvPr id="623" name="Rounded Rectangle 62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00:20</a:t>
            </a:r>
            <a:endParaRPr kumimoji="0" lang="en-US" sz="3600" b="0" i="0" u="none" strike="noStrike" kern="0" cap="none" spc="0" normalizeH="0" baseline="0" noProof="0">
              <a:ln>
                <a:noFill/>
              </a:ln>
              <a:solidFill>
                <a:sysClr val="window" lastClr="FFFFFF"/>
              </a:solidFill>
              <a:effectLst/>
              <a:uLnTx/>
              <a:uFillTx/>
            </a:endParaRPr>
          </a:p>
        </p:txBody>
      </p:sp>
      <p:sp>
        <p:nvSpPr>
          <p:cNvPr id="624" name="Rounded Rectangle 62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00:19</a:t>
            </a:r>
            <a:endParaRPr kumimoji="0" lang="en-US" sz="3600" b="0" i="0" u="none" strike="noStrike" kern="0" cap="none" spc="0" normalizeH="0" baseline="0" noProof="0">
              <a:ln>
                <a:noFill/>
              </a:ln>
              <a:solidFill>
                <a:sysClr val="window" lastClr="FFFFFF"/>
              </a:solidFill>
              <a:effectLst/>
              <a:uLnTx/>
              <a:uFillTx/>
            </a:endParaRPr>
          </a:p>
        </p:txBody>
      </p:sp>
      <p:sp>
        <p:nvSpPr>
          <p:cNvPr id="625" name="Rounded Rectangle 62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00:18</a:t>
            </a:r>
            <a:endParaRPr kumimoji="0" lang="en-US" sz="3600" b="0" i="0" u="none" strike="noStrike" kern="0" cap="none" spc="0" normalizeH="0" baseline="0" noProof="0">
              <a:ln>
                <a:noFill/>
              </a:ln>
              <a:solidFill>
                <a:sysClr val="window" lastClr="FFFFFF"/>
              </a:solidFill>
              <a:effectLst/>
              <a:uLnTx/>
              <a:uFillTx/>
            </a:endParaRPr>
          </a:p>
        </p:txBody>
      </p:sp>
      <p:sp>
        <p:nvSpPr>
          <p:cNvPr id="626" name="Rounded Rectangle 62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00:17</a:t>
            </a:r>
            <a:endParaRPr kumimoji="0" lang="en-US" sz="3600" b="0" i="0" u="none" strike="noStrike" kern="0" cap="none" spc="0" normalizeH="0" baseline="0" noProof="0">
              <a:ln>
                <a:noFill/>
              </a:ln>
              <a:solidFill>
                <a:sysClr val="window" lastClr="FFFFFF"/>
              </a:solidFill>
              <a:effectLst/>
              <a:uLnTx/>
              <a:uFillTx/>
            </a:endParaRPr>
          </a:p>
        </p:txBody>
      </p:sp>
      <p:sp>
        <p:nvSpPr>
          <p:cNvPr id="627" name="Rounded Rectangle 62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00:16</a:t>
            </a:r>
            <a:endParaRPr kumimoji="0" lang="en-US" sz="3600" b="0" i="0" u="none" strike="noStrike" kern="0" cap="none" spc="0" normalizeH="0" baseline="0" noProof="0">
              <a:ln>
                <a:noFill/>
              </a:ln>
              <a:solidFill>
                <a:sysClr val="window" lastClr="FFFFFF"/>
              </a:solidFill>
              <a:effectLst/>
              <a:uLnTx/>
              <a:uFillTx/>
            </a:endParaRPr>
          </a:p>
        </p:txBody>
      </p:sp>
      <p:sp>
        <p:nvSpPr>
          <p:cNvPr id="628" name="Rounded Rectangle 62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00:15</a:t>
            </a:r>
            <a:endParaRPr kumimoji="0" lang="en-US" sz="3600" b="0" i="0" u="none" strike="noStrike" kern="0" cap="none" spc="0" normalizeH="0" baseline="0" noProof="0">
              <a:ln>
                <a:noFill/>
              </a:ln>
              <a:solidFill>
                <a:sysClr val="window" lastClr="FFFFFF"/>
              </a:solidFill>
              <a:effectLst/>
              <a:uLnTx/>
              <a:uFillTx/>
            </a:endParaRPr>
          </a:p>
        </p:txBody>
      </p:sp>
      <p:sp>
        <p:nvSpPr>
          <p:cNvPr id="629" name="Rounded Rectangle 62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00:14</a:t>
            </a:r>
            <a:endParaRPr kumimoji="0" lang="en-US" sz="3600" b="0" i="0" u="none" strike="noStrike" kern="0" cap="none" spc="0" normalizeH="0" baseline="0" noProof="0">
              <a:ln>
                <a:noFill/>
              </a:ln>
              <a:solidFill>
                <a:sysClr val="window" lastClr="FFFFFF"/>
              </a:solidFill>
              <a:effectLst/>
              <a:uLnTx/>
              <a:uFillTx/>
            </a:endParaRPr>
          </a:p>
        </p:txBody>
      </p:sp>
      <p:sp>
        <p:nvSpPr>
          <p:cNvPr id="630" name="Rounded Rectangle 62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00:13</a:t>
            </a:r>
            <a:endParaRPr kumimoji="0" lang="en-US" sz="3600" b="0" i="0" u="none" strike="noStrike" kern="0" cap="none" spc="0" normalizeH="0" baseline="0" noProof="0">
              <a:ln>
                <a:noFill/>
              </a:ln>
              <a:solidFill>
                <a:sysClr val="window" lastClr="FFFFFF"/>
              </a:solidFill>
              <a:effectLst/>
              <a:uLnTx/>
              <a:uFillTx/>
            </a:endParaRPr>
          </a:p>
        </p:txBody>
      </p:sp>
      <p:sp>
        <p:nvSpPr>
          <p:cNvPr id="631" name="Rounded Rectangle 63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00:12</a:t>
            </a:r>
            <a:endParaRPr kumimoji="0" lang="en-US" sz="3600" b="0" i="0" u="none" strike="noStrike" kern="0" cap="none" spc="0" normalizeH="0" baseline="0" noProof="0">
              <a:ln>
                <a:noFill/>
              </a:ln>
              <a:solidFill>
                <a:sysClr val="window" lastClr="FFFFFF"/>
              </a:solidFill>
              <a:effectLst/>
              <a:uLnTx/>
              <a:uFillTx/>
            </a:endParaRPr>
          </a:p>
        </p:txBody>
      </p:sp>
      <p:sp>
        <p:nvSpPr>
          <p:cNvPr id="632" name="Rounded Rectangle 63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00:11</a:t>
            </a:r>
            <a:endParaRPr kumimoji="0" lang="en-US" sz="3600" b="0" i="0" u="none" strike="noStrike" kern="0" cap="none" spc="0" normalizeH="0" baseline="0" noProof="0">
              <a:ln>
                <a:noFill/>
              </a:ln>
              <a:solidFill>
                <a:sysClr val="window" lastClr="FFFFFF"/>
              </a:solidFill>
              <a:effectLst/>
              <a:uLnTx/>
              <a:uFillTx/>
            </a:endParaRPr>
          </a:p>
        </p:txBody>
      </p:sp>
      <p:sp>
        <p:nvSpPr>
          <p:cNvPr id="633" name="Rounded Rectangle 63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00:10</a:t>
            </a:r>
            <a:endParaRPr kumimoji="0" lang="en-US" sz="3600" b="0" i="0" u="none" strike="noStrike" kern="0" cap="none" spc="0" normalizeH="0" baseline="0" noProof="0">
              <a:ln>
                <a:noFill/>
              </a:ln>
              <a:solidFill>
                <a:sysClr val="window" lastClr="FFFFFF"/>
              </a:solidFill>
              <a:effectLst/>
              <a:uLnTx/>
              <a:uFillTx/>
            </a:endParaRPr>
          </a:p>
        </p:txBody>
      </p:sp>
      <p:sp>
        <p:nvSpPr>
          <p:cNvPr id="634" name="Rounded Rectangle 633"/>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00:09</a:t>
            </a:r>
            <a:endParaRPr kumimoji="0" lang="en-US" sz="3600" b="0" i="0" u="none" strike="noStrike" kern="0" cap="none" spc="0" normalizeH="0" baseline="0" noProof="0">
              <a:ln>
                <a:noFill/>
              </a:ln>
              <a:solidFill>
                <a:sysClr val="window" lastClr="FFFFFF"/>
              </a:solidFill>
              <a:effectLst/>
              <a:uLnTx/>
              <a:uFillTx/>
            </a:endParaRPr>
          </a:p>
        </p:txBody>
      </p:sp>
      <p:sp>
        <p:nvSpPr>
          <p:cNvPr id="635" name="Rounded Rectangle 634"/>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00:08</a:t>
            </a:r>
            <a:endParaRPr kumimoji="0" lang="en-US" sz="3600" b="0" i="0" u="none" strike="noStrike" kern="0" cap="none" spc="0" normalizeH="0" baseline="0" noProof="0">
              <a:ln>
                <a:noFill/>
              </a:ln>
              <a:solidFill>
                <a:sysClr val="window" lastClr="FFFFFF"/>
              </a:solidFill>
              <a:effectLst/>
              <a:uLnTx/>
              <a:uFillTx/>
            </a:endParaRPr>
          </a:p>
        </p:txBody>
      </p:sp>
      <p:sp>
        <p:nvSpPr>
          <p:cNvPr id="636" name="Rounded Rectangle 635"/>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00:07</a:t>
            </a:r>
            <a:endParaRPr kumimoji="0" lang="en-US" sz="3600" b="0" i="0" u="none" strike="noStrike" kern="0" cap="none" spc="0" normalizeH="0" baseline="0" noProof="0">
              <a:ln>
                <a:noFill/>
              </a:ln>
              <a:solidFill>
                <a:sysClr val="window" lastClr="FFFFFF"/>
              </a:solidFill>
              <a:effectLst/>
              <a:uLnTx/>
              <a:uFillTx/>
            </a:endParaRPr>
          </a:p>
        </p:txBody>
      </p:sp>
      <p:sp>
        <p:nvSpPr>
          <p:cNvPr id="637" name="Rounded Rectangle 636"/>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00:06</a:t>
            </a:r>
            <a:endParaRPr kumimoji="0" lang="en-US" sz="3600" b="0" i="0" u="none" strike="noStrike" kern="0" cap="none" spc="0" normalizeH="0" baseline="0" noProof="0">
              <a:ln>
                <a:noFill/>
              </a:ln>
              <a:solidFill>
                <a:sysClr val="window" lastClr="FFFFFF"/>
              </a:solidFill>
              <a:effectLst/>
              <a:uLnTx/>
              <a:uFillTx/>
            </a:endParaRPr>
          </a:p>
        </p:txBody>
      </p:sp>
      <p:sp>
        <p:nvSpPr>
          <p:cNvPr id="638" name="Rounded Rectangle 637"/>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00:05</a:t>
            </a:r>
            <a:endParaRPr kumimoji="0" lang="en-US" sz="3600" b="0" i="0" u="none" strike="noStrike" kern="0" cap="none" spc="0" normalizeH="0" baseline="0" noProof="0">
              <a:ln>
                <a:noFill/>
              </a:ln>
              <a:solidFill>
                <a:sysClr val="window" lastClr="FFFFFF"/>
              </a:solidFill>
              <a:effectLst/>
              <a:uLnTx/>
              <a:uFillTx/>
            </a:endParaRPr>
          </a:p>
        </p:txBody>
      </p:sp>
      <p:sp>
        <p:nvSpPr>
          <p:cNvPr id="639" name="Rounded Rectangle 638"/>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00:04</a:t>
            </a:r>
            <a:endParaRPr kumimoji="0" lang="en-US" sz="3600" b="0" i="0" u="none" strike="noStrike" kern="0" cap="none" spc="0" normalizeH="0" baseline="0" noProof="0">
              <a:ln>
                <a:noFill/>
              </a:ln>
              <a:solidFill>
                <a:sysClr val="window" lastClr="FFFFFF"/>
              </a:solidFill>
              <a:effectLst/>
              <a:uLnTx/>
              <a:uFillTx/>
            </a:endParaRPr>
          </a:p>
        </p:txBody>
      </p:sp>
      <p:sp>
        <p:nvSpPr>
          <p:cNvPr id="640" name="Rounded Rectangle 639"/>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00:03</a:t>
            </a:r>
            <a:endParaRPr kumimoji="0" lang="en-US" sz="3600" b="0" i="0" u="none" strike="noStrike" kern="0" cap="none" spc="0" normalizeH="0" baseline="0" noProof="0">
              <a:ln>
                <a:noFill/>
              </a:ln>
              <a:solidFill>
                <a:sysClr val="window" lastClr="FFFFFF"/>
              </a:solidFill>
              <a:effectLst/>
              <a:uLnTx/>
              <a:uFillTx/>
            </a:endParaRPr>
          </a:p>
        </p:txBody>
      </p:sp>
      <p:sp>
        <p:nvSpPr>
          <p:cNvPr id="641" name="Rounded Rectangle 640"/>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00:02</a:t>
            </a:r>
            <a:endParaRPr kumimoji="0" lang="en-US" sz="3600" b="0" i="0" u="none" strike="noStrike" kern="0" cap="none" spc="0" normalizeH="0" baseline="0" noProof="0">
              <a:ln>
                <a:noFill/>
              </a:ln>
              <a:solidFill>
                <a:sysClr val="window" lastClr="FFFFFF"/>
              </a:solidFill>
              <a:effectLst/>
              <a:uLnTx/>
              <a:uFillTx/>
            </a:endParaRPr>
          </a:p>
        </p:txBody>
      </p:sp>
      <p:sp>
        <p:nvSpPr>
          <p:cNvPr id="642" name="Rounded Rectangle 641"/>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00:01</a:t>
            </a:r>
            <a:endParaRPr kumimoji="0" lang="en-US" sz="3600" b="0" i="0" u="none" strike="noStrike" kern="0" cap="none" spc="0" normalizeH="0" baseline="0" noProof="0">
              <a:ln>
                <a:noFill/>
              </a:ln>
              <a:solidFill>
                <a:sysClr val="window" lastClr="FFFFFF"/>
              </a:solidFill>
              <a:effectLst/>
              <a:uLnTx/>
              <a:uFillTx/>
            </a:endParaRPr>
          </a:p>
        </p:txBody>
      </p:sp>
      <p:sp>
        <p:nvSpPr>
          <p:cNvPr id="643" name="Rounded Rectangle 642"/>
          <p:cNvSpPr/>
          <p:nvPr/>
        </p:nvSpPr>
        <p:spPr>
          <a:xfrm>
            <a:off x="10515352" y="1123735"/>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rPr>
              <a:t>00:00</a:t>
            </a:r>
            <a:endParaRPr kumimoji="0" lang="en-US" sz="3600" b="0" i="0" u="none" strike="noStrike" kern="0" cap="none" spc="0" normalizeH="0" baseline="0" noProof="0" dirty="0">
              <a:ln>
                <a:noFill/>
              </a:ln>
              <a:solidFill>
                <a:sysClr val="window" lastClr="FFFFFF"/>
              </a:solidFill>
              <a:effectLst/>
              <a:uLnTx/>
              <a:uFillTx/>
            </a:endParaRPr>
          </a:p>
        </p:txBody>
      </p:sp>
      <p:sp>
        <p:nvSpPr>
          <p:cNvPr id="644" name="Oval 643"/>
          <p:cNvSpPr/>
          <p:nvPr/>
        </p:nvSpPr>
        <p:spPr>
          <a:xfrm>
            <a:off x="10213793" y="899422"/>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algn="ctr">
              <a:defRPr/>
            </a:pPr>
            <a:r>
              <a:rPr lang="en-US" b="1" kern="0" dirty="0" smtClean="0">
                <a:solidFill>
                  <a:srgbClr val="03ED19"/>
                </a:solidFill>
                <a:latin typeface="Times New Roman" pitchFamily="18" charset="0"/>
                <a:cs typeface="Times New Roman" pitchFamily="18" charset="0"/>
              </a:rPr>
              <a:t>2 </a:t>
            </a:r>
            <a:r>
              <a:rPr lang="en-US" b="1" kern="0" dirty="0" err="1" smtClean="0">
                <a:solidFill>
                  <a:srgbClr val="03ED19"/>
                </a:solidFill>
                <a:latin typeface="Times New Roman" pitchFamily="18" charset="0"/>
                <a:cs typeface="Times New Roman" pitchFamily="18" charset="0"/>
              </a:rPr>
              <a:t>PHÚT</a:t>
            </a:r>
            <a:endParaRPr lang="en-US" b="1" kern="0" dirty="0">
              <a:solidFill>
                <a:srgbClr val="03ED19"/>
              </a:solidFill>
              <a:latin typeface="Times New Roman" pitchFamily="18" charset="0"/>
              <a:cs typeface="Times New Roman" pitchFamily="18" charset="0"/>
            </a:endParaRPr>
          </a:p>
        </p:txBody>
      </p:sp>
    </p:spTree>
    <p:extLst>
      <p:ext uri="{BB962C8B-B14F-4D97-AF65-F5344CB8AC3E}">
        <p14:creationId xmlns:p14="http://schemas.microsoft.com/office/powerpoint/2010/main" val="2201266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1"/>
                                        </p:tgtEl>
                                        <p:attrNameLst>
                                          <p:attrName>ppt_w</p:attrName>
                                        </p:attrNameLst>
                                      </p:cBhvr>
                                      <p:tavLst>
                                        <p:tav tm="0">
                                          <p:val>
                                            <p:strVal val="ppt_w"/>
                                          </p:val>
                                        </p:tav>
                                        <p:tav tm="100000">
                                          <p:val>
                                            <p:fltVal val="0"/>
                                          </p:val>
                                        </p:tav>
                                      </p:tavLst>
                                    </p:anim>
                                    <p:anim calcmode="lin" valueType="num">
                                      <p:cBhvr>
                                        <p:cTn id="7" dur="500"/>
                                        <p:tgtEl>
                                          <p:spTgt spid="31"/>
                                        </p:tgtEl>
                                        <p:attrNameLst>
                                          <p:attrName>ppt_h</p:attrName>
                                        </p:attrNameLst>
                                      </p:cBhvr>
                                      <p:tavLst>
                                        <p:tav tm="0">
                                          <p:val>
                                            <p:strVal val="ppt_h"/>
                                          </p:val>
                                        </p:tav>
                                        <p:tav tm="100000">
                                          <p:val>
                                            <p:fltVal val="0"/>
                                          </p:val>
                                        </p:tav>
                                      </p:tavLst>
                                    </p:anim>
                                    <p:animEffect transition="out" filter="fade">
                                      <p:cBhvr>
                                        <p:cTn id="8" dur="500"/>
                                        <p:tgtEl>
                                          <p:spTgt spid="31"/>
                                        </p:tgtEl>
                                      </p:cBhvr>
                                    </p:animEffect>
                                    <p:set>
                                      <p:cBhvr>
                                        <p:cTn id="9" dur="1" fill="hold">
                                          <p:stCondLst>
                                            <p:cond delay="499"/>
                                          </p:stCondLst>
                                        </p:cTn>
                                        <p:tgtEl>
                                          <p:spTgt spid="31"/>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30"/>
                                        </p:tgtEl>
                                        <p:attrNameLst>
                                          <p:attrName>ppt_w</p:attrName>
                                        </p:attrNameLst>
                                      </p:cBhvr>
                                      <p:tavLst>
                                        <p:tav tm="0">
                                          <p:val>
                                            <p:strVal val="ppt_w"/>
                                          </p:val>
                                        </p:tav>
                                        <p:tav tm="100000">
                                          <p:val>
                                            <p:fltVal val="0"/>
                                          </p:val>
                                        </p:tav>
                                      </p:tavLst>
                                    </p:anim>
                                    <p:anim calcmode="lin" valueType="num">
                                      <p:cBhvr>
                                        <p:cTn id="12" dur="500"/>
                                        <p:tgtEl>
                                          <p:spTgt spid="30"/>
                                        </p:tgtEl>
                                        <p:attrNameLst>
                                          <p:attrName>ppt_h</p:attrName>
                                        </p:attrNameLst>
                                      </p:cBhvr>
                                      <p:tavLst>
                                        <p:tav tm="0">
                                          <p:val>
                                            <p:strVal val="ppt_h"/>
                                          </p:val>
                                        </p:tav>
                                        <p:tav tm="100000">
                                          <p:val>
                                            <p:fltVal val="0"/>
                                          </p:val>
                                        </p:tav>
                                      </p:tavLst>
                                    </p:anim>
                                    <p:animEffect transition="out" filter="fade">
                                      <p:cBhvr>
                                        <p:cTn id="13" dur="500"/>
                                        <p:tgtEl>
                                          <p:spTgt spid="30"/>
                                        </p:tgtEl>
                                      </p:cBhvr>
                                    </p:animEffect>
                                    <p:set>
                                      <p:cBhvr>
                                        <p:cTn id="14" dur="1" fill="hold">
                                          <p:stCondLst>
                                            <p:cond delay="499"/>
                                          </p:stCondLst>
                                        </p:cTn>
                                        <p:tgtEl>
                                          <p:spTgt spid="30"/>
                                        </p:tgtEl>
                                        <p:attrNameLst>
                                          <p:attrName>style.visibility</p:attrName>
                                        </p:attrNameLst>
                                      </p:cBhvr>
                                      <p:to>
                                        <p:strVal val="hidden"/>
                                      </p:to>
                                    </p:se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22" presetClass="entr" presetSubtype="2"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right)">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par>
                                <p:cTn id="35" presetID="53" presetClass="entr" presetSubtype="16"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22" presetClass="entr" presetSubtype="4"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down)">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43"/>
                    </p:tgtEl>
                  </p:cond>
                </p:stCondLst>
                <p:endSync evt="end" delay="0">
                  <p:rtn val="all"/>
                </p:endSync>
                <p:childTnLst>
                  <p:par>
                    <p:cTn id="44" fill="hold">
                      <p:stCondLst>
                        <p:cond delay="0"/>
                      </p:stCondLst>
                      <p:childTnLst>
                        <p:par>
                          <p:cTn id="45" fill="hold">
                            <p:stCondLst>
                              <p:cond delay="0"/>
                            </p:stCondLst>
                            <p:childTnLst>
                              <p:par>
                                <p:cTn id="46" presetID="4" presetClass="exit" presetSubtype="16" fill="hold" grpId="0" nodeType="clickEffect">
                                  <p:stCondLst>
                                    <p:cond delay="0"/>
                                  </p:stCondLst>
                                  <p:childTnLst>
                                    <p:animEffect transition="out" filter="box(in)">
                                      <p:cBhvr>
                                        <p:cTn id="47" dur="500"/>
                                        <p:tgtEl>
                                          <p:spTgt spid="343"/>
                                        </p:tgtEl>
                                      </p:cBhvr>
                                    </p:animEffect>
                                    <p:set>
                                      <p:cBhvr>
                                        <p:cTn id="48" dur="1" fill="hold">
                                          <p:stCondLst>
                                            <p:cond delay="499"/>
                                          </p:stCondLst>
                                        </p:cTn>
                                        <p:tgtEl>
                                          <p:spTgt spid="343"/>
                                        </p:tgtEl>
                                        <p:attrNameLst>
                                          <p:attrName>style.visibility</p:attrName>
                                        </p:attrNameLst>
                                      </p:cBhvr>
                                      <p:to>
                                        <p:strVal val="hidden"/>
                                      </p:to>
                                    </p:set>
                                  </p:childTnLst>
                                </p:cTn>
                              </p:par>
                            </p:childTnLst>
                          </p:cTn>
                        </p:par>
                        <p:par>
                          <p:cTn id="49" fill="hold">
                            <p:stCondLst>
                              <p:cond delay="5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childTnLst>
                          </p:cTn>
                        </p:par>
                        <p:par>
                          <p:cTn id="52" fill="hold">
                            <p:stCondLst>
                              <p:cond delay="15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2" name="click.wav"/>
                                        </p:tgtEl>
                                      </p:cMediaNode>
                                    </p:audio>
                                  </p:subTnLst>
                                </p:cTn>
                              </p:par>
                            </p:childTnLst>
                          </p:cTn>
                        </p:par>
                        <p:par>
                          <p:cTn id="55" fill="hold">
                            <p:stCondLst>
                              <p:cond delay="2500"/>
                            </p:stCondLst>
                            <p:childTnLst>
                              <p:par>
                                <p:cTn id="56" presetID="11" presetClass="entr" presetSubtype="0" fill="hold" grpId="0" nodeType="afterEffect">
                                  <p:stCondLst>
                                    <p:cond delay="0"/>
                                  </p:stCondLst>
                                  <p:childTnLst>
                                    <p:set>
                                      <p:cBhvr>
                                        <p:cTn id="57"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8" fill="hold">
                            <p:stCondLst>
                              <p:cond delay="3500"/>
                            </p:stCondLst>
                            <p:childTnLst>
                              <p:par>
                                <p:cTn id="59" presetID="11" presetClass="entr" presetSubtype="0" fill="hold" grpId="0" nodeType="afterEffect">
                                  <p:stCondLst>
                                    <p:cond delay="0"/>
                                  </p:stCondLst>
                                  <p:childTnLst>
                                    <p:set>
                                      <p:cBhvr>
                                        <p:cTn id="60"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1" fill="hold">
                            <p:stCondLst>
                              <p:cond delay="4500"/>
                            </p:stCondLst>
                            <p:childTnLst>
                              <p:par>
                                <p:cTn id="62" presetID="11" presetClass="entr" presetSubtype="0" fill="hold" grpId="0" nodeType="afterEffect">
                                  <p:stCondLst>
                                    <p:cond delay="0"/>
                                  </p:stCondLst>
                                  <p:childTnLst>
                                    <p:set>
                                      <p:cBhvr>
                                        <p:cTn id="63"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childTnLst>
                          </p:cTn>
                        </p:par>
                        <p:par>
                          <p:cTn id="64" fill="hold">
                            <p:stCondLst>
                              <p:cond delay="5500"/>
                            </p:stCondLst>
                            <p:childTnLst>
                              <p:par>
                                <p:cTn id="65" presetID="11" presetClass="entr" presetSubtype="0" fill="hold" grpId="0" nodeType="afterEffect">
                                  <p:stCondLst>
                                    <p:cond delay="0"/>
                                  </p:stCondLst>
                                  <p:childTnLst>
                                    <p:set>
                                      <p:cBhvr>
                                        <p:cTn id="66"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2" name="click.wav"/>
                                        </p:tgtEl>
                                      </p:cMediaNode>
                                    </p:audio>
                                  </p:subTnLst>
                                </p:cTn>
                              </p:par>
                            </p:childTnLst>
                          </p:cTn>
                        </p:par>
                        <p:par>
                          <p:cTn id="67" fill="hold">
                            <p:stCondLst>
                              <p:cond delay="6500"/>
                            </p:stCondLst>
                            <p:childTnLst>
                              <p:par>
                                <p:cTn id="68" presetID="11" presetClass="entr" presetSubtype="0" fill="hold" grpId="0" nodeType="afterEffect">
                                  <p:stCondLst>
                                    <p:cond delay="0"/>
                                  </p:stCondLst>
                                  <p:childTnLst>
                                    <p:set>
                                      <p:cBhvr>
                                        <p:cTn id="69"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par>
                          <p:cTn id="70" fill="hold">
                            <p:stCondLst>
                              <p:cond delay="7500"/>
                            </p:stCondLst>
                            <p:childTnLst>
                              <p:par>
                                <p:cTn id="71" presetID="11" presetClass="entr" presetSubtype="0" fill="hold" grpId="0" nodeType="afterEffect">
                                  <p:stCondLst>
                                    <p:cond delay="0"/>
                                  </p:stCondLst>
                                  <p:childTnLst>
                                    <p:set>
                                      <p:cBhvr>
                                        <p:cTn id="72"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childTnLst>
                          </p:cTn>
                        </p:par>
                        <p:par>
                          <p:cTn id="73" fill="hold">
                            <p:stCondLst>
                              <p:cond delay="8500"/>
                            </p:stCondLst>
                            <p:childTnLst>
                              <p:par>
                                <p:cTn id="74" presetID="11" presetClass="entr" presetSubtype="0" fill="hold" grpId="0" nodeType="afterEffect">
                                  <p:stCondLst>
                                    <p:cond delay="0"/>
                                  </p:stCondLst>
                                  <p:childTnLst>
                                    <p:set>
                                      <p:cBhvr>
                                        <p:cTn id="75"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childTnLst>
                          </p:cTn>
                        </p:par>
                        <p:par>
                          <p:cTn id="76" fill="hold">
                            <p:stCondLst>
                              <p:cond delay="9500"/>
                            </p:stCondLst>
                            <p:childTnLst>
                              <p:par>
                                <p:cTn id="77" presetID="11" presetClass="entr" presetSubtype="0" fill="hold" grpId="0" nodeType="afterEffect">
                                  <p:stCondLst>
                                    <p:cond delay="0"/>
                                  </p:stCondLst>
                                  <p:childTnLst>
                                    <p:set>
                                      <p:cBhvr>
                                        <p:cTn id="78"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childTnLst>
                          </p:cTn>
                        </p:par>
                        <p:par>
                          <p:cTn id="79" fill="hold">
                            <p:stCondLst>
                              <p:cond delay="10500"/>
                            </p:stCondLst>
                            <p:childTnLst>
                              <p:par>
                                <p:cTn id="80" presetID="11" presetClass="entr" presetSubtype="0" fill="hold" grpId="0" nodeType="afterEffect">
                                  <p:stCondLst>
                                    <p:cond delay="0"/>
                                  </p:stCondLst>
                                  <p:childTnLst>
                                    <p:set>
                                      <p:cBhvr>
                                        <p:cTn id="81" dur="1000">
                                          <p:stCondLst>
                                            <p:cond delay="0"/>
                                          </p:stCondLst>
                                        </p:cTn>
                                        <p:tgtEl>
                                          <p:spTgt spid="52"/>
                                        </p:tgtEl>
                                        <p:attrNameLst>
                                          <p:attrName>style.visibility</p:attrName>
                                        </p:attrNameLst>
                                      </p:cBhvr>
                                      <p:to>
                                        <p:strVal val="visible"/>
                                      </p:to>
                                    </p:set>
                                  </p:childTnLst>
                                </p:cTn>
                              </p:par>
                            </p:childTnLst>
                          </p:cTn>
                        </p:par>
                        <p:par>
                          <p:cTn id="82" fill="hold">
                            <p:stCondLst>
                              <p:cond delay="11500"/>
                            </p:stCondLst>
                            <p:childTnLst>
                              <p:par>
                                <p:cTn id="83" presetID="11" presetClass="entr" presetSubtype="0" fill="hold" grpId="0" nodeType="afterEffect">
                                  <p:stCondLst>
                                    <p:cond delay="0"/>
                                  </p:stCondLst>
                                  <p:childTnLst>
                                    <p:set>
                                      <p:cBhvr>
                                        <p:cTn id="84" dur="1000">
                                          <p:stCondLst>
                                            <p:cond delay="0"/>
                                          </p:stCondLst>
                                        </p:cTn>
                                        <p:tgtEl>
                                          <p:spTgt spid="53"/>
                                        </p:tgtEl>
                                        <p:attrNameLst>
                                          <p:attrName>style.visibility</p:attrName>
                                        </p:attrNameLst>
                                      </p:cBhvr>
                                      <p:to>
                                        <p:strVal val="visible"/>
                                      </p:to>
                                    </p:set>
                                  </p:childTnLst>
                                </p:cTn>
                              </p:par>
                            </p:childTnLst>
                          </p:cTn>
                        </p:par>
                        <p:par>
                          <p:cTn id="85" fill="hold">
                            <p:stCondLst>
                              <p:cond delay="12500"/>
                            </p:stCondLst>
                            <p:childTnLst>
                              <p:par>
                                <p:cTn id="86" presetID="11" presetClass="entr" presetSubtype="0" fill="hold" grpId="0" nodeType="afterEffect">
                                  <p:stCondLst>
                                    <p:cond delay="0"/>
                                  </p:stCondLst>
                                  <p:childTnLst>
                                    <p:set>
                                      <p:cBhvr>
                                        <p:cTn id="87" dur="1000">
                                          <p:stCondLst>
                                            <p:cond delay="0"/>
                                          </p:stCondLst>
                                        </p:cTn>
                                        <p:tgtEl>
                                          <p:spTgt spid="54"/>
                                        </p:tgtEl>
                                        <p:attrNameLst>
                                          <p:attrName>style.visibility</p:attrName>
                                        </p:attrNameLst>
                                      </p:cBhvr>
                                      <p:to>
                                        <p:strVal val="visible"/>
                                      </p:to>
                                    </p:set>
                                  </p:childTnLst>
                                </p:cTn>
                              </p:par>
                            </p:childTnLst>
                          </p:cTn>
                        </p:par>
                        <p:par>
                          <p:cTn id="88" fill="hold">
                            <p:stCondLst>
                              <p:cond delay="13500"/>
                            </p:stCondLst>
                            <p:childTnLst>
                              <p:par>
                                <p:cTn id="89" presetID="11" presetClass="entr" presetSubtype="0" fill="hold" grpId="0" nodeType="afterEffect">
                                  <p:stCondLst>
                                    <p:cond delay="0"/>
                                  </p:stCondLst>
                                  <p:childTnLst>
                                    <p:set>
                                      <p:cBhvr>
                                        <p:cTn id="90" dur="1000">
                                          <p:stCondLst>
                                            <p:cond delay="0"/>
                                          </p:stCondLst>
                                        </p:cTn>
                                        <p:tgtEl>
                                          <p:spTgt spid="55"/>
                                        </p:tgtEl>
                                        <p:attrNameLst>
                                          <p:attrName>style.visibility</p:attrName>
                                        </p:attrNameLst>
                                      </p:cBhvr>
                                      <p:to>
                                        <p:strVal val="visible"/>
                                      </p:to>
                                    </p:set>
                                  </p:childTnLst>
                                </p:cTn>
                              </p:par>
                            </p:childTnLst>
                          </p:cTn>
                        </p:par>
                        <p:par>
                          <p:cTn id="91" fill="hold">
                            <p:stCondLst>
                              <p:cond delay="14500"/>
                            </p:stCondLst>
                            <p:childTnLst>
                              <p:par>
                                <p:cTn id="92" presetID="11" presetClass="entr" presetSubtype="0" fill="hold" grpId="0" nodeType="afterEffect">
                                  <p:stCondLst>
                                    <p:cond delay="0"/>
                                  </p:stCondLst>
                                  <p:childTnLst>
                                    <p:set>
                                      <p:cBhvr>
                                        <p:cTn id="93" dur="1000">
                                          <p:stCondLst>
                                            <p:cond delay="0"/>
                                          </p:stCondLst>
                                        </p:cTn>
                                        <p:tgtEl>
                                          <p:spTgt spid="56"/>
                                        </p:tgtEl>
                                        <p:attrNameLst>
                                          <p:attrName>style.visibility</p:attrName>
                                        </p:attrNameLst>
                                      </p:cBhvr>
                                      <p:to>
                                        <p:strVal val="visible"/>
                                      </p:to>
                                    </p:set>
                                  </p:childTnLst>
                                </p:cTn>
                              </p:par>
                            </p:childTnLst>
                          </p:cTn>
                        </p:par>
                        <p:par>
                          <p:cTn id="94" fill="hold">
                            <p:stCondLst>
                              <p:cond delay="15500"/>
                            </p:stCondLst>
                            <p:childTnLst>
                              <p:par>
                                <p:cTn id="95" presetID="11" presetClass="entr" presetSubtype="0" fill="hold" grpId="0" nodeType="afterEffect">
                                  <p:stCondLst>
                                    <p:cond delay="0"/>
                                  </p:stCondLst>
                                  <p:childTnLst>
                                    <p:set>
                                      <p:cBhvr>
                                        <p:cTn id="96" dur="1000">
                                          <p:stCondLst>
                                            <p:cond delay="0"/>
                                          </p:stCondLst>
                                        </p:cTn>
                                        <p:tgtEl>
                                          <p:spTgt spid="57"/>
                                        </p:tgtEl>
                                        <p:attrNameLst>
                                          <p:attrName>style.visibility</p:attrName>
                                        </p:attrNameLst>
                                      </p:cBhvr>
                                      <p:to>
                                        <p:strVal val="visible"/>
                                      </p:to>
                                    </p:set>
                                  </p:childTnLst>
                                </p:cTn>
                              </p:par>
                            </p:childTnLst>
                          </p:cTn>
                        </p:par>
                        <p:par>
                          <p:cTn id="97" fill="hold">
                            <p:stCondLst>
                              <p:cond delay="16500"/>
                            </p:stCondLst>
                            <p:childTnLst>
                              <p:par>
                                <p:cTn id="98" presetID="11" presetClass="entr" presetSubtype="0" fill="hold" grpId="0" nodeType="afterEffect">
                                  <p:stCondLst>
                                    <p:cond delay="0"/>
                                  </p:stCondLst>
                                  <p:childTnLst>
                                    <p:set>
                                      <p:cBhvr>
                                        <p:cTn id="99" dur="1000">
                                          <p:stCondLst>
                                            <p:cond delay="0"/>
                                          </p:stCondLst>
                                        </p:cTn>
                                        <p:tgtEl>
                                          <p:spTgt spid="58"/>
                                        </p:tgtEl>
                                        <p:attrNameLst>
                                          <p:attrName>style.visibility</p:attrName>
                                        </p:attrNameLst>
                                      </p:cBhvr>
                                      <p:to>
                                        <p:strVal val="visible"/>
                                      </p:to>
                                    </p:set>
                                  </p:childTnLst>
                                </p:cTn>
                              </p:par>
                            </p:childTnLst>
                          </p:cTn>
                        </p:par>
                        <p:par>
                          <p:cTn id="100" fill="hold">
                            <p:stCondLst>
                              <p:cond delay="17500"/>
                            </p:stCondLst>
                            <p:childTnLst>
                              <p:par>
                                <p:cTn id="101" presetID="11" presetClass="entr" presetSubtype="0" fill="hold" grpId="0" nodeType="afterEffect">
                                  <p:stCondLst>
                                    <p:cond delay="0"/>
                                  </p:stCondLst>
                                  <p:childTnLst>
                                    <p:set>
                                      <p:cBhvr>
                                        <p:cTn id="102" dur="1000">
                                          <p:stCondLst>
                                            <p:cond delay="0"/>
                                          </p:stCondLst>
                                        </p:cTn>
                                        <p:tgtEl>
                                          <p:spTgt spid="59"/>
                                        </p:tgtEl>
                                        <p:attrNameLst>
                                          <p:attrName>style.visibility</p:attrName>
                                        </p:attrNameLst>
                                      </p:cBhvr>
                                      <p:to>
                                        <p:strVal val="visible"/>
                                      </p:to>
                                    </p:set>
                                  </p:childTnLst>
                                </p:cTn>
                              </p:par>
                            </p:childTnLst>
                          </p:cTn>
                        </p:par>
                        <p:par>
                          <p:cTn id="103" fill="hold">
                            <p:stCondLst>
                              <p:cond delay="18500"/>
                            </p:stCondLst>
                            <p:childTnLst>
                              <p:par>
                                <p:cTn id="104" presetID="11" presetClass="entr" presetSubtype="0" fill="hold" grpId="0" nodeType="afterEffect">
                                  <p:stCondLst>
                                    <p:cond delay="0"/>
                                  </p:stCondLst>
                                  <p:childTnLst>
                                    <p:set>
                                      <p:cBhvr>
                                        <p:cTn id="105" dur="1000">
                                          <p:stCondLst>
                                            <p:cond delay="0"/>
                                          </p:stCondLst>
                                        </p:cTn>
                                        <p:tgtEl>
                                          <p:spTgt spid="60"/>
                                        </p:tgtEl>
                                        <p:attrNameLst>
                                          <p:attrName>style.visibility</p:attrName>
                                        </p:attrNameLst>
                                      </p:cBhvr>
                                      <p:to>
                                        <p:strVal val="visible"/>
                                      </p:to>
                                    </p:set>
                                  </p:childTnLst>
                                </p:cTn>
                              </p:par>
                            </p:childTnLst>
                          </p:cTn>
                        </p:par>
                        <p:par>
                          <p:cTn id="106" fill="hold">
                            <p:stCondLst>
                              <p:cond delay="19500"/>
                            </p:stCondLst>
                            <p:childTnLst>
                              <p:par>
                                <p:cTn id="107" presetID="11" presetClass="entr" presetSubtype="0" fill="hold" grpId="0" nodeType="afterEffect">
                                  <p:stCondLst>
                                    <p:cond delay="0"/>
                                  </p:stCondLst>
                                  <p:childTnLst>
                                    <p:set>
                                      <p:cBhvr>
                                        <p:cTn id="108" dur="1000">
                                          <p:stCondLst>
                                            <p:cond delay="0"/>
                                          </p:stCondLst>
                                        </p:cTn>
                                        <p:tgtEl>
                                          <p:spTgt spid="61"/>
                                        </p:tgtEl>
                                        <p:attrNameLst>
                                          <p:attrName>style.visibility</p:attrName>
                                        </p:attrNameLst>
                                      </p:cBhvr>
                                      <p:to>
                                        <p:strVal val="visible"/>
                                      </p:to>
                                    </p:set>
                                  </p:childTnLst>
                                </p:cTn>
                              </p:par>
                            </p:childTnLst>
                          </p:cTn>
                        </p:par>
                        <p:par>
                          <p:cTn id="109" fill="hold">
                            <p:stCondLst>
                              <p:cond delay="20500"/>
                            </p:stCondLst>
                            <p:childTnLst>
                              <p:par>
                                <p:cTn id="110" presetID="11" presetClass="entr" presetSubtype="0" fill="hold" grpId="0" nodeType="afterEffect">
                                  <p:stCondLst>
                                    <p:cond delay="0"/>
                                  </p:stCondLst>
                                  <p:childTnLst>
                                    <p:set>
                                      <p:cBhvr>
                                        <p:cTn id="111" dur="1000">
                                          <p:stCondLst>
                                            <p:cond delay="0"/>
                                          </p:stCondLst>
                                        </p:cTn>
                                        <p:tgtEl>
                                          <p:spTgt spid="62"/>
                                        </p:tgtEl>
                                        <p:attrNameLst>
                                          <p:attrName>style.visibility</p:attrName>
                                        </p:attrNameLst>
                                      </p:cBhvr>
                                      <p:to>
                                        <p:strVal val="visible"/>
                                      </p:to>
                                    </p:set>
                                  </p:childTnLst>
                                </p:cTn>
                              </p:par>
                            </p:childTnLst>
                          </p:cTn>
                        </p:par>
                        <p:par>
                          <p:cTn id="112" fill="hold">
                            <p:stCondLst>
                              <p:cond delay="21500"/>
                            </p:stCondLst>
                            <p:childTnLst>
                              <p:par>
                                <p:cTn id="113" presetID="11" presetClass="entr" presetSubtype="0" fill="hold" grpId="0" nodeType="afterEffect">
                                  <p:stCondLst>
                                    <p:cond delay="0"/>
                                  </p:stCondLst>
                                  <p:childTnLst>
                                    <p:set>
                                      <p:cBhvr>
                                        <p:cTn id="114" dur="1000">
                                          <p:stCondLst>
                                            <p:cond delay="0"/>
                                          </p:stCondLst>
                                        </p:cTn>
                                        <p:tgtEl>
                                          <p:spTgt spid="63"/>
                                        </p:tgtEl>
                                        <p:attrNameLst>
                                          <p:attrName>style.visibility</p:attrName>
                                        </p:attrNameLst>
                                      </p:cBhvr>
                                      <p:to>
                                        <p:strVal val="visible"/>
                                      </p:to>
                                    </p:set>
                                  </p:childTnLst>
                                </p:cTn>
                              </p:par>
                            </p:childTnLst>
                          </p:cTn>
                        </p:par>
                        <p:par>
                          <p:cTn id="115" fill="hold">
                            <p:stCondLst>
                              <p:cond delay="22500"/>
                            </p:stCondLst>
                            <p:childTnLst>
                              <p:par>
                                <p:cTn id="116" presetID="11" presetClass="entr" presetSubtype="0" fill="hold" grpId="0" nodeType="afterEffect">
                                  <p:stCondLst>
                                    <p:cond delay="0"/>
                                  </p:stCondLst>
                                  <p:childTnLst>
                                    <p:set>
                                      <p:cBhvr>
                                        <p:cTn id="117" dur="1000">
                                          <p:stCondLst>
                                            <p:cond delay="0"/>
                                          </p:stCondLst>
                                        </p:cTn>
                                        <p:tgtEl>
                                          <p:spTgt spid="64"/>
                                        </p:tgtEl>
                                        <p:attrNameLst>
                                          <p:attrName>style.visibility</p:attrName>
                                        </p:attrNameLst>
                                      </p:cBhvr>
                                      <p:to>
                                        <p:strVal val="visible"/>
                                      </p:to>
                                    </p:set>
                                  </p:childTnLst>
                                </p:cTn>
                              </p:par>
                            </p:childTnLst>
                          </p:cTn>
                        </p:par>
                        <p:par>
                          <p:cTn id="118" fill="hold">
                            <p:stCondLst>
                              <p:cond delay="23500"/>
                            </p:stCondLst>
                            <p:childTnLst>
                              <p:par>
                                <p:cTn id="119" presetID="11" presetClass="entr" presetSubtype="0" fill="hold" grpId="0" nodeType="afterEffect">
                                  <p:stCondLst>
                                    <p:cond delay="0"/>
                                  </p:stCondLst>
                                  <p:childTnLst>
                                    <p:set>
                                      <p:cBhvr>
                                        <p:cTn id="120" dur="1000">
                                          <p:stCondLst>
                                            <p:cond delay="0"/>
                                          </p:stCondLst>
                                        </p:cTn>
                                        <p:tgtEl>
                                          <p:spTgt spid="65"/>
                                        </p:tgtEl>
                                        <p:attrNameLst>
                                          <p:attrName>style.visibility</p:attrName>
                                        </p:attrNameLst>
                                      </p:cBhvr>
                                      <p:to>
                                        <p:strVal val="visible"/>
                                      </p:to>
                                    </p:set>
                                  </p:childTnLst>
                                </p:cTn>
                              </p:par>
                            </p:childTnLst>
                          </p:cTn>
                        </p:par>
                        <p:par>
                          <p:cTn id="121" fill="hold">
                            <p:stCondLst>
                              <p:cond delay="24500"/>
                            </p:stCondLst>
                            <p:childTnLst>
                              <p:par>
                                <p:cTn id="122" presetID="11" presetClass="entr" presetSubtype="0" fill="hold" grpId="0" nodeType="afterEffect">
                                  <p:stCondLst>
                                    <p:cond delay="0"/>
                                  </p:stCondLst>
                                  <p:childTnLst>
                                    <p:set>
                                      <p:cBhvr>
                                        <p:cTn id="123" dur="1000">
                                          <p:stCondLst>
                                            <p:cond delay="0"/>
                                          </p:stCondLst>
                                        </p:cTn>
                                        <p:tgtEl>
                                          <p:spTgt spid="66"/>
                                        </p:tgtEl>
                                        <p:attrNameLst>
                                          <p:attrName>style.visibility</p:attrName>
                                        </p:attrNameLst>
                                      </p:cBhvr>
                                      <p:to>
                                        <p:strVal val="visible"/>
                                      </p:to>
                                    </p:set>
                                  </p:childTnLst>
                                </p:cTn>
                              </p:par>
                            </p:childTnLst>
                          </p:cTn>
                        </p:par>
                        <p:par>
                          <p:cTn id="124" fill="hold">
                            <p:stCondLst>
                              <p:cond delay="25500"/>
                            </p:stCondLst>
                            <p:childTnLst>
                              <p:par>
                                <p:cTn id="125" presetID="11" presetClass="entr" presetSubtype="0" fill="hold" grpId="0" nodeType="afterEffect">
                                  <p:stCondLst>
                                    <p:cond delay="0"/>
                                  </p:stCondLst>
                                  <p:childTnLst>
                                    <p:set>
                                      <p:cBhvr>
                                        <p:cTn id="126" dur="1000">
                                          <p:stCondLst>
                                            <p:cond delay="0"/>
                                          </p:stCondLst>
                                        </p:cTn>
                                        <p:tgtEl>
                                          <p:spTgt spid="67"/>
                                        </p:tgtEl>
                                        <p:attrNameLst>
                                          <p:attrName>style.visibility</p:attrName>
                                        </p:attrNameLst>
                                      </p:cBhvr>
                                      <p:to>
                                        <p:strVal val="visible"/>
                                      </p:to>
                                    </p:set>
                                  </p:childTnLst>
                                </p:cTn>
                              </p:par>
                            </p:childTnLst>
                          </p:cTn>
                        </p:par>
                        <p:par>
                          <p:cTn id="127" fill="hold">
                            <p:stCondLst>
                              <p:cond delay="26500"/>
                            </p:stCondLst>
                            <p:childTnLst>
                              <p:par>
                                <p:cTn id="128" presetID="11" presetClass="entr" presetSubtype="0" fill="hold" grpId="0" nodeType="afterEffect">
                                  <p:stCondLst>
                                    <p:cond delay="0"/>
                                  </p:stCondLst>
                                  <p:childTnLst>
                                    <p:set>
                                      <p:cBhvr>
                                        <p:cTn id="129" dur="1000">
                                          <p:stCondLst>
                                            <p:cond delay="0"/>
                                          </p:stCondLst>
                                        </p:cTn>
                                        <p:tgtEl>
                                          <p:spTgt spid="68"/>
                                        </p:tgtEl>
                                        <p:attrNameLst>
                                          <p:attrName>style.visibility</p:attrName>
                                        </p:attrNameLst>
                                      </p:cBhvr>
                                      <p:to>
                                        <p:strVal val="visible"/>
                                      </p:to>
                                    </p:set>
                                  </p:childTnLst>
                                </p:cTn>
                              </p:par>
                            </p:childTnLst>
                          </p:cTn>
                        </p:par>
                        <p:par>
                          <p:cTn id="130" fill="hold">
                            <p:stCondLst>
                              <p:cond delay="27500"/>
                            </p:stCondLst>
                            <p:childTnLst>
                              <p:par>
                                <p:cTn id="131" presetID="11" presetClass="entr" presetSubtype="0" fill="hold" grpId="0" nodeType="afterEffect">
                                  <p:stCondLst>
                                    <p:cond delay="0"/>
                                  </p:stCondLst>
                                  <p:childTnLst>
                                    <p:set>
                                      <p:cBhvr>
                                        <p:cTn id="132" dur="1000">
                                          <p:stCondLst>
                                            <p:cond delay="0"/>
                                          </p:stCondLst>
                                        </p:cTn>
                                        <p:tgtEl>
                                          <p:spTgt spid="69"/>
                                        </p:tgtEl>
                                        <p:attrNameLst>
                                          <p:attrName>style.visibility</p:attrName>
                                        </p:attrNameLst>
                                      </p:cBhvr>
                                      <p:to>
                                        <p:strVal val="visible"/>
                                      </p:to>
                                    </p:set>
                                  </p:childTnLst>
                                </p:cTn>
                              </p:par>
                            </p:childTnLst>
                          </p:cTn>
                        </p:par>
                        <p:par>
                          <p:cTn id="133" fill="hold">
                            <p:stCondLst>
                              <p:cond delay="28500"/>
                            </p:stCondLst>
                            <p:childTnLst>
                              <p:par>
                                <p:cTn id="134" presetID="11" presetClass="entr" presetSubtype="0" fill="hold" grpId="0" nodeType="afterEffect">
                                  <p:stCondLst>
                                    <p:cond delay="0"/>
                                  </p:stCondLst>
                                  <p:childTnLst>
                                    <p:set>
                                      <p:cBhvr>
                                        <p:cTn id="135" dur="1000">
                                          <p:stCondLst>
                                            <p:cond delay="0"/>
                                          </p:stCondLst>
                                        </p:cTn>
                                        <p:tgtEl>
                                          <p:spTgt spid="70"/>
                                        </p:tgtEl>
                                        <p:attrNameLst>
                                          <p:attrName>style.visibility</p:attrName>
                                        </p:attrNameLst>
                                      </p:cBhvr>
                                      <p:to>
                                        <p:strVal val="visible"/>
                                      </p:to>
                                    </p:set>
                                  </p:childTnLst>
                                </p:cTn>
                              </p:par>
                            </p:childTnLst>
                          </p:cTn>
                        </p:par>
                        <p:par>
                          <p:cTn id="136" fill="hold">
                            <p:stCondLst>
                              <p:cond delay="29500"/>
                            </p:stCondLst>
                            <p:childTnLst>
                              <p:par>
                                <p:cTn id="137" presetID="11" presetClass="entr" presetSubtype="0" fill="hold" grpId="0" nodeType="afterEffect">
                                  <p:stCondLst>
                                    <p:cond delay="0"/>
                                  </p:stCondLst>
                                  <p:childTnLst>
                                    <p:set>
                                      <p:cBhvr>
                                        <p:cTn id="138" dur="1000">
                                          <p:stCondLst>
                                            <p:cond delay="0"/>
                                          </p:stCondLst>
                                        </p:cTn>
                                        <p:tgtEl>
                                          <p:spTgt spid="71"/>
                                        </p:tgtEl>
                                        <p:attrNameLst>
                                          <p:attrName>style.visibility</p:attrName>
                                        </p:attrNameLst>
                                      </p:cBhvr>
                                      <p:to>
                                        <p:strVal val="visible"/>
                                      </p:to>
                                    </p:set>
                                  </p:childTnLst>
                                </p:cTn>
                              </p:par>
                            </p:childTnLst>
                          </p:cTn>
                        </p:par>
                        <p:par>
                          <p:cTn id="139" fill="hold">
                            <p:stCondLst>
                              <p:cond delay="30500"/>
                            </p:stCondLst>
                            <p:childTnLst>
                              <p:par>
                                <p:cTn id="140" presetID="11" presetClass="entr" presetSubtype="0" fill="hold" grpId="0" nodeType="afterEffect">
                                  <p:stCondLst>
                                    <p:cond delay="0"/>
                                  </p:stCondLst>
                                  <p:childTnLst>
                                    <p:set>
                                      <p:cBhvr>
                                        <p:cTn id="141" dur="1000">
                                          <p:stCondLst>
                                            <p:cond delay="0"/>
                                          </p:stCondLst>
                                        </p:cTn>
                                        <p:tgtEl>
                                          <p:spTgt spid="72"/>
                                        </p:tgtEl>
                                        <p:attrNameLst>
                                          <p:attrName>style.visibility</p:attrName>
                                        </p:attrNameLst>
                                      </p:cBhvr>
                                      <p:to>
                                        <p:strVal val="visible"/>
                                      </p:to>
                                    </p:set>
                                  </p:childTnLst>
                                </p:cTn>
                              </p:par>
                            </p:childTnLst>
                          </p:cTn>
                        </p:par>
                        <p:par>
                          <p:cTn id="142" fill="hold">
                            <p:stCondLst>
                              <p:cond delay="31500"/>
                            </p:stCondLst>
                            <p:childTnLst>
                              <p:par>
                                <p:cTn id="143" presetID="11" presetClass="entr" presetSubtype="0" fill="hold" grpId="0" nodeType="afterEffect">
                                  <p:stCondLst>
                                    <p:cond delay="0"/>
                                  </p:stCondLst>
                                  <p:childTnLst>
                                    <p:set>
                                      <p:cBhvr>
                                        <p:cTn id="144" dur="1000">
                                          <p:stCondLst>
                                            <p:cond delay="0"/>
                                          </p:stCondLst>
                                        </p:cTn>
                                        <p:tgtEl>
                                          <p:spTgt spid="73"/>
                                        </p:tgtEl>
                                        <p:attrNameLst>
                                          <p:attrName>style.visibility</p:attrName>
                                        </p:attrNameLst>
                                      </p:cBhvr>
                                      <p:to>
                                        <p:strVal val="visible"/>
                                      </p:to>
                                    </p:set>
                                  </p:childTnLst>
                                </p:cTn>
                              </p:par>
                            </p:childTnLst>
                          </p:cTn>
                        </p:par>
                        <p:par>
                          <p:cTn id="145" fill="hold">
                            <p:stCondLst>
                              <p:cond delay="32500"/>
                            </p:stCondLst>
                            <p:childTnLst>
                              <p:par>
                                <p:cTn id="146" presetID="11" presetClass="entr" presetSubtype="0" fill="hold" grpId="0" nodeType="afterEffect">
                                  <p:stCondLst>
                                    <p:cond delay="0"/>
                                  </p:stCondLst>
                                  <p:childTnLst>
                                    <p:set>
                                      <p:cBhvr>
                                        <p:cTn id="147" dur="1000">
                                          <p:stCondLst>
                                            <p:cond delay="0"/>
                                          </p:stCondLst>
                                        </p:cTn>
                                        <p:tgtEl>
                                          <p:spTgt spid="74"/>
                                        </p:tgtEl>
                                        <p:attrNameLst>
                                          <p:attrName>style.visibility</p:attrName>
                                        </p:attrNameLst>
                                      </p:cBhvr>
                                      <p:to>
                                        <p:strVal val="visible"/>
                                      </p:to>
                                    </p:set>
                                  </p:childTnLst>
                                </p:cTn>
                              </p:par>
                            </p:childTnLst>
                          </p:cTn>
                        </p:par>
                        <p:par>
                          <p:cTn id="148" fill="hold">
                            <p:stCondLst>
                              <p:cond delay="33500"/>
                            </p:stCondLst>
                            <p:childTnLst>
                              <p:par>
                                <p:cTn id="149" presetID="11" presetClass="entr" presetSubtype="0" fill="hold" grpId="0" nodeType="afterEffect">
                                  <p:stCondLst>
                                    <p:cond delay="0"/>
                                  </p:stCondLst>
                                  <p:childTnLst>
                                    <p:set>
                                      <p:cBhvr>
                                        <p:cTn id="150" dur="1000">
                                          <p:stCondLst>
                                            <p:cond delay="0"/>
                                          </p:stCondLst>
                                        </p:cTn>
                                        <p:tgtEl>
                                          <p:spTgt spid="75"/>
                                        </p:tgtEl>
                                        <p:attrNameLst>
                                          <p:attrName>style.visibility</p:attrName>
                                        </p:attrNameLst>
                                      </p:cBhvr>
                                      <p:to>
                                        <p:strVal val="visible"/>
                                      </p:to>
                                    </p:set>
                                  </p:childTnLst>
                                </p:cTn>
                              </p:par>
                            </p:childTnLst>
                          </p:cTn>
                        </p:par>
                        <p:par>
                          <p:cTn id="151" fill="hold">
                            <p:stCondLst>
                              <p:cond delay="34500"/>
                            </p:stCondLst>
                            <p:childTnLst>
                              <p:par>
                                <p:cTn id="152" presetID="11" presetClass="entr" presetSubtype="0" fill="hold" grpId="0" nodeType="afterEffect">
                                  <p:stCondLst>
                                    <p:cond delay="0"/>
                                  </p:stCondLst>
                                  <p:childTnLst>
                                    <p:set>
                                      <p:cBhvr>
                                        <p:cTn id="153" dur="1000">
                                          <p:stCondLst>
                                            <p:cond delay="0"/>
                                          </p:stCondLst>
                                        </p:cTn>
                                        <p:tgtEl>
                                          <p:spTgt spid="76"/>
                                        </p:tgtEl>
                                        <p:attrNameLst>
                                          <p:attrName>style.visibility</p:attrName>
                                        </p:attrNameLst>
                                      </p:cBhvr>
                                      <p:to>
                                        <p:strVal val="visible"/>
                                      </p:to>
                                    </p:set>
                                  </p:childTnLst>
                                </p:cTn>
                              </p:par>
                            </p:childTnLst>
                          </p:cTn>
                        </p:par>
                        <p:par>
                          <p:cTn id="154" fill="hold">
                            <p:stCondLst>
                              <p:cond delay="35500"/>
                            </p:stCondLst>
                            <p:childTnLst>
                              <p:par>
                                <p:cTn id="155" presetID="11" presetClass="entr" presetSubtype="0" fill="hold" grpId="0" nodeType="afterEffect">
                                  <p:stCondLst>
                                    <p:cond delay="0"/>
                                  </p:stCondLst>
                                  <p:childTnLst>
                                    <p:set>
                                      <p:cBhvr>
                                        <p:cTn id="156" dur="1000">
                                          <p:stCondLst>
                                            <p:cond delay="0"/>
                                          </p:stCondLst>
                                        </p:cTn>
                                        <p:tgtEl>
                                          <p:spTgt spid="77"/>
                                        </p:tgtEl>
                                        <p:attrNameLst>
                                          <p:attrName>style.visibility</p:attrName>
                                        </p:attrNameLst>
                                      </p:cBhvr>
                                      <p:to>
                                        <p:strVal val="visible"/>
                                      </p:to>
                                    </p:set>
                                  </p:childTnLst>
                                </p:cTn>
                              </p:par>
                            </p:childTnLst>
                          </p:cTn>
                        </p:par>
                        <p:par>
                          <p:cTn id="157" fill="hold">
                            <p:stCondLst>
                              <p:cond delay="36500"/>
                            </p:stCondLst>
                            <p:childTnLst>
                              <p:par>
                                <p:cTn id="158" presetID="11" presetClass="entr" presetSubtype="0" fill="hold" grpId="0" nodeType="afterEffect">
                                  <p:stCondLst>
                                    <p:cond delay="0"/>
                                  </p:stCondLst>
                                  <p:childTnLst>
                                    <p:set>
                                      <p:cBhvr>
                                        <p:cTn id="159" dur="1000">
                                          <p:stCondLst>
                                            <p:cond delay="0"/>
                                          </p:stCondLst>
                                        </p:cTn>
                                        <p:tgtEl>
                                          <p:spTgt spid="78"/>
                                        </p:tgtEl>
                                        <p:attrNameLst>
                                          <p:attrName>style.visibility</p:attrName>
                                        </p:attrNameLst>
                                      </p:cBhvr>
                                      <p:to>
                                        <p:strVal val="visible"/>
                                      </p:to>
                                    </p:set>
                                  </p:childTnLst>
                                </p:cTn>
                              </p:par>
                            </p:childTnLst>
                          </p:cTn>
                        </p:par>
                        <p:par>
                          <p:cTn id="160" fill="hold">
                            <p:stCondLst>
                              <p:cond delay="37500"/>
                            </p:stCondLst>
                            <p:childTnLst>
                              <p:par>
                                <p:cTn id="161" presetID="11" presetClass="entr" presetSubtype="0" fill="hold" grpId="0" nodeType="afterEffect">
                                  <p:stCondLst>
                                    <p:cond delay="0"/>
                                  </p:stCondLst>
                                  <p:childTnLst>
                                    <p:set>
                                      <p:cBhvr>
                                        <p:cTn id="162" dur="1000">
                                          <p:stCondLst>
                                            <p:cond delay="0"/>
                                          </p:stCondLst>
                                        </p:cTn>
                                        <p:tgtEl>
                                          <p:spTgt spid="79"/>
                                        </p:tgtEl>
                                        <p:attrNameLst>
                                          <p:attrName>style.visibility</p:attrName>
                                        </p:attrNameLst>
                                      </p:cBhvr>
                                      <p:to>
                                        <p:strVal val="visible"/>
                                      </p:to>
                                    </p:set>
                                  </p:childTnLst>
                                </p:cTn>
                              </p:par>
                            </p:childTnLst>
                          </p:cTn>
                        </p:par>
                        <p:par>
                          <p:cTn id="163" fill="hold">
                            <p:stCondLst>
                              <p:cond delay="38500"/>
                            </p:stCondLst>
                            <p:childTnLst>
                              <p:par>
                                <p:cTn id="164" presetID="11" presetClass="entr" presetSubtype="0" fill="hold" grpId="0" nodeType="afterEffect">
                                  <p:stCondLst>
                                    <p:cond delay="0"/>
                                  </p:stCondLst>
                                  <p:childTnLst>
                                    <p:set>
                                      <p:cBhvr>
                                        <p:cTn id="165" dur="1000">
                                          <p:stCondLst>
                                            <p:cond delay="0"/>
                                          </p:stCondLst>
                                        </p:cTn>
                                        <p:tgtEl>
                                          <p:spTgt spid="80"/>
                                        </p:tgtEl>
                                        <p:attrNameLst>
                                          <p:attrName>style.visibility</p:attrName>
                                        </p:attrNameLst>
                                      </p:cBhvr>
                                      <p:to>
                                        <p:strVal val="visible"/>
                                      </p:to>
                                    </p:set>
                                  </p:childTnLst>
                                </p:cTn>
                              </p:par>
                            </p:childTnLst>
                          </p:cTn>
                        </p:par>
                        <p:par>
                          <p:cTn id="166" fill="hold">
                            <p:stCondLst>
                              <p:cond delay="39500"/>
                            </p:stCondLst>
                            <p:childTnLst>
                              <p:par>
                                <p:cTn id="167" presetID="11" presetClass="entr" presetSubtype="0" fill="hold" grpId="0" nodeType="afterEffect">
                                  <p:stCondLst>
                                    <p:cond delay="0"/>
                                  </p:stCondLst>
                                  <p:childTnLst>
                                    <p:set>
                                      <p:cBhvr>
                                        <p:cTn id="168" dur="1000">
                                          <p:stCondLst>
                                            <p:cond delay="0"/>
                                          </p:stCondLst>
                                        </p:cTn>
                                        <p:tgtEl>
                                          <p:spTgt spid="81"/>
                                        </p:tgtEl>
                                        <p:attrNameLst>
                                          <p:attrName>style.visibility</p:attrName>
                                        </p:attrNameLst>
                                      </p:cBhvr>
                                      <p:to>
                                        <p:strVal val="visible"/>
                                      </p:to>
                                    </p:set>
                                  </p:childTnLst>
                                </p:cTn>
                              </p:par>
                            </p:childTnLst>
                          </p:cTn>
                        </p:par>
                        <p:par>
                          <p:cTn id="169" fill="hold">
                            <p:stCondLst>
                              <p:cond delay="40500"/>
                            </p:stCondLst>
                            <p:childTnLst>
                              <p:par>
                                <p:cTn id="170" presetID="11" presetClass="entr" presetSubtype="0" fill="hold" grpId="0" nodeType="afterEffect">
                                  <p:stCondLst>
                                    <p:cond delay="0"/>
                                  </p:stCondLst>
                                  <p:childTnLst>
                                    <p:set>
                                      <p:cBhvr>
                                        <p:cTn id="171" dur="1000">
                                          <p:stCondLst>
                                            <p:cond delay="0"/>
                                          </p:stCondLst>
                                        </p:cTn>
                                        <p:tgtEl>
                                          <p:spTgt spid="82"/>
                                        </p:tgtEl>
                                        <p:attrNameLst>
                                          <p:attrName>style.visibility</p:attrName>
                                        </p:attrNameLst>
                                      </p:cBhvr>
                                      <p:to>
                                        <p:strVal val="visible"/>
                                      </p:to>
                                    </p:set>
                                  </p:childTnLst>
                                </p:cTn>
                              </p:par>
                            </p:childTnLst>
                          </p:cTn>
                        </p:par>
                        <p:par>
                          <p:cTn id="172" fill="hold">
                            <p:stCondLst>
                              <p:cond delay="41500"/>
                            </p:stCondLst>
                            <p:childTnLst>
                              <p:par>
                                <p:cTn id="173" presetID="11" presetClass="entr" presetSubtype="0" fill="hold" grpId="0" nodeType="afterEffect">
                                  <p:stCondLst>
                                    <p:cond delay="0"/>
                                  </p:stCondLst>
                                  <p:childTnLst>
                                    <p:set>
                                      <p:cBhvr>
                                        <p:cTn id="174" dur="1000">
                                          <p:stCondLst>
                                            <p:cond delay="0"/>
                                          </p:stCondLst>
                                        </p:cTn>
                                        <p:tgtEl>
                                          <p:spTgt spid="83"/>
                                        </p:tgtEl>
                                        <p:attrNameLst>
                                          <p:attrName>style.visibility</p:attrName>
                                        </p:attrNameLst>
                                      </p:cBhvr>
                                      <p:to>
                                        <p:strVal val="visible"/>
                                      </p:to>
                                    </p:set>
                                  </p:childTnLst>
                                </p:cTn>
                              </p:par>
                            </p:childTnLst>
                          </p:cTn>
                        </p:par>
                        <p:par>
                          <p:cTn id="175" fill="hold">
                            <p:stCondLst>
                              <p:cond delay="42500"/>
                            </p:stCondLst>
                            <p:childTnLst>
                              <p:par>
                                <p:cTn id="176" presetID="11" presetClass="entr" presetSubtype="0" fill="hold" grpId="0" nodeType="afterEffect">
                                  <p:stCondLst>
                                    <p:cond delay="0"/>
                                  </p:stCondLst>
                                  <p:childTnLst>
                                    <p:set>
                                      <p:cBhvr>
                                        <p:cTn id="177" dur="1000">
                                          <p:stCondLst>
                                            <p:cond delay="0"/>
                                          </p:stCondLst>
                                        </p:cTn>
                                        <p:tgtEl>
                                          <p:spTgt spid="84"/>
                                        </p:tgtEl>
                                        <p:attrNameLst>
                                          <p:attrName>style.visibility</p:attrName>
                                        </p:attrNameLst>
                                      </p:cBhvr>
                                      <p:to>
                                        <p:strVal val="visible"/>
                                      </p:to>
                                    </p:set>
                                  </p:childTnLst>
                                </p:cTn>
                              </p:par>
                            </p:childTnLst>
                          </p:cTn>
                        </p:par>
                        <p:par>
                          <p:cTn id="178" fill="hold">
                            <p:stCondLst>
                              <p:cond delay="43500"/>
                            </p:stCondLst>
                            <p:childTnLst>
                              <p:par>
                                <p:cTn id="179" presetID="11" presetClass="entr" presetSubtype="0" fill="hold" grpId="0" nodeType="afterEffect">
                                  <p:stCondLst>
                                    <p:cond delay="0"/>
                                  </p:stCondLst>
                                  <p:childTnLst>
                                    <p:set>
                                      <p:cBhvr>
                                        <p:cTn id="180" dur="1000">
                                          <p:stCondLst>
                                            <p:cond delay="0"/>
                                          </p:stCondLst>
                                        </p:cTn>
                                        <p:tgtEl>
                                          <p:spTgt spid="85"/>
                                        </p:tgtEl>
                                        <p:attrNameLst>
                                          <p:attrName>style.visibility</p:attrName>
                                        </p:attrNameLst>
                                      </p:cBhvr>
                                      <p:to>
                                        <p:strVal val="visible"/>
                                      </p:to>
                                    </p:set>
                                  </p:childTnLst>
                                </p:cTn>
                              </p:par>
                            </p:childTnLst>
                          </p:cTn>
                        </p:par>
                        <p:par>
                          <p:cTn id="181" fill="hold">
                            <p:stCondLst>
                              <p:cond delay="44500"/>
                            </p:stCondLst>
                            <p:childTnLst>
                              <p:par>
                                <p:cTn id="182" presetID="11" presetClass="entr" presetSubtype="0" fill="hold" grpId="0" nodeType="afterEffect">
                                  <p:stCondLst>
                                    <p:cond delay="0"/>
                                  </p:stCondLst>
                                  <p:childTnLst>
                                    <p:set>
                                      <p:cBhvr>
                                        <p:cTn id="183" dur="1000">
                                          <p:stCondLst>
                                            <p:cond delay="0"/>
                                          </p:stCondLst>
                                        </p:cTn>
                                        <p:tgtEl>
                                          <p:spTgt spid="86"/>
                                        </p:tgtEl>
                                        <p:attrNameLst>
                                          <p:attrName>style.visibility</p:attrName>
                                        </p:attrNameLst>
                                      </p:cBhvr>
                                      <p:to>
                                        <p:strVal val="visible"/>
                                      </p:to>
                                    </p:set>
                                  </p:childTnLst>
                                </p:cTn>
                              </p:par>
                            </p:childTnLst>
                          </p:cTn>
                        </p:par>
                        <p:par>
                          <p:cTn id="184" fill="hold">
                            <p:stCondLst>
                              <p:cond delay="45500"/>
                            </p:stCondLst>
                            <p:childTnLst>
                              <p:par>
                                <p:cTn id="185" presetID="11" presetClass="entr" presetSubtype="0" fill="hold" grpId="0" nodeType="afterEffect">
                                  <p:stCondLst>
                                    <p:cond delay="0"/>
                                  </p:stCondLst>
                                  <p:childTnLst>
                                    <p:set>
                                      <p:cBhvr>
                                        <p:cTn id="186" dur="1000">
                                          <p:stCondLst>
                                            <p:cond delay="0"/>
                                          </p:stCondLst>
                                        </p:cTn>
                                        <p:tgtEl>
                                          <p:spTgt spid="87"/>
                                        </p:tgtEl>
                                        <p:attrNameLst>
                                          <p:attrName>style.visibility</p:attrName>
                                        </p:attrNameLst>
                                      </p:cBhvr>
                                      <p:to>
                                        <p:strVal val="visible"/>
                                      </p:to>
                                    </p:set>
                                  </p:childTnLst>
                                </p:cTn>
                              </p:par>
                            </p:childTnLst>
                          </p:cTn>
                        </p:par>
                        <p:par>
                          <p:cTn id="187" fill="hold">
                            <p:stCondLst>
                              <p:cond delay="46500"/>
                            </p:stCondLst>
                            <p:childTnLst>
                              <p:par>
                                <p:cTn id="188" presetID="11" presetClass="entr" presetSubtype="0" fill="hold" grpId="0" nodeType="afterEffect">
                                  <p:stCondLst>
                                    <p:cond delay="0"/>
                                  </p:stCondLst>
                                  <p:childTnLst>
                                    <p:set>
                                      <p:cBhvr>
                                        <p:cTn id="189" dur="1000">
                                          <p:stCondLst>
                                            <p:cond delay="0"/>
                                          </p:stCondLst>
                                        </p:cTn>
                                        <p:tgtEl>
                                          <p:spTgt spid="88"/>
                                        </p:tgtEl>
                                        <p:attrNameLst>
                                          <p:attrName>style.visibility</p:attrName>
                                        </p:attrNameLst>
                                      </p:cBhvr>
                                      <p:to>
                                        <p:strVal val="visible"/>
                                      </p:to>
                                    </p:set>
                                  </p:childTnLst>
                                </p:cTn>
                              </p:par>
                            </p:childTnLst>
                          </p:cTn>
                        </p:par>
                        <p:par>
                          <p:cTn id="190" fill="hold">
                            <p:stCondLst>
                              <p:cond delay="47500"/>
                            </p:stCondLst>
                            <p:childTnLst>
                              <p:par>
                                <p:cTn id="191" presetID="11" presetClass="entr" presetSubtype="0" fill="hold" grpId="0" nodeType="afterEffect">
                                  <p:stCondLst>
                                    <p:cond delay="0"/>
                                  </p:stCondLst>
                                  <p:childTnLst>
                                    <p:set>
                                      <p:cBhvr>
                                        <p:cTn id="192" dur="1000">
                                          <p:stCondLst>
                                            <p:cond delay="0"/>
                                          </p:stCondLst>
                                        </p:cTn>
                                        <p:tgtEl>
                                          <p:spTgt spid="89"/>
                                        </p:tgtEl>
                                        <p:attrNameLst>
                                          <p:attrName>style.visibility</p:attrName>
                                        </p:attrNameLst>
                                      </p:cBhvr>
                                      <p:to>
                                        <p:strVal val="visible"/>
                                      </p:to>
                                    </p:set>
                                  </p:childTnLst>
                                </p:cTn>
                              </p:par>
                            </p:childTnLst>
                          </p:cTn>
                        </p:par>
                        <p:par>
                          <p:cTn id="193" fill="hold">
                            <p:stCondLst>
                              <p:cond delay="48500"/>
                            </p:stCondLst>
                            <p:childTnLst>
                              <p:par>
                                <p:cTn id="194" presetID="11" presetClass="entr" presetSubtype="0" fill="hold" grpId="0" nodeType="afterEffect">
                                  <p:stCondLst>
                                    <p:cond delay="0"/>
                                  </p:stCondLst>
                                  <p:childTnLst>
                                    <p:set>
                                      <p:cBhvr>
                                        <p:cTn id="195" dur="1000">
                                          <p:stCondLst>
                                            <p:cond delay="0"/>
                                          </p:stCondLst>
                                        </p:cTn>
                                        <p:tgtEl>
                                          <p:spTgt spid="90"/>
                                        </p:tgtEl>
                                        <p:attrNameLst>
                                          <p:attrName>style.visibility</p:attrName>
                                        </p:attrNameLst>
                                      </p:cBhvr>
                                      <p:to>
                                        <p:strVal val="visible"/>
                                      </p:to>
                                    </p:set>
                                  </p:childTnLst>
                                </p:cTn>
                              </p:par>
                            </p:childTnLst>
                          </p:cTn>
                        </p:par>
                        <p:par>
                          <p:cTn id="196" fill="hold">
                            <p:stCondLst>
                              <p:cond delay="49500"/>
                            </p:stCondLst>
                            <p:childTnLst>
                              <p:par>
                                <p:cTn id="197" presetID="11" presetClass="entr" presetSubtype="0" fill="hold" grpId="0" nodeType="afterEffect">
                                  <p:stCondLst>
                                    <p:cond delay="0"/>
                                  </p:stCondLst>
                                  <p:childTnLst>
                                    <p:set>
                                      <p:cBhvr>
                                        <p:cTn id="198" dur="1000">
                                          <p:stCondLst>
                                            <p:cond delay="0"/>
                                          </p:stCondLst>
                                        </p:cTn>
                                        <p:tgtEl>
                                          <p:spTgt spid="91"/>
                                        </p:tgtEl>
                                        <p:attrNameLst>
                                          <p:attrName>style.visibility</p:attrName>
                                        </p:attrNameLst>
                                      </p:cBhvr>
                                      <p:to>
                                        <p:strVal val="visible"/>
                                      </p:to>
                                    </p:set>
                                  </p:childTnLst>
                                </p:cTn>
                              </p:par>
                            </p:childTnLst>
                          </p:cTn>
                        </p:par>
                        <p:par>
                          <p:cTn id="199" fill="hold">
                            <p:stCondLst>
                              <p:cond delay="50500"/>
                            </p:stCondLst>
                            <p:childTnLst>
                              <p:par>
                                <p:cTn id="200" presetID="11" presetClass="entr" presetSubtype="0" fill="hold" grpId="0" nodeType="afterEffect">
                                  <p:stCondLst>
                                    <p:cond delay="0"/>
                                  </p:stCondLst>
                                  <p:childTnLst>
                                    <p:set>
                                      <p:cBhvr>
                                        <p:cTn id="201" dur="1000">
                                          <p:stCondLst>
                                            <p:cond delay="0"/>
                                          </p:stCondLst>
                                        </p:cTn>
                                        <p:tgtEl>
                                          <p:spTgt spid="92"/>
                                        </p:tgtEl>
                                        <p:attrNameLst>
                                          <p:attrName>style.visibility</p:attrName>
                                        </p:attrNameLst>
                                      </p:cBhvr>
                                      <p:to>
                                        <p:strVal val="visible"/>
                                      </p:to>
                                    </p:set>
                                  </p:childTnLst>
                                </p:cTn>
                              </p:par>
                            </p:childTnLst>
                          </p:cTn>
                        </p:par>
                        <p:par>
                          <p:cTn id="202" fill="hold">
                            <p:stCondLst>
                              <p:cond delay="51500"/>
                            </p:stCondLst>
                            <p:childTnLst>
                              <p:par>
                                <p:cTn id="203" presetID="11" presetClass="entr" presetSubtype="0" fill="hold" grpId="0" nodeType="afterEffect">
                                  <p:stCondLst>
                                    <p:cond delay="0"/>
                                  </p:stCondLst>
                                  <p:childTnLst>
                                    <p:set>
                                      <p:cBhvr>
                                        <p:cTn id="204" dur="1000">
                                          <p:stCondLst>
                                            <p:cond delay="0"/>
                                          </p:stCondLst>
                                        </p:cTn>
                                        <p:tgtEl>
                                          <p:spTgt spid="93"/>
                                        </p:tgtEl>
                                        <p:attrNameLst>
                                          <p:attrName>style.visibility</p:attrName>
                                        </p:attrNameLst>
                                      </p:cBhvr>
                                      <p:to>
                                        <p:strVal val="visible"/>
                                      </p:to>
                                    </p:set>
                                  </p:childTnLst>
                                </p:cTn>
                              </p:par>
                            </p:childTnLst>
                          </p:cTn>
                        </p:par>
                        <p:par>
                          <p:cTn id="205" fill="hold">
                            <p:stCondLst>
                              <p:cond delay="52500"/>
                            </p:stCondLst>
                            <p:childTnLst>
                              <p:par>
                                <p:cTn id="206" presetID="11" presetClass="entr" presetSubtype="0" fill="hold" grpId="0" nodeType="afterEffect">
                                  <p:stCondLst>
                                    <p:cond delay="0"/>
                                  </p:stCondLst>
                                  <p:childTnLst>
                                    <p:set>
                                      <p:cBhvr>
                                        <p:cTn id="207" dur="1000">
                                          <p:stCondLst>
                                            <p:cond delay="0"/>
                                          </p:stCondLst>
                                        </p:cTn>
                                        <p:tgtEl>
                                          <p:spTgt spid="94"/>
                                        </p:tgtEl>
                                        <p:attrNameLst>
                                          <p:attrName>style.visibility</p:attrName>
                                        </p:attrNameLst>
                                      </p:cBhvr>
                                      <p:to>
                                        <p:strVal val="visible"/>
                                      </p:to>
                                    </p:set>
                                  </p:childTnLst>
                                </p:cTn>
                              </p:par>
                            </p:childTnLst>
                          </p:cTn>
                        </p:par>
                        <p:par>
                          <p:cTn id="208" fill="hold">
                            <p:stCondLst>
                              <p:cond delay="53500"/>
                            </p:stCondLst>
                            <p:childTnLst>
                              <p:par>
                                <p:cTn id="209" presetID="11" presetClass="entr" presetSubtype="0" fill="hold" grpId="0" nodeType="afterEffect">
                                  <p:stCondLst>
                                    <p:cond delay="0"/>
                                  </p:stCondLst>
                                  <p:childTnLst>
                                    <p:set>
                                      <p:cBhvr>
                                        <p:cTn id="210" dur="1000">
                                          <p:stCondLst>
                                            <p:cond delay="0"/>
                                          </p:stCondLst>
                                        </p:cTn>
                                        <p:tgtEl>
                                          <p:spTgt spid="95"/>
                                        </p:tgtEl>
                                        <p:attrNameLst>
                                          <p:attrName>style.visibility</p:attrName>
                                        </p:attrNameLst>
                                      </p:cBhvr>
                                      <p:to>
                                        <p:strVal val="visible"/>
                                      </p:to>
                                    </p:set>
                                  </p:childTnLst>
                                </p:cTn>
                              </p:par>
                            </p:childTnLst>
                          </p:cTn>
                        </p:par>
                        <p:par>
                          <p:cTn id="211" fill="hold">
                            <p:stCondLst>
                              <p:cond delay="54500"/>
                            </p:stCondLst>
                            <p:childTnLst>
                              <p:par>
                                <p:cTn id="212" presetID="11" presetClass="entr" presetSubtype="0" fill="hold" grpId="0" nodeType="afterEffect">
                                  <p:stCondLst>
                                    <p:cond delay="0"/>
                                  </p:stCondLst>
                                  <p:childTnLst>
                                    <p:set>
                                      <p:cBhvr>
                                        <p:cTn id="213" dur="1000">
                                          <p:stCondLst>
                                            <p:cond delay="0"/>
                                          </p:stCondLst>
                                        </p:cTn>
                                        <p:tgtEl>
                                          <p:spTgt spid="96"/>
                                        </p:tgtEl>
                                        <p:attrNameLst>
                                          <p:attrName>style.visibility</p:attrName>
                                        </p:attrNameLst>
                                      </p:cBhvr>
                                      <p:to>
                                        <p:strVal val="visible"/>
                                      </p:to>
                                    </p:set>
                                  </p:childTnLst>
                                </p:cTn>
                              </p:par>
                            </p:childTnLst>
                          </p:cTn>
                        </p:par>
                        <p:par>
                          <p:cTn id="214" fill="hold">
                            <p:stCondLst>
                              <p:cond delay="55500"/>
                            </p:stCondLst>
                            <p:childTnLst>
                              <p:par>
                                <p:cTn id="215" presetID="11" presetClass="entr" presetSubtype="0" fill="hold" grpId="0" nodeType="afterEffect">
                                  <p:stCondLst>
                                    <p:cond delay="0"/>
                                  </p:stCondLst>
                                  <p:childTnLst>
                                    <p:set>
                                      <p:cBhvr>
                                        <p:cTn id="216" dur="1000">
                                          <p:stCondLst>
                                            <p:cond delay="0"/>
                                          </p:stCondLst>
                                        </p:cTn>
                                        <p:tgtEl>
                                          <p:spTgt spid="97"/>
                                        </p:tgtEl>
                                        <p:attrNameLst>
                                          <p:attrName>style.visibility</p:attrName>
                                        </p:attrNameLst>
                                      </p:cBhvr>
                                      <p:to>
                                        <p:strVal val="visible"/>
                                      </p:to>
                                    </p:set>
                                  </p:childTnLst>
                                </p:cTn>
                              </p:par>
                            </p:childTnLst>
                          </p:cTn>
                        </p:par>
                        <p:par>
                          <p:cTn id="217" fill="hold">
                            <p:stCondLst>
                              <p:cond delay="56500"/>
                            </p:stCondLst>
                            <p:childTnLst>
                              <p:par>
                                <p:cTn id="218" presetID="11" presetClass="entr" presetSubtype="0" fill="hold" grpId="0" nodeType="afterEffect">
                                  <p:stCondLst>
                                    <p:cond delay="0"/>
                                  </p:stCondLst>
                                  <p:childTnLst>
                                    <p:set>
                                      <p:cBhvr>
                                        <p:cTn id="219" dur="1000">
                                          <p:stCondLst>
                                            <p:cond delay="0"/>
                                          </p:stCondLst>
                                        </p:cTn>
                                        <p:tgtEl>
                                          <p:spTgt spid="98"/>
                                        </p:tgtEl>
                                        <p:attrNameLst>
                                          <p:attrName>style.visibility</p:attrName>
                                        </p:attrNameLst>
                                      </p:cBhvr>
                                      <p:to>
                                        <p:strVal val="visible"/>
                                      </p:to>
                                    </p:set>
                                  </p:childTnLst>
                                </p:cTn>
                              </p:par>
                            </p:childTnLst>
                          </p:cTn>
                        </p:par>
                        <p:par>
                          <p:cTn id="220" fill="hold">
                            <p:stCondLst>
                              <p:cond delay="57500"/>
                            </p:stCondLst>
                            <p:childTnLst>
                              <p:par>
                                <p:cTn id="221" presetID="11" presetClass="entr" presetSubtype="0" fill="hold" grpId="0" nodeType="afterEffect">
                                  <p:stCondLst>
                                    <p:cond delay="0"/>
                                  </p:stCondLst>
                                  <p:childTnLst>
                                    <p:set>
                                      <p:cBhvr>
                                        <p:cTn id="222" dur="1000">
                                          <p:stCondLst>
                                            <p:cond delay="0"/>
                                          </p:stCondLst>
                                        </p:cTn>
                                        <p:tgtEl>
                                          <p:spTgt spid="99"/>
                                        </p:tgtEl>
                                        <p:attrNameLst>
                                          <p:attrName>style.visibility</p:attrName>
                                        </p:attrNameLst>
                                      </p:cBhvr>
                                      <p:to>
                                        <p:strVal val="visible"/>
                                      </p:to>
                                    </p:set>
                                  </p:childTnLst>
                                </p:cTn>
                              </p:par>
                            </p:childTnLst>
                          </p:cTn>
                        </p:par>
                        <p:par>
                          <p:cTn id="223" fill="hold">
                            <p:stCondLst>
                              <p:cond delay="58500"/>
                            </p:stCondLst>
                            <p:childTnLst>
                              <p:par>
                                <p:cTn id="224" presetID="11" presetClass="entr" presetSubtype="0" fill="hold" grpId="0" nodeType="afterEffect">
                                  <p:stCondLst>
                                    <p:cond delay="0"/>
                                  </p:stCondLst>
                                  <p:childTnLst>
                                    <p:set>
                                      <p:cBhvr>
                                        <p:cTn id="225" dur="1000">
                                          <p:stCondLst>
                                            <p:cond delay="0"/>
                                          </p:stCondLst>
                                        </p:cTn>
                                        <p:tgtEl>
                                          <p:spTgt spid="100"/>
                                        </p:tgtEl>
                                        <p:attrNameLst>
                                          <p:attrName>style.visibility</p:attrName>
                                        </p:attrNameLst>
                                      </p:cBhvr>
                                      <p:to>
                                        <p:strVal val="visible"/>
                                      </p:to>
                                    </p:set>
                                  </p:childTnLst>
                                </p:cTn>
                              </p:par>
                            </p:childTnLst>
                          </p:cTn>
                        </p:par>
                        <p:par>
                          <p:cTn id="226" fill="hold">
                            <p:stCondLst>
                              <p:cond delay="59500"/>
                            </p:stCondLst>
                            <p:childTnLst>
                              <p:par>
                                <p:cTn id="227" presetID="11" presetClass="entr" presetSubtype="0" fill="hold" grpId="0" nodeType="afterEffect">
                                  <p:stCondLst>
                                    <p:cond delay="0"/>
                                  </p:stCondLst>
                                  <p:childTnLst>
                                    <p:set>
                                      <p:cBhvr>
                                        <p:cTn id="228" dur="1000">
                                          <p:stCondLst>
                                            <p:cond delay="0"/>
                                          </p:stCondLst>
                                        </p:cTn>
                                        <p:tgtEl>
                                          <p:spTgt spid="101"/>
                                        </p:tgtEl>
                                        <p:attrNameLst>
                                          <p:attrName>style.visibility</p:attrName>
                                        </p:attrNameLst>
                                      </p:cBhvr>
                                      <p:to>
                                        <p:strVal val="visible"/>
                                      </p:to>
                                    </p:set>
                                  </p:childTnLst>
                                </p:cTn>
                              </p:par>
                            </p:childTnLst>
                          </p:cTn>
                        </p:par>
                        <p:par>
                          <p:cTn id="229" fill="hold">
                            <p:stCondLst>
                              <p:cond delay="60500"/>
                            </p:stCondLst>
                            <p:childTnLst>
                              <p:par>
                                <p:cTn id="230" presetID="11" presetClass="entr" presetSubtype="0" fill="hold" grpId="0" nodeType="afterEffect">
                                  <p:stCondLst>
                                    <p:cond delay="0"/>
                                  </p:stCondLst>
                                  <p:childTnLst>
                                    <p:set>
                                      <p:cBhvr>
                                        <p:cTn id="231" dur="1000">
                                          <p:stCondLst>
                                            <p:cond delay="0"/>
                                          </p:stCondLst>
                                        </p:cTn>
                                        <p:tgtEl>
                                          <p:spTgt spid="102"/>
                                        </p:tgtEl>
                                        <p:attrNameLst>
                                          <p:attrName>style.visibility</p:attrName>
                                        </p:attrNameLst>
                                      </p:cBhvr>
                                      <p:to>
                                        <p:strVal val="visible"/>
                                      </p:to>
                                    </p:set>
                                  </p:childTnLst>
                                </p:cTn>
                              </p:par>
                            </p:childTnLst>
                          </p:cTn>
                        </p:par>
                        <p:par>
                          <p:cTn id="232" fill="hold">
                            <p:stCondLst>
                              <p:cond delay="61500"/>
                            </p:stCondLst>
                            <p:childTnLst>
                              <p:par>
                                <p:cTn id="233" presetID="11" presetClass="entr" presetSubtype="0" fill="hold" grpId="0" nodeType="afterEffect">
                                  <p:stCondLst>
                                    <p:cond delay="0"/>
                                  </p:stCondLst>
                                  <p:childTnLst>
                                    <p:set>
                                      <p:cBhvr>
                                        <p:cTn id="234" dur="1000">
                                          <p:stCondLst>
                                            <p:cond delay="0"/>
                                          </p:stCondLst>
                                        </p:cTn>
                                        <p:tgtEl>
                                          <p:spTgt spid="103"/>
                                        </p:tgtEl>
                                        <p:attrNameLst>
                                          <p:attrName>style.visibility</p:attrName>
                                        </p:attrNameLst>
                                      </p:cBhvr>
                                      <p:to>
                                        <p:strVal val="visible"/>
                                      </p:to>
                                    </p:set>
                                  </p:childTnLst>
                                </p:cTn>
                              </p:par>
                            </p:childTnLst>
                          </p:cTn>
                        </p:par>
                        <p:par>
                          <p:cTn id="235" fill="hold">
                            <p:stCondLst>
                              <p:cond delay="62500"/>
                            </p:stCondLst>
                            <p:childTnLst>
                              <p:par>
                                <p:cTn id="236" presetID="11" presetClass="entr" presetSubtype="0" fill="hold" grpId="0" nodeType="afterEffect">
                                  <p:stCondLst>
                                    <p:cond delay="0"/>
                                  </p:stCondLst>
                                  <p:childTnLst>
                                    <p:set>
                                      <p:cBhvr>
                                        <p:cTn id="237" dur="1000">
                                          <p:stCondLst>
                                            <p:cond delay="0"/>
                                          </p:stCondLst>
                                        </p:cTn>
                                        <p:tgtEl>
                                          <p:spTgt spid="104"/>
                                        </p:tgtEl>
                                        <p:attrNameLst>
                                          <p:attrName>style.visibility</p:attrName>
                                        </p:attrNameLst>
                                      </p:cBhvr>
                                      <p:to>
                                        <p:strVal val="visible"/>
                                      </p:to>
                                    </p:set>
                                  </p:childTnLst>
                                </p:cTn>
                              </p:par>
                            </p:childTnLst>
                          </p:cTn>
                        </p:par>
                        <p:par>
                          <p:cTn id="238" fill="hold">
                            <p:stCondLst>
                              <p:cond delay="63500"/>
                            </p:stCondLst>
                            <p:childTnLst>
                              <p:par>
                                <p:cTn id="239" presetID="11" presetClass="entr" presetSubtype="0" fill="hold" grpId="0" nodeType="afterEffect">
                                  <p:stCondLst>
                                    <p:cond delay="0"/>
                                  </p:stCondLst>
                                  <p:childTnLst>
                                    <p:set>
                                      <p:cBhvr>
                                        <p:cTn id="240" dur="1000">
                                          <p:stCondLst>
                                            <p:cond delay="0"/>
                                          </p:stCondLst>
                                        </p:cTn>
                                        <p:tgtEl>
                                          <p:spTgt spid="105"/>
                                        </p:tgtEl>
                                        <p:attrNameLst>
                                          <p:attrName>style.visibility</p:attrName>
                                        </p:attrNameLst>
                                      </p:cBhvr>
                                      <p:to>
                                        <p:strVal val="visible"/>
                                      </p:to>
                                    </p:set>
                                  </p:childTnLst>
                                </p:cTn>
                              </p:par>
                            </p:childTnLst>
                          </p:cTn>
                        </p:par>
                        <p:par>
                          <p:cTn id="241" fill="hold">
                            <p:stCondLst>
                              <p:cond delay="64500"/>
                            </p:stCondLst>
                            <p:childTnLst>
                              <p:par>
                                <p:cTn id="242" presetID="11" presetClass="entr" presetSubtype="0" fill="hold" grpId="0" nodeType="afterEffect">
                                  <p:stCondLst>
                                    <p:cond delay="0"/>
                                  </p:stCondLst>
                                  <p:childTnLst>
                                    <p:set>
                                      <p:cBhvr>
                                        <p:cTn id="243" dur="1000">
                                          <p:stCondLst>
                                            <p:cond delay="0"/>
                                          </p:stCondLst>
                                        </p:cTn>
                                        <p:tgtEl>
                                          <p:spTgt spid="106"/>
                                        </p:tgtEl>
                                        <p:attrNameLst>
                                          <p:attrName>style.visibility</p:attrName>
                                        </p:attrNameLst>
                                      </p:cBhvr>
                                      <p:to>
                                        <p:strVal val="visible"/>
                                      </p:to>
                                    </p:set>
                                  </p:childTnLst>
                                </p:cTn>
                              </p:par>
                            </p:childTnLst>
                          </p:cTn>
                        </p:par>
                        <p:par>
                          <p:cTn id="244" fill="hold">
                            <p:stCondLst>
                              <p:cond delay="65500"/>
                            </p:stCondLst>
                            <p:childTnLst>
                              <p:par>
                                <p:cTn id="245" presetID="11" presetClass="entr" presetSubtype="0" fill="hold" grpId="0" nodeType="afterEffect">
                                  <p:stCondLst>
                                    <p:cond delay="0"/>
                                  </p:stCondLst>
                                  <p:childTnLst>
                                    <p:set>
                                      <p:cBhvr>
                                        <p:cTn id="246" dur="1000">
                                          <p:stCondLst>
                                            <p:cond delay="0"/>
                                          </p:stCondLst>
                                        </p:cTn>
                                        <p:tgtEl>
                                          <p:spTgt spid="107"/>
                                        </p:tgtEl>
                                        <p:attrNameLst>
                                          <p:attrName>style.visibility</p:attrName>
                                        </p:attrNameLst>
                                      </p:cBhvr>
                                      <p:to>
                                        <p:strVal val="visible"/>
                                      </p:to>
                                    </p:set>
                                  </p:childTnLst>
                                </p:cTn>
                              </p:par>
                            </p:childTnLst>
                          </p:cTn>
                        </p:par>
                        <p:par>
                          <p:cTn id="247" fill="hold">
                            <p:stCondLst>
                              <p:cond delay="66500"/>
                            </p:stCondLst>
                            <p:childTnLst>
                              <p:par>
                                <p:cTn id="248" presetID="11" presetClass="entr" presetSubtype="0" fill="hold" grpId="0" nodeType="afterEffect">
                                  <p:stCondLst>
                                    <p:cond delay="0"/>
                                  </p:stCondLst>
                                  <p:childTnLst>
                                    <p:set>
                                      <p:cBhvr>
                                        <p:cTn id="249" dur="1000">
                                          <p:stCondLst>
                                            <p:cond delay="0"/>
                                          </p:stCondLst>
                                        </p:cTn>
                                        <p:tgtEl>
                                          <p:spTgt spid="108"/>
                                        </p:tgtEl>
                                        <p:attrNameLst>
                                          <p:attrName>style.visibility</p:attrName>
                                        </p:attrNameLst>
                                      </p:cBhvr>
                                      <p:to>
                                        <p:strVal val="visible"/>
                                      </p:to>
                                    </p:set>
                                  </p:childTnLst>
                                </p:cTn>
                              </p:par>
                            </p:childTnLst>
                          </p:cTn>
                        </p:par>
                        <p:par>
                          <p:cTn id="250" fill="hold">
                            <p:stCondLst>
                              <p:cond delay="67500"/>
                            </p:stCondLst>
                            <p:childTnLst>
                              <p:par>
                                <p:cTn id="251" presetID="11" presetClass="entr" presetSubtype="0" fill="hold" grpId="0" nodeType="afterEffect">
                                  <p:stCondLst>
                                    <p:cond delay="0"/>
                                  </p:stCondLst>
                                  <p:childTnLst>
                                    <p:set>
                                      <p:cBhvr>
                                        <p:cTn id="252" dur="1000">
                                          <p:stCondLst>
                                            <p:cond delay="0"/>
                                          </p:stCondLst>
                                        </p:cTn>
                                        <p:tgtEl>
                                          <p:spTgt spid="109"/>
                                        </p:tgtEl>
                                        <p:attrNameLst>
                                          <p:attrName>style.visibility</p:attrName>
                                        </p:attrNameLst>
                                      </p:cBhvr>
                                      <p:to>
                                        <p:strVal val="visible"/>
                                      </p:to>
                                    </p:set>
                                  </p:childTnLst>
                                </p:cTn>
                              </p:par>
                            </p:childTnLst>
                          </p:cTn>
                        </p:par>
                        <p:par>
                          <p:cTn id="253" fill="hold">
                            <p:stCondLst>
                              <p:cond delay="68500"/>
                            </p:stCondLst>
                            <p:childTnLst>
                              <p:par>
                                <p:cTn id="254" presetID="11" presetClass="entr" presetSubtype="0" fill="hold" grpId="0" nodeType="afterEffect">
                                  <p:stCondLst>
                                    <p:cond delay="0"/>
                                  </p:stCondLst>
                                  <p:childTnLst>
                                    <p:set>
                                      <p:cBhvr>
                                        <p:cTn id="255" dur="1000">
                                          <p:stCondLst>
                                            <p:cond delay="0"/>
                                          </p:stCondLst>
                                        </p:cTn>
                                        <p:tgtEl>
                                          <p:spTgt spid="110"/>
                                        </p:tgtEl>
                                        <p:attrNameLst>
                                          <p:attrName>style.visibility</p:attrName>
                                        </p:attrNameLst>
                                      </p:cBhvr>
                                      <p:to>
                                        <p:strVal val="visible"/>
                                      </p:to>
                                    </p:set>
                                  </p:childTnLst>
                                </p:cTn>
                              </p:par>
                            </p:childTnLst>
                          </p:cTn>
                        </p:par>
                        <p:par>
                          <p:cTn id="256" fill="hold">
                            <p:stCondLst>
                              <p:cond delay="69500"/>
                            </p:stCondLst>
                            <p:childTnLst>
                              <p:par>
                                <p:cTn id="257" presetID="11" presetClass="entr" presetSubtype="0" fill="hold" grpId="0" nodeType="afterEffect">
                                  <p:stCondLst>
                                    <p:cond delay="0"/>
                                  </p:stCondLst>
                                  <p:childTnLst>
                                    <p:set>
                                      <p:cBhvr>
                                        <p:cTn id="258" dur="1000">
                                          <p:stCondLst>
                                            <p:cond delay="0"/>
                                          </p:stCondLst>
                                        </p:cTn>
                                        <p:tgtEl>
                                          <p:spTgt spid="111"/>
                                        </p:tgtEl>
                                        <p:attrNameLst>
                                          <p:attrName>style.visibility</p:attrName>
                                        </p:attrNameLst>
                                      </p:cBhvr>
                                      <p:to>
                                        <p:strVal val="visible"/>
                                      </p:to>
                                    </p:set>
                                  </p:childTnLst>
                                </p:cTn>
                              </p:par>
                            </p:childTnLst>
                          </p:cTn>
                        </p:par>
                        <p:par>
                          <p:cTn id="259" fill="hold">
                            <p:stCondLst>
                              <p:cond delay="70500"/>
                            </p:stCondLst>
                            <p:childTnLst>
                              <p:par>
                                <p:cTn id="260" presetID="11" presetClass="entr" presetSubtype="0" fill="hold" grpId="0" nodeType="afterEffect">
                                  <p:stCondLst>
                                    <p:cond delay="0"/>
                                  </p:stCondLst>
                                  <p:childTnLst>
                                    <p:set>
                                      <p:cBhvr>
                                        <p:cTn id="261" dur="1000">
                                          <p:stCondLst>
                                            <p:cond delay="0"/>
                                          </p:stCondLst>
                                        </p:cTn>
                                        <p:tgtEl>
                                          <p:spTgt spid="112"/>
                                        </p:tgtEl>
                                        <p:attrNameLst>
                                          <p:attrName>style.visibility</p:attrName>
                                        </p:attrNameLst>
                                      </p:cBhvr>
                                      <p:to>
                                        <p:strVal val="visible"/>
                                      </p:to>
                                    </p:set>
                                  </p:childTnLst>
                                </p:cTn>
                              </p:par>
                            </p:childTnLst>
                          </p:cTn>
                        </p:par>
                        <p:par>
                          <p:cTn id="262" fill="hold">
                            <p:stCondLst>
                              <p:cond delay="71500"/>
                            </p:stCondLst>
                            <p:childTnLst>
                              <p:par>
                                <p:cTn id="263" presetID="11" presetClass="entr" presetSubtype="0" fill="hold" grpId="0" nodeType="afterEffect">
                                  <p:stCondLst>
                                    <p:cond delay="0"/>
                                  </p:stCondLst>
                                  <p:childTnLst>
                                    <p:set>
                                      <p:cBhvr>
                                        <p:cTn id="264" dur="1000">
                                          <p:stCondLst>
                                            <p:cond delay="0"/>
                                          </p:stCondLst>
                                        </p:cTn>
                                        <p:tgtEl>
                                          <p:spTgt spid="113"/>
                                        </p:tgtEl>
                                        <p:attrNameLst>
                                          <p:attrName>style.visibility</p:attrName>
                                        </p:attrNameLst>
                                      </p:cBhvr>
                                      <p:to>
                                        <p:strVal val="visible"/>
                                      </p:to>
                                    </p:set>
                                  </p:childTnLst>
                                </p:cTn>
                              </p:par>
                            </p:childTnLst>
                          </p:cTn>
                        </p:par>
                        <p:par>
                          <p:cTn id="265" fill="hold">
                            <p:stCondLst>
                              <p:cond delay="72500"/>
                            </p:stCondLst>
                            <p:childTnLst>
                              <p:par>
                                <p:cTn id="266" presetID="11" presetClass="entr" presetSubtype="0" fill="hold" grpId="0" nodeType="afterEffect">
                                  <p:stCondLst>
                                    <p:cond delay="0"/>
                                  </p:stCondLst>
                                  <p:childTnLst>
                                    <p:set>
                                      <p:cBhvr>
                                        <p:cTn id="267" dur="1000">
                                          <p:stCondLst>
                                            <p:cond delay="0"/>
                                          </p:stCondLst>
                                        </p:cTn>
                                        <p:tgtEl>
                                          <p:spTgt spid="114"/>
                                        </p:tgtEl>
                                        <p:attrNameLst>
                                          <p:attrName>style.visibility</p:attrName>
                                        </p:attrNameLst>
                                      </p:cBhvr>
                                      <p:to>
                                        <p:strVal val="visible"/>
                                      </p:to>
                                    </p:set>
                                  </p:childTnLst>
                                </p:cTn>
                              </p:par>
                            </p:childTnLst>
                          </p:cTn>
                        </p:par>
                        <p:par>
                          <p:cTn id="268" fill="hold">
                            <p:stCondLst>
                              <p:cond delay="73500"/>
                            </p:stCondLst>
                            <p:childTnLst>
                              <p:par>
                                <p:cTn id="269" presetID="11" presetClass="entr" presetSubtype="0" fill="hold" grpId="0" nodeType="afterEffect">
                                  <p:stCondLst>
                                    <p:cond delay="0"/>
                                  </p:stCondLst>
                                  <p:childTnLst>
                                    <p:set>
                                      <p:cBhvr>
                                        <p:cTn id="270" dur="1000">
                                          <p:stCondLst>
                                            <p:cond delay="0"/>
                                          </p:stCondLst>
                                        </p:cTn>
                                        <p:tgtEl>
                                          <p:spTgt spid="115"/>
                                        </p:tgtEl>
                                        <p:attrNameLst>
                                          <p:attrName>style.visibility</p:attrName>
                                        </p:attrNameLst>
                                      </p:cBhvr>
                                      <p:to>
                                        <p:strVal val="visible"/>
                                      </p:to>
                                    </p:set>
                                  </p:childTnLst>
                                </p:cTn>
                              </p:par>
                            </p:childTnLst>
                          </p:cTn>
                        </p:par>
                        <p:par>
                          <p:cTn id="271" fill="hold">
                            <p:stCondLst>
                              <p:cond delay="74500"/>
                            </p:stCondLst>
                            <p:childTnLst>
                              <p:par>
                                <p:cTn id="272" presetID="11" presetClass="entr" presetSubtype="0" fill="hold" grpId="0" nodeType="afterEffect">
                                  <p:stCondLst>
                                    <p:cond delay="0"/>
                                  </p:stCondLst>
                                  <p:childTnLst>
                                    <p:set>
                                      <p:cBhvr>
                                        <p:cTn id="273" dur="1000">
                                          <p:stCondLst>
                                            <p:cond delay="0"/>
                                          </p:stCondLst>
                                        </p:cTn>
                                        <p:tgtEl>
                                          <p:spTgt spid="116"/>
                                        </p:tgtEl>
                                        <p:attrNameLst>
                                          <p:attrName>style.visibility</p:attrName>
                                        </p:attrNameLst>
                                      </p:cBhvr>
                                      <p:to>
                                        <p:strVal val="visible"/>
                                      </p:to>
                                    </p:set>
                                  </p:childTnLst>
                                </p:cTn>
                              </p:par>
                            </p:childTnLst>
                          </p:cTn>
                        </p:par>
                        <p:par>
                          <p:cTn id="274" fill="hold">
                            <p:stCondLst>
                              <p:cond delay="75500"/>
                            </p:stCondLst>
                            <p:childTnLst>
                              <p:par>
                                <p:cTn id="275" presetID="11" presetClass="entr" presetSubtype="0" fill="hold" grpId="0" nodeType="afterEffect">
                                  <p:stCondLst>
                                    <p:cond delay="0"/>
                                  </p:stCondLst>
                                  <p:childTnLst>
                                    <p:set>
                                      <p:cBhvr>
                                        <p:cTn id="276" dur="1000">
                                          <p:stCondLst>
                                            <p:cond delay="0"/>
                                          </p:stCondLst>
                                        </p:cTn>
                                        <p:tgtEl>
                                          <p:spTgt spid="117"/>
                                        </p:tgtEl>
                                        <p:attrNameLst>
                                          <p:attrName>style.visibility</p:attrName>
                                        </p:attrNameLst>
                                      </p:cBhvr>
                                      <p:to>
                                        <p:strVal val="visible"/>
                                      </p:to>
                                    </p:set>
                                  </p:childTnLst>
                                </p:cTn>
                              </p:par>
                            </p:childTnLst>
                          </p:cTn>
                        </p:par>
                        <p:par>
                          <p:cTn id="277" fill="hold">
                            <p:stCondLst>
                              <p:cond delay="76500"/>
                            </p:stCondLst>
                            <p:childTnLst>
                              <p:par>
                                <p:cTn id="278" presetID="11" presetClass="entr" presetSubtype="0" fill="hold" grpId="0" nodeType="afterEffect">
                                  <p:stCondLst>
                                    <p:cond delay="0"/>
                                  </p:stCondLst>
                                  <p:childTnLst>
                                    <p:set>
                                      <p:cBhvr>
                                        <p:cTn id="279" dur="1000">
                                          <p:stCondLst>
                                            <p:cond delay="0"/>
                                          </p:stCondLst>
                                        </p:cTn>
                                        <p:tgtEl>
                                          <p:spTgt spid="118"/>
                                        </p:tgtEl>
                                        <p:attrNameLst>
                                          <p:attrName>style.visibility</p:attrName>
                                        </p:attrNameLst>
                                      </p:cBhvr>
                                      <p:to>
                                        <p:strVal val="visible"/>
                                      </p:to>
                                    </p:set>
                                  </p:childTnLst>
                                </p:cTn>
                              </p:par>
                            </p:childTnLst>
                          </p:cTn>
                        </p:par>
                        <p:par>
                          <p:cTn id="280" fill="hold">
                            <p:stCondLst>
                              <p:cond delay="77500"/>
                            </p:stCondLst>
                            <p:childTnLst>
                              <p:par>
                                <p:cTn id="281" presetID="11" presetClass="entr" presetSubtype="0" fill="hold" grpId="0" nodeType="afterEffect">
                                  <p:stCondLst>
                                    <p:cond delay="0"/>
                                  </p:stCondLst>
                                  <p:childTnLst>
                                    <p:set>
                                      <p:cBhvr>
                                        <p:cTn id="282" dur="1000">
                                          <p:stCondLst>
                                            <p:cond delay="0"/>
                                          </p:stCondLst>
                                        </p:cTn>
                                        <p:tgtEl>
                                          <p:spTgt spid="119"/>
                                        </p:tgtEl>
                                        <p:attrNameLst>
                                          <p:attrName>style.visibility</p:attrName>
                                        </p:attrNameLst>
                                      </p:cBhvr>
                                      <p:to>
                                        <p:strVal val="visible"/>
                                      </p:to>
                                    </p:set>
                                  </p:childTnLst>
                                </p:cTn>
                              </p:par>
                            </p:childTnLst>
                          </p:cTn>
                        </p:par>
                        <p:par>
                          <p:cTn id="283" fill="hold">
                            <p:stCondLst>
                              <p:cond delay="78500"/>
                            </p:stCondLst>
                            <p:childTnLst>
                              <p:par>
                                <p:cTn id="284" presetID="11" presetClass="entr" presetSubtype="0" fill="hold" grpId="0" nodeType="afterEffect">
                                  <p:stCondLst>
                                    <p:cond delay="0"/>
                                  </p:stCondLst>
                                  <p:childTnLst>
                                    <p:set>
                                      <p:cBhvr>
                                        <p:cTn id="285" dur="1000">
                                          <p:stCondLst>
                                            <p:cond delay="0"/>
                                          </p:stCondLst>
                                        </p:cTn>
                                        <p:tgtEl>
                                          <p:spTgt spid="120"/>
                                        </p:tgtEl>
                                        <p:attrNameLst>
                                          <p:attrName>style.visibility</p:attrName>
                                        </p:attrNameLst>
                                      </p:cBhvr>
                                      <p:to>
                                        <p:strVal val="visible"/>
                                      </p:to>
                                    </p:set>
                                  </p:childTnLst>
                                </p:cTn>
                              </p:par>
                            </p:childTnLst>
                          </p:cTn>
                        </p:par>
                        <p:par>
                          <p:cTn id="286" fill="hold">
                            <p:stCondLst>
                              <p:cond delay="79500"/>
                            </p:stCondLst>
                            <p:childTnLst>
                              <p:par>
                                <p:cTn id="287" presetID="11" presetClass="entr" presetSubtype="0" fill="hold" grpId="0" nodeType="afterEffect">
                                  <p:stCondLst>
                                    <p:cond delay="0"/>
                                  </p:stCondLst>
                                  <p:childTnLst>
                                    <p:set>
                                      <p:cBhvr>
                                        <p:cTn id="288" dur="1000">
                                          <p:stCondLst>
                                            <p:cond delay="0"/>
                                          </p:stCondLst>
                                        </p:cTn>
                                        <p:tgtEl>
                                          <p:spTgt spid="121"/>
                                        </p:tgtEl>
                                        <p:attrNameLst>
                                          <p:attrName>style.visibility</p:attrName>
                                        </p:attrNameLst>
                                      </p:cBhvr>
                                      <p:to>
                                        <p:strVal val="visible"/>
                                      </p:to>
                                    </p:set>
                                  </p:childTnLst>
                                </p:cTn>
                              </p:par>
                            </p:childTnLst>
                          </p:cTn>
                        </p:par>
                        <p:par>
                          <p:cTn id="289" fill="hold">
                            <p:stCondLst>
                              <p:cond delay="80500"/>
                            </p:stCondLst>
                            <p:childTnLst>
                              <p:par>
                                <p:cTn id="290" presetID="11" presetClass="entr" presetSubtype="0" fill="hold" grpId="0" nodeType="afterEffect">
                                  <p:stCondLst>
                                    <p:cond delay="0"/>
                                  </p:stCondLst>
                                  <p:childTnLst>
                                    <p:set>
                                      <p:cBhvr>
                                        <p:cTn id="291" dur="1000">
                                          <p:stCondLst>
                                            <p:cond delay="0"/>
                                          </p:stCondLst>
                                        </p:cTn>
                                        <p:tgtEl>
                                          <p:spTgt spid="122"/>
                                        </p:tgtEl>
                                        <p:attrNameLst>
                                          <p:attrName>style.visibility</p:attrName>
                                        </p:attrNameLst>
                                      </p:cBhvr>
                                      <p:to>
                                        <p:strVal val="visible"/>
                                      </p:to>
                                    </p:set>
                                  </p:childTnLst>
                                </p:cTn>
                              </p:par>
                            </p:childTnLst>
                          </p:cTn>
                        </p:par>
                        <p:par>
                          <p:cTn id="292" fill="hold">
                            <p:stCondLst>
                              <p:cond delay="81500"/>
                            </p:stCondLst>
                            <p:childTnLst>
                              <p:par>
                                <p:cTn id="293" presetID="11" presetClass="entr" presetSubtype="0" fill="hold" grpId="0" nodeType="afterEffect">
                                  <p:stCondLst>
                                    <p:cond delay="0"/>
                                  </p:stCondLst>
                                  <p:childTnLst>
                                    <p:set>
                                      <p:cBhvr>
                                        <p:cTn id="294" dur="1000">
                                          <p:stCondLst>
                                            <p:cond delay="0"/>
                                          </p:stCondLst>
                                        </p:cTn>
                                        <p:tgtEl>
                                          <p:spTgt spid="123"/>
                                        </p:tgtEl>
                                        <p:attrNameLst>
                                          <p:attrName>style.visibility</p:attrName>
                                        </p:attrNameLst>
                                      </p:cBhvr>
                                      <p:to>
                                        <p:strVal val="visible"/>
                                      </p:to>
                                    </p:set>
                                  </p:childTnLst>
                                </p:cTn>
                              </p:par>
                            </p:childTnLst>
                          </p:cTn>
                        </p:par>
                        <p:par>
                          <p:cTn id="295" fill="hold">
                            <p:stCondLst>
                              <p:cond delay="82500"/>
                            </p:stCondLst>
                            <p:childTnLst>
                              <p:par>
                                <p:cTn id="296" presetID="11" presetClass="entr" presetSubtype="0" fill="hold" grpId="0" nodeType="afterEffect">
                                  <p:stCondLst>
                                    <p:cond delay="0"/>
                                  </p:stCondLst>
                                  <p:childTnLst>
                                    <p:set>
                                      <p:cBhvr>
                                        <p:cTn id="297" dur="1000">
                                          <p:stCondLst>
                                            <p:cond delay="0"/>
                                          </p:stCondLst>
                                        </p:cTn>
                                        <p:tgtEl>
                                          <p:spTgt spid="124"/>
                                        </p:tgtEl>
                                        <p:attrNameLst>
                                          <p:attrName>style.visibility</p:attrName>
                                        </p:attrNameLst>
                                      </p:cBhvr>
                                      <p:to>
                                        <p:strVal val="visible"/>
                                      </p:to>
                                    </p:set>
                                  </p:childTnLst>
                                </p:cTn>
                              </p:par>
                            </p:childTnLst>
                          </p:cTn>
                        </p:par>
                        <p:par>
                          <p:cTn id="298" fill="hold">
                            <p:stCondLst>
                              <p:cond delay="83500"/>
                            </p:stCondLst>
                            <p:childTnLst>
                              <p:par>
                                <p:cTn id="299" presetID="11" presetClass="entr" presetSubtype="0" fill="hold" grpId="0" nodeType="afterEffect">
                                  <p:stCondLst>
                                    <p:cond delay="0"/>
                                  </p:stCondLst>
                                  <p:childTnLst>
                                    <p:set>
                                      <p:cBhvr>
                                        <p:cTn id="300" dur="1000">
                                          <p:stCondLst>
                                            <p:cond delay="0"/>
                                          </p:stCondLst>
                                        </p:cTn>
                                        <p:tgtEl>
                                          <p:spTgt spid="125"/>
                                        </p:tgtEl>
                                        <p:attrNameLst>
                                          <p:attrName>style.visibility</p:attrName>
                                        </p:attrNameLst>
                                      </p:cBhvr>
                                      <p:to>
                                        <p:strVal val="visible"/>
                                      </p:to>
                                    </p:set>
                                  </p:childTnLst>
                                </p:cTn>
                              </p:par>
                            </p:childTnLst>
                          </p:cTn>
                        </p:par>
                        <p:par>
                          <p:cTn id="301" fill="hold">
                            <p:stCondLst>
                              <p:cond delay="84500"/>
                            </p:stCondLst>
                            <p:childTnLst>
                              <p:par>
                                <p:cTn id="302" presetID="11" presetClass="entr" presetSubtype="0" fill="hold" grpId="0" nodeType="afterEffect">
                                  <p:stCondLst>
                                    <p:cond delay="0"/>
                                  </p:stCondLst>
                                  <p:childTnLst>
                                    <p:set>
                                      <p:cBhvr>
                                        <p:cTn id="303" dur="1000">
                                          <p:stCondLst>
                                            <p:cond delay="0"/>
                                          </p:stCondLst>
                                        </p:cTn>
                                        <p:tgtEl>
                                          <p:spTgt spid="126"/>
                                        </p:tgtEl>
                                        <p:attrNameLst>
                                          <p:attrName>style.visibility</p:attrName>
                                        </p:attrNameLst>
                                      </p:cBhvr>
                                      <p:to>
                                        <p:strVal val="visible"/>
                                      </p:to>
                                    </p:set>
                                  </p:childTnLst>
                                </p:cTn>
                              </p:par>
                            </p:childTnLst>
                          </p:cTn>
                        </p:par>
                        <p:par>
                          <p:cTn id="304" fill="hold">
                            <p:stCondLst>
                              <p:cond delay="85500"/>
                            </p:stCondLst>
                            <p:childTnLst>
                              <p:par>
                                <p:cTn id="305" presetID="11" presetClass="entr" presetSubtype="0" fill="hold" grpId="0" nodeType="afterEffect">
                                  <p:stCondLst>
                                    <p:cond delay="0"/>
                                  </p:stCondLst>
                                  <p:childTnLst>
                                    <p:set>
                                      <p:cBhvr>
                                        <p:cTn id="306" dur="1000">
                                          <p:stCondLst>
                                            <p:cond delay="0"/>
                                          </p:stCondLst>
                                        </p:cTn>
                                        <p:tgtEl>
                                          <p:spTgt spid="127"/>
                                        </p:tgtEl>
                                        <p:attrNameLst>
                                          <p:attrName>style.visibility</p:attrName>
                                        </p:attrNameLst>
                                      </p:cBhvr>
                                      <p:to>
                                        <p:strVal val="visible"/>
                                      </p:to>
                                    </p:set>
                                  </p:childTnLst>
                                </p:cTn>
                              </p:par>
                            </p:childTnLst>
                          </p:cTn>
                        </p:par>
                        <p:par>
                          <p:cTn id="307" fill="hold">
                            <p:stCondLst>
                              <p:cond delay="86500"/>
                            </p:stCondLst>
                            <p:childTnLst>
                              <p:par>
                                <p:cTn id="308" presetID="11" presetClass="entr" presetSubtype="0" fill="hold" grpId="0" nodeType="afterEffect">
                                  <p:stCondLst>
                                    <p:cond delay="0"/>
                                  </p:stCondLst>
                                  <p:childTnLst>
                                    <p:set>
                                      <p:cBhvr>
                                        <p:cTn id="309" dur="1000">
                                          <p:stCondLst>
                                            <p:cond delay="0"/>
                                          </p:stCondLst>
                                        </p:cTn>
                                        <p:tgtEl>
                                          <p:spTgt spid="128"/>
                                        </p:tgtEl>
                                        <p:attrNameLst>
                                          <p:attrName>style.visibility</p:attrName>
                                        </p:attrNameLst>
                                      </p:cBhvr>
                                      <p:to>
                                        <p:strVal val="visible"/>
                                      </p:to>
                                    </p:set>
                                  </p:childTnLst>
                                </p:cTn>
                              </p:par>
                            </p:childTnLst>
                          </p:cTn>
                        </p:par>
                        <p:par>
                          <p:cTn id="310" fill="hold">
                            <p:stCondLst>
                              <p:cond delay="87500"/>
                            </p:stCondLst>
                            <p:childTnLst>
                              <p:par>
                                <p:cTn id="311" presetID="11" presetClass="entr" presetSubtype="0" fill="hold" grpId="0" nodeType="afterEffect">
                                  <p:stCondLst>
                                    <p:cond delay="0"/>
                                  </p:stCondLst>
                                  <p:childTnLst>
                                    <p:set>
                                      <p:cBhvr>
                                        <p:cTn id="312" dur="1000">
                                          <p:stCondLst>
                                            <p:cond delay="0"/>
                                          </p:stCondLst>
                                        </p:cTn>
                                        <p:tgtEl>
                                          <p:spTgt spid="129"/>
                                        </p:tgtEl>
                                        <p:attrNameLst>
                                          <p:attrName>style.visibility</p:attrName>
                                        </p:attrNameLst>
                                      </p:cBhvr>
                                      <p:to>
                                        <p:strVal val="visible"/>
                                      </p:to>
                                    </p:set>
                                  </p:childTnLst>
                                </p:cTn>
                              </p:par>
                            </p:childTnLst>
                          </p:cTn>
                        </p:par>
                        <p:par>
                          <p:cTn id="313" fill="hold">
                            <p:stCondLst>
                              <p:cond delay="88500"/>
                            </p:stCondLst>
                            <p:childTnLst>
                              <p:par>
                                <p:cTn id="314" presetID="11" presetClass="entr" presetSubtype="0" fill="hold" grpId="0" nodeType="afterEffect">
                                  <p:stCondLst>
                                    <p:cond delay="0"/>
                                  </p:stCondLst>
                                  <p:childTnLst>
                                    <p:set>
                                      <p:cBhvr>
                                        <p:cTn id="315" dur="1000">
                                          <p:stCondLst>
                                            <p:cond delay="0"/>
                                          </p:stCondLst>
                                        </p:cTn>
                                        <p:tgtEl>
                                          <p:spTgt spid="130"/>
                                        </p:tgtEl>
                                        <p:attrNameLst>
                                          <p:attrName>style.visibility</p:attrName>
                                        </p:attrNameLst>
                                      </p:cBhvr>
                                      <p:to>
                                        <p:strVal val="visible"/>
                                      </p:to>
                                    </p:set>
                                  </p:childTnLst>
                                </p:cTn>
                              </p:par>
                            </p:childTnLst>
                          </p:cTn>
                        </p:par>
                        <p:par>
                          <p:cTn id="316" fill="hold">
                            <p:stCondLst>
                              <p:cond delay="89500"/>
                            </p:stCondLst>
                            <p:childTnLst>
                              <p:par>
                                <p:cTn id="317" presetID="11" presetClass="entr" presetSubtype="0" fill="hold" grpId="0" nodeType="afterEffect">
                                  <p:stCondLst>
                                    <p:cond delay="0"/>
                                  </p:stCondLst>
                                  <p:childTnLst>
                                    <p:set>
                                      <p:cBhvr>
                                        <p:cTn id="318" dur="1000">
                                          <p:stCondLst>
                                            <p:cond delay="0"/>
                                          </p:stCondLst>
                                        </p:cTn>
                                        <p:tgtEl>
                                          <p:spTgt spid="131"/>
                                        </p:tgtEl>
                                        <p:attrNameLst>
                                          <p:attrName>style.visibility</p:attrName>
                                        </p:attrNameLst>
                                      </p:cBhvr>
                                      <p:to>
                                        <p:strVal val="visible"/>
                                      </p:to>
                                    </p:set>
                                  </p:childTnLst>
                                </p:cTn>
                              </p:par>
                            </p:childTnLst>
                          </p:cTn>
                        </p:par>
                        <p:par>
                          <p:cTn id="319" fill="hold">
                            <p:stCondLst>
                              <p:cond delay="90500"/>
                            </p:stCondLst>
                            <p:childTnLst>
                              <p:par>
                                <p:cTn id="320" presetID="11" presetClass="entr" presetSubtype="0" fill="hold" grpId="0" nodeType="afterEffect">
                                  <p:stCondLst>
                                    <p:cond delay="0"/>
                                  </p:stCondLst>
                                  <p:childTnLst>
                                    <p:set>
                                      <p:cBhvr>
                                        <p:cTn id="321" dur="1000">
                                          <p:stCondLst>
                                            <p:cond delay="0"/>
                                          </p:stCondLst>
                                        </p:cTn>
                                        <p:tgtEl>
                                          <p:spTgt spid="132"/>
                                        </p:tgtEl>
                                        <p:attrNameLst>
                                          <p:attrName>style.visibility</p:attrName>
                                        </p:attrNameLst>
                                      </p:cBhvr>
                                      <p:to>
                                        <p:strVal val="visible"/>
                                      </p:to>
                                    </p:set>
                                  </p:childTnLst>
                                </p:cTn>
                              </p:par>
                            </p:childTnLst>
                          </p:cTn>
                        </p:par>
                        <p:par>
                          <p:cTn id="322" fill="hold">
                            <p:stCondLst>
                              <p:cond delay="91500"/>
                            </p:stCondLst>
                            <p:childTnLst>
                              <p:par>
                                <p:cTn id="323" presetID="11" presetClass="entr" presetSubtype="0" fill="hold" grpId="0" nodeType="afterEffect">
                                  <p:stCondLst>
                                    <p:cond delay="0"/>
                                  </p:stCondLst>
                                  <p:childTnLst>
                                    <p:set>
                                      <p:cBhvr>
                                        <p:cTn id="324" dur="1000">
                                          <p:stCondLst>
                                            <p:cond delay="0"/>
                                          </p:stCondLst>
                                        </p:cTn>
                                        <p:tgtEl>
                                          <p:spTgt spid="133"/>
                                        </p:tgtEl>
                                        <p:attrNameLst>
                                          <p:attrName>style.visibility</p:attrName>
                                        </p:attrNameLst>
                                      </p:cBhvr>
                                      <p:to>
                                        <p:strVal val="visible"/>
                                      </p:to>
                                    </p:set>
                                  </p:childTnLst>
                                </p:cTn>
                              </p:par>
                            </p:childTnLst>
                          </p:cTn>
                        </p:par>
                        <p:par>
                          <p:cTn id="325" fill="hold">
                            <p:stCondLst>
                              <p:cond delay="92500"/>
                            </p:stCondLst>
                            <p:childTnLst>
                              <p:par>
                                <p:cTn id="326" presetID="11" presetClass="entr" presetSubtype="0" fill="hold" grpId="0" nodeType="afterEffect">
                                  <p:stCondLst>
                                    <p:cond delay="0"/>
                                  </p:stCondLst>
                                  <p:childTnLst>
                                    <p:set>
                                      <p:cBhvr>
                                        <p:cTn id="327" dur="1000">
                                          <p:stCondLst>
                                            <p:cond delay="0"/>
                                          </p:stCondLst>
                                        </p:cTn>
                                        <p:tgtEl>
                                          <p:spTgt spid="134"/>
                                        </p:tgtEl>
                                        <p:attrNameLst>
                                          <p:attrName>style.visibility</p:attrName>
                                        </p:attrNameLst>
                                      </p:cBhvr>
                                      <p:to>
                                        <p:strVal val="visible"/>
                                      </p:to>
                                    </p:set>
                                  </p:childTnLst>
                                </p:cTn>
                              </p:par>
                            </p:childTnLst>
                          </p:cTn>
                        </p:par>
                        <p:par>
                          <p:cTn id="328" fill="hold">
                            <p:stCondLst>
                              <p:cond delay="93500"/>
                            </p:stCondLst>
                            <p:childTnLst>
                              <p:par>
                                <p:cTn id="329" presetID="11" presetClass="entr" presetSubtype="0" fill="hold" grpId="0" nodeType="afterEffect">
                                  <p:stCondLst>
                                    <p:cond delay="0"/>
                                  </p:stCondLst>
                                  <p:childTnLst>
                                    <p:set>
                                      <p:cBhvr>
                                        <p:cTn id="330" dur="1000">
                                          <p:stCondLst>
                                            <p:cond delay="0"/>
                                          </p:stCondLst>
                                        </p:cTn>
                                        <p:tgtEl>
                                          <p:spTgt spid="135"/>
                                        </p:tgtEl>
                                        <p:attrNameLst>
                                          <p:attrName>style.visibility</p:attrName>
                                        </p:attrNameLst>
                                      </p:cBhvr>
                                      <p:to>
                                        <p:strVal val="visible"/>
                                      </p:to>
                                    </p:set>
                                  </p:childTnLst>
                                </p:cTn>
                              </p:par>
                            </p:childTnLst>
                          </p:cTn>
                        </p:par>
                        <p:par>
                          <p:cTn id="331" fill="hold">
                            <p:stCondLst>
                              <p:cond delay="94500"/>
                            </p:stCondLst>
                            <p:childTnLst>
                              <p:par>
                                <p:cTn id="332" presetID="11" presetClass="entr" presetSubtype="0" fill="hold" grpId="0" nodeType="afterEffect">
                                  <p:stCondLst>
                                    <p:cond delay="0"/>
                                  </p:stCondLst>
                                  <p:childTnLst>
                                    <p:set>
                                      <p:cBhvr>
                                        <p:cTn id="333" dur="1000">
                                          <p:stCondLst>
                                            <p:cond delay="0"/>
                                          </p:stCondLst>
                                        </p:cTn>
                                        <p:tgtEl>
                                          <p:spTgt spid="136"/>
                                        </p:tgtEl>
                                        <p:attrNameLst>
                                          <p:attrName>style.visibility</p:attrName>
                                        </p:attrNameLst>
                                      </p:cBhvr>
                                      <p:to>
                                        <p:strVal val="visible"/>
                                      </p:to>
                                    </p:set>
                                  </p:childTnLst>
                                </p:cTn>
                              </p:par>
                            </p:childTnLst>
                          </p:cTn>
                        </p:par>
                        <p:par>
                          <p:cTn id="334" fill="hold">
                            <p:stCondLst>
                              <p:cond delay="95500"/>
                            </p:stCondLst>
                            <p:childTnLst>
                              <p:par>
                                <p:cTn id="335" presetID="11" presetClass="entr" presetSubtype="0" fill="hold" grpId="0" nodeType="afterEffect">
                                  <p:stCondLst>
                                    <p:cond delay="0"/>
                                  </p:stCondLst>
                                  <p:childTnLst>
                                    <p:set>
                                      <p:cBhvr>
                                        <p:cTn id="336" dur="1000">
                                          <p:stCondLst>
                                            <p:cond delay="0"/>
                                          </p:stCondLst>
                                        </p:cTn>
                                        <p:tgtEl>
                                          <p:spTgt spid="137"/>
                                        </p:tgtEl>
                                        <p:attrNameLst>
                                          <p:attrName>style.visibility</p:attrName>
                                        </p:attrNameLst>
                                      </p:cBhvr>
                                      <p:to>
                                        <p:strVal val="visible"/>
                                      </p:to>
                                    </p:set>
                                  </p:childTnLst>
                                </p:cTn>
                              </p:par>
                            </p:childTnLst>
                          </p:cTn>
                        </p:par>
                        <p:par>
                          <p:cTn id="337" fill="hold">
                            <p:stCondLst>
                              <p:cond delay="96500"/>
                            </p:stCondLst>
                            <p:childTnLst>
                              <p:par>
                                <p:cTn id="338" presetID="11" presetClass="entr" presetSubtype="0" fill="hold" grpId="0" nodeType="afterEffect">
                                  <p:stCondLst>
                                    <p:cond delay="0"/>
                                  </p:stCondLst>
                                  <p:childTnLst>
                                    <p:set>
                                      <p:cBhvr>
                                        <p:cTn id="339" dur="1000">
                                          <p:stCondLst>
                                            <p:cond delay="0"/>
                                          </p:stCondLst>
                                        </p:cTn>
                                        <p:tgtEl>
                                          <p:spTgt spid="138"/>
                                        </p:tgtEl>
                                        <p:attrNameLst>
                                          <p:attrName>style.visibility</p:attrName>
                                        </p:attrNameLst>
                                      </p:cBhvr>
                                      <p:to>
                                        <p:strVal val="visible"/>
                                      </p:to>
                                    </p:set>
                                  </p:childTnLst>
                                </p:cTn>
                              </p:par>
                            </p:childTnLst>
                          </p:cTn>
                        </p:par>
                        <p:par>
                          <p:cTn id="340" fill="hold">
                            <p:stCondLst>
                              <p:cond delay="97500"/>
                            </p:stCondLst>
                            <p:childTnLst>
                              <p:par>
                                <p:cTn id="341" presetID="11" presetClass="entr" presetSubtype="0" fill="hold" grpId="0" nodeType="afterEffect">
                                  <p:stCondLst>
                                    <p:cond delay="0"/>
                                  </p:stCondLst>
                                  <p:childTnLst>
                                    <p:set>
                                      <p:cBhvr>
                                        <p:cTn id="342" dur="1000">
                                          <p:stCondLst>
                                            <p:cond delay="0"/>
                                          </p:stCondLst>
                                        </p:cTn>
                                        <p:tgtEl>
                                          <p:spTgt spid="139"/>
                                        </p:tgtEl>
                                        <p:attrNameLst>
                                          <p:attrName>style.visibility</p:attrName>
                                        </p:attrNameLst>
                                      </p:cBhvr>
                                      <p:to>
                                        <p:strVal val="visible"/>
                                      </p:to>
                                    </p:set>
                                  </p:childTnLst>
                                </p:cTn>
                              </p:par>
                            </p:childTnLst>
                          </p:cTn>
                        </p:par>
                        <p:par>
                          <p:cTn id="343" fill="hold">
                            <p:stCondLst>
                              <p:cond delay="98500"/>
                            </p:stCondLst>
                            <p:childTnLst>
                              <p:par>
                                <p:cTn id="344" presetID="11" presetClass="entr" presetSubtype="0" fill="hold" grpId="0" nodeType="afterEffect">
                                  <p:stCondLst>
                                    <p:cond delay="0"/>
                                  </p:stCondLst>
                                  <p:childTnLst>
                                    <p:set>
                                      <p:cBhvr>
                                        <p:cTn id="345" dur="1000">
                                          <p:stCondLst>
                                            <p:cond delay="0"/>
                                          </p:stCondLst>
                                        </p:cTn>
                                        <p:tgtEl>
                                          <p:spTgt spid="140"/>
                                        </p:tgtEl>
                                        <p:attrNameLst>
                                          <p:attrName>style.visibility</p:attrName>
                                        </p:attrNameLst>
                                      </p:cBhvr>
                                      <p:to>
                                        <p:strVal val="visible"/>
                                      </p:to>
                                    </p:set>
                                  </p:childTnLst>
                                </p:cTn>
                              </p:par>
                            </p:childTnLst>
                          </p:cTn>
                        </p:par>
                        <p:par>
                          <p:cTn id="346" fill="hold">
                            <p:stCondLst>
                              <p:cond delay="99500"/>
                            </p:stCondLst>
                            <p:childTnLst>
                              <p:par>
                                <p:cTn id="347" presetID="11" presetClass="entr" presetSubtype="0" fill="hold" grpId="0" nodeType="afterEffect">
                                  <p:stCondLst>
                                    <p:cond delay="0"/>
                                  </p:stCondLst>
                                  <p:childTnLst>
                                    <p:set>
                                      <p:cBhvr>
                                        <p:cTn id="348" dur="1000">
                                          <p:stCondLst>
                                            <p:cond delay="0"/>
                                          </p:stCondLst>
                                        </p:cTn>
                                        <p:tgtEl>
                                          <p:spTgt spid="141"/>
                                        </p:tgtEl>
                                        <p:attrNameLst>
                                          <p:attrName>style.visibility</p:attrName>
                                        </p:attrNameLst>
                                      </p:cBhvr>
                                      <p:to>
                                        <p:strVal val="visible"/>
                                      </p:to>
                                    </p:set>
                                  </p:childTnLst>
                                </p:cTn>
                              </p:par>
                            </p:childTnLst>
                          </p:cTn>
                        </p:par>
                        <p:par>
                          <p:cTn id="349" fill="hold">
                            <p:stCondLst>
                              <p:cond delay="100500"/>
                            </p:stCondLst>
                            <p:childTnLst>
                              <p:par>
                                <p:cTn id="350" presetID="11" presetClass="entr" presetSubtype="0" fill="hold" grpId="0" nodeType="afterEffect">
                                  <p:stCondLst>
                                    <p:cond delay="0"/>
                                  </p:stCondLst>
                                  <p:childTnLst>
                                    <p:set>
                                      <p:cBhvr>
                                        <p:cTn id="351" dur="1000">
                                          <p:stCondLst>
                                            <p:cond delay="0"/>
                                          </p:stCondLst>
                                        </p:cTn>
                                        <p:tgtEl>
                                          <p:spTgt spid="142"/>
                                        </p:tgtEl>
                                        <p:attrNameLst>
                                          <p:attrName>style.visibility</p:attrName>
                                        </p:attrNameLst>
                                      </p:cBhvr>
                                      <p:to>
                                        <p:strVal val="visible"/>
                                      </p:to>
                                    </p:set>
                                  </p:childTnLst>
                                </p:cTn>
                              </p:par>
                            </p:childTnLst>
                          </p:cTn>
                        </p:par>
                        <p:par>
                          <p:cTn id="352" fill="hold">
                            <p:stCondLst>
                              <p:cond delay="101500"/>
                            </p:stCondLst>
                            <p:childTnLst>
                              <p:par>
                                <p:cTn id="353" presetID="11" presetClass="entr" presetSubtype="0" fill="hold" grpId="0" nodeType="afterEffect">
                                  <p:stCondLst>
                                    <p:cond delay="0"/>
                                  </p:stCondLst>
                                  <p:childTnLst>
                                    <p:set>
                                      <p:cBhvr>
                                        <p:cTn id="354" dur="1000">
                                          <p:stCondLst>
                                            <p:cond delay="0"/>
                                          </p:stCondLst>
                                        </p:cTn>
                                        <p:tgtEl>
                                          <p:spTgt spid="143"/>
                                        </p:tgtEl>
                                        <p:attrNameLst>
                                          <p:attrName>style.visibility</p:attrName>
                                        </p:attrNameLst>
                                      </p:cBhvr>
                                      <p:to>
                                        <p:strVal val="visible"/>
                                      </p:to>
                                    </p:set>
                                  </p:childTnLst>
                                </p:cTn>
                              </p:par>
                            </p:childTnLst>
                          </p:cTn>
                        </p:par>
                        <p:par>
                          <p:cTn id="355" fill="hold">
                            <p:stCondLst>
                              <p:cond delay="102500"/>
                            </p:stCondLst>
                            <p:childTnLst>
                              <p:par>
                                <p:cTn id="356" presetID="11" presetClass="entr" presetSubtype="0" fill="hold" grpId="0" nodeType="afterEffect">
                                  <p:stCondLst>
                                    <p:cond delay="0"/>
                                  </p:stCondLst>
                                  <p:childTnLst>
                                    <p:set>
                                      <p:cBhvr>
                                        <p:cTn id="357" dur="1000">
                                          <p:stCondLst>
                                            <p:cond delay="0"/>
                                          </p:stCondLst>
                                        </p:cTn>
                                        <p:tgtEl>
                                          <p:spTgt spid="144"/>
                                        </p:tgtEl>
                                        <p:attrNameLst>
                                          <p:attrName>style.visibility</p:attrName>
                                        </p:attrNameLst>
                                      </p:cBhvr>
                                      <p:to>
                                        <p:strVal val="visible"/>
                                      </p:to>
                                    </p:set>
                                  </p:childTnLst>
                                </p:cTn>
                              </p:par>
                            </p:childTnLst>
                          </p:cTn>
                        </p:par>
                        <p:par>
                          <p:cTn id="358" fill="hold">
                            <p:stCondLst>
                              <p:cond delay="103500"/>
                            </p:stCondLst>
                            <p:childTnLst>
                              <p:par>
                                <p:cTn id="359" presetID="11" presetClass="entr" presetSubtype="0" fill="hold" grpId="0" nodeType="afterEffect">
                                  <p:stCondLst>
                                    <p:cond delay="0"/>
                                  </p:stCondLst>
                                  <p:childTnLst>
                                    <p:set>
                                      <p:cBhvr>
                                        <p:cTn id="360" dur="1000">
                                          <p:stCondLst>
                                            <p:cond delay="0"/>
                                          </p:stCondLst>
                                        </p:cTn>
                                        <p:tgtEl>
                                          <p:spTgt spid="145"/>
                                        </p:tgtEl>
                                        <p:attrNameLst>
                                          <p:attrName>style.visibility</p:attrName>
                                        </p:attrNameLst>
                                      </p:cBhvr>
                                      <p:to>
                                        <p:strVal val="visible"/>
                                      </p:to>
                                    </p:set>
                                  </p:childTnLst>
                                </p:cTn>
                              </p:par>
                            </p:childTnLst>
                          </p:cTn>
                        </p:par>
                        <p:par>
                          <p:cTn id="361" fill="hold">
                            <p:stCondLst>
                              <p:cond delay="104500"/>
                            </p:stCondLst>
                            <p:childTnLst>
                              <p:par>
                                <p:cTn id="362" presetID="11" presetClass="entr" presetSubtype="0" fill="hold" grpId="0" nodeType="afterEffect">
                                  <p:stCondLst>
                                    <p:cond delay="0"/>
                                  </p:stCondLst>
                                  <p:childTnLst>
                                    <p:set>
                                      <p:cBhvr>
                                        <p:cTn id="363" dur="1000">
                                          <p:stCondLst>
                                            <p:cond delay="0"/>
                                          </p:stCondLst>
                                        </p:cTn>
                                        <p:tgtEl>
                                          <p:spTgt spid="146"/>
                                        </p:tgtEl>
                                        <p:attrNameLst>
                                          <p:attrName>style.visibility</p:attrName>
                                        </p:attrNameLst>
                                      </p:cBhvr>
                                      <p:to>
                                        <p:strVal val="visible"/>
                                      </p:to>
                                    </p:set>
                                  </p:childTnLst>
                                </p:cTn>
                              </p:par>
                            </p:childTnLst>
                          </p:cTn>
                        </p:par>
                        <p:par>
                          <p:cTn id="364" fill="hold">
                            <p:stCondLst>
                              <p:cond delay="105500"/>
                            </p:stCondLst>
                            <p:childTnLst>
                              <p:par>
                                <p:cTn id="365" presetID="11" presetClass="entr" presetSubtype="0" fill="hold" grpId="0" nodeType="afterEffect">
                                  <p:stCondLst>
                                    <p:cond delay="0"/>
                                  </p:stCondLst>
                                  <p:childTnLst>
                                    <p:set>
                                      <p:cBhvr>
                                        <p:cTn id="366" dur="1000">
                                          <p:stCondLst>
                                            <p:cond delay="0"/>
                                          </p:stCondLst>
                                        </p:cTn>
                                        <p:tgtEl>
                                          <p:spTgt spid="147"/>
                                        </p:tgtEl>
                                        <p:attrNameLst>
                                          <p:attrName>style.visibility</p:attrName>
                                        </p:attrNameLst>
                                      </p:cBhvr>
                                      <p:to>
                                        <p:strVal val="visible"/>
                                      </p:to>
                                    </p:set>
                                  </p:childTnLst>
                                </p:cTn>
                              </p:par>
                            </p:childTnLst>
                          </p:cTn>
                        </p:par>
                        <p:par>
                          <p:cTn id="367" fill="hold">
                            <p:stCondLst>
                              <p:cond delay="106500"/>
                            </p:stCondLst>
                            <p:childTnLst>
                              <p:par>
                                <p:cTn id="368" presetID="11" presetClass="entr" presetSubtype="0" fill="hold" grpId="0" nodeType="afterEffect">
                                  <p:stCondLst>
                                    <p:cond delay="0"/>
                                  </p:stCondLst>
                                  <p:childTnLst>
                                    <p:set>
                                      <p:cBhvr>
                                        <p:cTn id="369" dur="1000">
                                          <p:stCondLst>
                                            <p:cond delay="0"/>
                                          </p:stCondLst>
                                        </p:cTn>
                                        <p:tgtEl>
                                          <p:spTgt spid="148"/>
                                        </p:tgtEl>
                                        <p:attrNameLst>
                                          <p:attrName>style.visibility</p:attrName>
                                        </p:attrNameLst>
                                      </p:cBhvr>
                                      <p:to>
                                        <p:strVal val="visible"/>
                                      </p:to>
                                    </p:set>
                                  </p:childTnLst>
                                </p:cTn>
                              </p:par>
                            </p:childTnLst>
                          </p:cTn>
                        </p:par>
                        <p:par>
                          <p:cTn id="370" fill="hold">
                            <p:stCondLst>
                              <p:cond delay="107500"/>
                            </p:stCondLst>
                            <p:childTnLst>
                              <p:par>
                                <p:cTn id="371" presetID="11" presetClass="entr" presetSubtype="0" fill="hold" grpId="0" nodeType="afterEffect">
                                  <p:stCondLst>
                                    <p:cond delay="0"/>
                                  </p:stCondLst>
                                  <p:childTnLst>
                                    <p:set>
                                      <p:cBhvr>
                                        <p:cTn id="372" dur="1000">
                                          <p:stCondLst>
                                            <p:cond delay="0"/>
                                          </p:stCondLst>
                                        </p:cTn>
                                        <p:tgtEl>
                                          <p:spTgt spid="149"/>
                                        </p:tgtEl>
                                        <p:attrNameLst>
                                          <p:attrName>style.visibility</p:attrName>
                                        </p:attrNameLst>
                                      </p:cBhvr>
                                      <p:to>
                                        <p:strVal val="visible"/>
                                      </p:to>
                                    </p:set>
                                  </p:childTnLst>
                                </p:cTn>
                              </p:par>
                            </p:childTnLst>
                          </p:cTn>
                        </p:par>
                        <p:par>
                          <p:cTn id="373" fill="hold">
                            <p:stCondLst>
                              <p:cond delay="108500"/>
                            </p:stCondLst>
                            <p:childTnLst>
                              <p:par>
                                <p:cTn id="374" presetID="11" presetClass="entr" presetSubtype="0" fill="hold" grpId="0" nodeType="afterEffect">
                                  <p:stCondLst>
                                    <p:cond delay="0"/>
                                  </p:stCondLst>
                                  <p:childTnLst>
                                    <p:set>
                                      <p:cBhvr>
                                        <p:cTn id="375" dur="1000">
                                          <p:stCondLst>
                                            <p:cond delay="0"/>
                                          </p:stCondLst>
                                        </p:cTn>
                                        <p:tgtEl>
                                          <p:spTgt spid="150"/>
                                        </p:tgtEl>
                                        <p:attrNameLst>
                                          <p:attrName>style.visibility</p:attrName>
                                        </p:attrNameLst>
                                      </p:cBhvr>
                                      <p:to>
                                        <p:strVal val="visible"/>
                                      </p:to>
                                    </p:set>
                                  </p:childTnLst>
                                </p:cTn>
                              </p:par>
                            </p:childTnLst>
                          </p:cTn>
                        </p:par>
                        <p:par>
                          <p:cTn id="376" fill="hold">
                            <p:stCondLst>
                              <p:cond delay="109500"/>
                            </p:stCondLst>
                            <p:childTnLst>
                              <p:par>
                                <p:cTn id="377" presetID="11" presetClass="entr" presetSubtype="0" fill="hold" grpId="0" nodeType="afterEffect">
                                  <p:stCondLst>
                                    <p:cond delay="0"/>
                                  </p:stCondLst>
                                  <p:childTnLst>
                                    <p:set>
                                      <p:cBhvr>
                                        <p:cTn id="378" dur="1000">
                                          <p:stCondLst>
                                            <p:cond delay="0"/>
                                          </p:stCondLst>
                                        </p:cTn>
                                        <p:tgtEl>
                                          <p:spTgt spid="151"/>
                                        </p:tgtEl>
                                        <p:attrNameLst>
                                          <p:attrName>style.visibility</p:attrName>
                                        </p:attrNameLst>
                                      </p:cBhvr>
                                      <p:to>
                                        <p:strVal val="visible"/>
                                      </p:to>
                                    </p:set>
                                  </p:childTnLst>
                                </p:cTn>
                              </p:par>
                            </p:childTnLst>
                          </p:cTn>
                        </p:par>
                        <p:par>
                          <p:cTn id="379" fill="hold">
                            <p:stCondLst>
                              <p:cond delay="110500"/>
                            </p:stCondLst>
                            <p:childTnLst>
                              <p:par>
                                <p:cTn id="380" presetID="11" presetClass="entr" presetSubtype="0" fill="hold" grpId="0" nodeType="afterEffect">
                                  <p:stCondLst>
                                    <p:cond delay="0"/>
                                  </p:stCondLst>
                                  <p:childTnLst>
                                    <p:set>
                                      <p:cBhvr>
                                        <p:cTn id="381" dur="1000">
                                          <p:stCondLst>
                                            <p:cond delay="0"/>
                                          </p:stCondLst>
                                        </p:cTn>
                                        <p:tgtEl>
                                          <p:spTgt spid="152"/>
                                        </p:tgtEl>
                                        <p:attrNameLst>
                                          <p:attrName>style.visibility</p:attrName>
                                        </p:attrNameLst>
                                      </p:cBhvr>
                                      <p:to>
                                        <p:strVal val="visible"/>
                                      </p:to>
                                    </p:set>
                                  </p:childTnLst>
                                </p:cTn>
                              </p:par>
                            </p:childTnLst>
                          </p:cTn>
                        </p:par>
                        <p:par>
                          <p:cTn id="382" fill="hold">
                            <p:stCondLst>
                              <p:cond delay="111500"/>
                            </p:stCondLst>
                            <p:childTnLst>
                              <p:par>
                                <p:cTn id="383" presetID="11" presetClass="entr" presetSubtype="0" fill="hold" grpId="0" nodeType="afterEffect">
                                  <p:stCondLst>
                                    <p:cond delay="0"/>
                                  </p:stCondLst>
                                  <p:childTnLst>
                                    <p:set>
                                      <p:cBhvr>
                                        <p:cTn id="384" dur="1000">
                                          <p:stCondLst>
                                            <p:cond delay="0"/>
                                          </p:stCondLst>
                                        </p:cTn>
                                        <p:tgtEl>
                                          <p:spTgt spid="153"/>
                                        </p:tgtEl>
                                        <p:attrNameLst>
                                          <p:attrName>style.visibility</p:attrName>
                                        </p:attrNameLst>
                                      </p:cBhvr>
                                      <p:to>
                                        <p:strVal val="visible"/>
                                      </p:to>
                                    </p:set>
                                  </p:childTnLst>
                                </p:cTn>
                              </p:par>
                            </p:childTnLst>
                          </p:cTn>
                        </p:par>
                        <p:par>
                          <p:cTn id="385" fill="hold">
                            <p:stCondLst>
                              <p:cond delay="112500"/>
                            </p:stCondLst>
                            <p:childTnLst>
                              <p:par>
                                <p:cTn id="386" presetID="11" presetClass="entr" presetSubtype="0" fill="hold" grpId="0" nodeType="afterEffect">
                                  <p:stCondLst>
                                    <p:cond delay="0"/>
                                  </p:stCondLst>
                                  <p:childTnLst>
                                    <p:set>
                                      <p:cBhvr>
                                        <p:cTn id="387" dur="1000">
                                          <p:stCondLst>
                                            <p:cond delay="0"/>
                                          </p:stCondLst>
                                        </p:cTn>
                                        <p:tgtEl>
                                          <p:spTgt spid="154"/>
                                        </p:tgtEl>
                                        <p:attrNameLst>
                                          <p:attrName>style.visibility</p:attrName>
                                        </p:attrNameLst>
                                      </p:cBhvr>
                                      <p:to>
                                        <p:strVal val="visible"/>
                                      </p:to>
                                    </p:set>
                                  </p:childTnLst>
                                </p:cTn>
                              </p:par>
                            </p:childTnLst>
                          </p:cTn>
                        </p:par>
                        <p:par>
                          <p:cTn id="388" fill="hold">
                            <p:stCondLst>
                              <p:cond delay="113500"/>
                            </p:stCondLst>
                            <p:childTnLst>
                              <p:par>
                                <p:cTn id="389" presetID="11" presetClass="entr" presetSubtype="0" fill="hold" grpId="0" nodeType="afterEffect">
                                  <p:stCondLst>
                                    <p:cond delay="0"/>
                                  </p:stCondLst>
                                  <p:childTnLst>
                                    <p:set>
                                      <p:cBhvr>
                                        <p:cTn id="390" dur="1000">
                                          <p:stCondLst>
                                            <p:cond delay="0"/>
                                          </p:stCondLst>
                                        </p:cTn>
                                        <p:tgtEl>
                                          <p:spTgt spid="155"/>
                                        </p:tgtEl>
                                        <p:attrNameLst>
                                          <p:attrName>style.visibility</p:attrName>
                                        </p:attrNameLst>
                                      </p:cBhvr>
                                      <p:to>
                                        <p:strVal val="visible"/>
                                      </p:to>
                                    </p:set>
                                  </p:childTnLst>
                                </p:cTn>
                              </p:par>
                            </p:childTnLst>
                          </p:cTn>
                        </p:par>
                        <p:par>
                          <p:cTn id="391" fill="hold">
                            <p:stCondLst>
                              <p:cond delay="114500"/>
                            </p:stCondLst>
                            <p:childTnLst>
                              <p:par>
                                <p:cTn id="392" presetID="11" presetClass="entr" presetSubtype="0" fill="hold" grpId="0" nodeType="afterEffect">
                                  <p:stCondLst>
                                    <p:cond delay="0"/>
                                  </p:stCondLst>
                                  <p:childTnLst>
                                    <p:set>
                                      <p:cBhvr>
                                        <p:cTn id="393" dur="1000">
                                          <p:stCondLst>
                                            <p:cond delay="0"/>
                                          </p:stCondLst>
                                        </p:cTn>
                                        <p:tgtEl>
                                          <p:spTgt spid="156"/>
                                        </p:tgtEl>
                                        <p:attrNameLst>
                                          <p:attrName>style.visibility</p:attrName>
                                        </p:attrNameLst>
                                      </p:cBhvr>
                                      <p:to>
                                        <p:strVal val="visible"/>
                                      </p:to>
                                    </p:set>
                                  </p:childTnLst>
                                </p:cTn>
                              </p:par>
                            </p:childTnLst>
                          </p:cTn>
                        </p:par>
                        <p:par>
                          <p:cTn id="394" fill="hold">
                            <p:stCondLst>
                              <p:cond delay="115500"/>
                            </p:stCondLst>
                            <p:childTnLst>
                              <p:par>
                                <p:cTn id="395" presetID="11" presetClass="entr" presetSubtype="0" fill="hold" grpId="0" nodeType="afterEffect">
                                  <p:stCondLst>
                                    <p:cond delay="0"/>
                                  </p:stCondLst>
                                  <p:childTnLst>
                                    <p:set>
                                      <p:cBhvr>
                                        <p:cTn id="396" dur="1000">
                                          <p:stCondLst>
                                            <p:cond delay="0"/>
                                          </p:stCondLst>
                                        </p:cTn>
                                        <p:tgtEl>
                                          <p:spTgt spid="157"/>
                                        </p:tgtEl>
                                        <p:attrNameLst>
                                          <p:attrName>style.visibility</p:attrName>
                                        </p:attrNameLst>
                                      </p:cBhvr>
                                      <p:to>
                                        <p:strVal val="visible"/>
                                      </p:to>
                                    </p:set>
                                  </p:childTnLst>
                                </p:cTn>
                              </p:par>
                            </p:childTnLst>
                          </p:cTn>
                        </p:par>
                        <p:par>
                          <p:cTn id="397" fill="hold">
                            <p:stCondLst>
                              <p:cond delay="116500"/>
                            </p:stCondLst>
                            <p:childTnLst>
                              <p:par>
                                <p:cTn id="398" presetID="11" presetClass="entr" presetSubtype="0" fill="hold" grpId="0" nodeType="afterEffect">
                                  <p:stCondLst>
                                    <p:cond delay="0"/>
                                  </p:stCondLst>
                                  <p:childTnLst>
                                    <p:set>
                                      <p:cBhvr>
                                        <p:cTn id="399" dur="1000">
                                          <p:stCondLst>
                                            <p:cond delay="0"/>
                                          </p:stCondLst>
                                        </p:cTn>
                                        <p:tgtEl>
                                          <p:spTgt spid="158"/>
                                        </p:tgtEl>
                                        <p:attrNameLst>
                                          <p:attrName>style.visibility</p:attrName>
                                        </p:attrNameLst>
                                      </p:cBhvr>
                                      <p:to>
                                        <p:strVal val="visible"/>
                                      </p:to>
                                    </p:set>
                                  </p:childTnLst>
                                </p:cTn>
                              </p:par>
                            </p:childTnLst>
                          </p:cTn>
                        </p:par>
                        <p:par>
                          <p:cTn id="400" fill="hold">
                            <p:stCondLst>
                              <p:cond delay="117500"/>
                            </p:stCondLst>
                            <p:childTnLst>
                              <p:par>
                                <p:cTn id="401" presetID="11" presetClass="entr" presetSubtype="0" fill="hold" grpId="0" nodeType="afterEffect">
                                  <p:stCondLst>
                                    <p:cond delay="0"/>
                                  </p:stCondLst>
                                  <p:childTnLst>
                                    <p:set>
                                      <p:cBhvr>
                                        <p:cTn id="402" dur="1000">
                                          <p:stCondLst>
                                            <p:cond delay="0"/>
                                          </p:stCondLst>
                                        </p:cTn>
                                        <p:tgtEl>
                                          <p:spTgt spid="159"/>
                                        </p:tgtEl>
                                        <p:attrNameLst>
                                          <p:attrName>style.visibility</p:attrName>
                                        </p:attrNameLst>
                                      </p:cBhvr>
                                      <p:to>
                                        <p:strVal val="visible"/>
                                      </p:to>
                                    </p:set>
                                  </p:childTnLst>
                                </p:cTn>
                              </p:par>
                            </p:childTnLst>
                          </p:cTn>
                        </p:par>
                        <p:par>
                          <p:cTn id="403" fill="hold">
                            <p:stCondLst>
                              <p:cond delay="118500"/>
                            </p:stCondLst>
                            <p:childTnLst>
                              <p:par>
                                <p:cTn id="404" presetID="11" presetClass="entr" presetSubtype="0" fill="hold" grpId="0" nodeType="afterEffect">
                                  <p:stCondLst>
                                    <p:cond delay="0"/>
                                  </p:stCondLst>
                                  <p:childTnLst>
                                    <p:set>
                                      <p:cBhvr>
                                        <p:cTn id="405" dur="1000">
                                          <p:stCondLst>
                                            <p:cond delay="0"/>
                                          </p:stCondLst>
                                        </p:cTn>
                                        <p:tgtEl>
                                          <p:spTgt spid="160"/>
                                        </p:tgtEl>
                                        <p:attrNameLst>
                                          <p:attrName>style.visibility</p:attrName>
                                        </p:attrNameLst>
                                      </p:cBhvr>
                                      <p:to>
                                        <p:strVal val="visible"/>
                                      </p:to>
                                    </p:set>
                                  </p:childTnLst>
                                </p:cTn>
                              </p:par>
                            </p:childTnLst>
                          </p:cTn>
                        </p:par>
                        <p:par>
                          <p:cTn id="406" fill="hold">
                            <p:stCondLst>
                              <p:cond delay="119500"/>
                            </p:stCondLst>
                            <p:childTnLst>
                              <p:par>
                                <p:cTn id="407" presetID="11" presetClass="entr" presetSubtype="0" fill="hold" grpId="0" nodeType="afterEffect">
                                  <p:stCondLst>
                                    <p:cond delay="0"/>
                                  </p:stCondLst>
                                  <p:childTnLst>
                                    <p:set>
                                      <p:cBhvr>
                                        <p:cTn id="408" dur="1000">
                                          <p:stCondLst>
                                            <p:cond delay="0"/>
                                          </p:stCondLst>
                                        </p:cTn>
                                        <p:tgtEl>
                                          <p:spTgt spid="161"/>
                                        </p:tgtEl>
                                        <p:attrNameLst>
                                          <p:attrName>style.visibility</p:attrName>
                                        </p:attrNameLst>
                                      </p:cBhvr>
                                      <p:to>
                                        <p:strVal val="visible"/>
                                      </p:to>
                                    </p:set>
                                  </p:childTnLst>
                                </p:cTn>
                              </p:par>
                            </p:childTnLst>
                          </p:cTn>
                        </p:par>
                        <p:par>
                          <p:cTn id="409" fill="hold">
                            <p:stCondLst>
                              <p:cond delay="120500"/>
                            </p:stCondLst>
                            <p:childTnLst>
                              <p:par>
                                <p:cTn id="410" presetID="11" presetClass="entr" presetSubtype="0" fill="hold" grpId="0" nodeType="afterEffect">
                                  <p:stCondLst>
                                    <p:cond delay="0"/>
                                  </p:stCondLst>
                                  <p:childTnLst>
                                    <p:set>
                                      <p:cBhvr>
                                        <p:cTn id="411" dur="1000">
                                          <p:stCondLst>
                                            <p:cond delay="0"/>
                                          </p:stCondLst>
                                        </p:cTn>
                                        <p:tgtEl>
                                          <p:spTgt spid="162"/>
                                        </p:tgtEl>
                                        <p:attrNameLst>
                                          <p:attrName>style.visibility</p:attrName>
                                        </p:attrNameLst>
                                      </p:cBhvr>
                                      <p:to>
                                        <p:strVal val="visible"/>
                                      </p:to>
                                    </p:set>
                                  </p:childTnLst>
                                </p:cTn>
                              </p:par>
                            </p:childTnLst>
                          </p:cTn>
                        </p:par>
                        <p:par>
                          <p:cTn id="412" fill="hold">
                            <p:stCondLst>
                              <p:cond delay="121500"/>
                            </p:stCondLst>
                            <p:childTnLst>
                              <p:par>
                                <p:cTn id="413" presetID="11" presetClass="entr" presetSubtype="0" fill="hold" grpId="0" nodeType="afterEffect">
                                  <p:stCondLst>
                                    <p:cond delay="0"/>
                                  </p:stCondLst>
                                  <p:childTnLst>
                                    <p:set>
                                      <p:cBhvr>
                                        <p:cTn id="414" dur="1000">
                                          <p:stCondLst>
                                            <p:cond delay="0"/>
                                          </p:stCondLst>
                                        </p:cTn>
                                        <p:tgtEl>
                                          <p:spTgt spid="163"/>
                                        </p:tgtEl>
                                        <p:attrNameLst>
                                          <p:attrName>style.visibility</p:attrName>
                                        </p:attrNameLst>
                                      </p:cBhvr>
                                      <p:to>
                                        <p:strVal val="visible"/>
                                      </p:to>
                                    </p:set>
                                  </p:childTnLst>
                                </p:cTn>
                              </p:par>
                            </p:childTnLst>
                          </p:cTn>
                        </p:par>
                        <p:par>
                          <p:cTn id="415" fill="hold">
                            <p:stCondLst>
                              <p:cond delay="122500"/>
                            </p:stCondLst>
                            <p:childTnLst>
                              <p:par>
                                <p:cTn id="416" presetID="11" presetClass="entr" presetSubtype="0" fill="hold" grpId="0" nodeType="afterEffect">
                                  <p:stCondLst>
                                    <p:cond delay="0"/>
                                  </p:stCondLst>
                                  <p:childTnLst>
                                    <p:set>
                                      <p:cBhvr>
                                        <p:cTn id="417" dur="1000">
                                          <p:stCondLst>
                                            <p:cond delay="0"/>
                                          </p:stCondLst>
                                        </p:cTn>
                                        <p:tgtEl>
                                          <p:spTgt spid="164"/>
                                        </p:tgtEl>
                                        <p:attrNameLst>
                                          <p:attrName>style.visibility</p:attrName>
                                        </p:attrNameLst>
                                      </p:cBhvr>
                                      <p:to>
                                        <p:strVal val="visible"/>
                                      </p:to>
                                    </p:set>
                                  </p:childTnLst>
                                </p:cTn>
                              </p:par>
                            </p:childTnLst>
                          </p:cTn>
                        </p:par>
                        <p:par>
                          <p:cTn id="418" fill="hold">
                            <p:stCondLst>
                              <p:cond delay="123500"/>
                            </p:stCondLst>
                            <p:childTnLst>
                              <p:par>
                                <p:cTn id="419" presetID="11" presetClass="entr" presetSubtype="0" fill="hold" grpId="0" nodeType="afterEffect">
                                  <p:stCondLst>
                                    <p:cond delay="0"/>
                                  </p:stCondLst>
                                  <p:childTnLst>
                                    <p:set>
                                      <p:cBhvr>
                                        <p:cTn id="420" dur="1000">
                                          <p:stCondLst>
                                            <p:cond delay="0"/>
                                          </p:stCondLst>
                                        </p:cTn>
                                        <p:tgtEl>
                                          <p:spTgt spid="165"/>
                                        </p:tgtEl>
                                        <p:attrNameLst>
                                          <p:attrName>style.visibility</p:attrName>
                                        </p:attrNameLst>
                                      </p:cBhvr>
                                      <p:to>
                                        <p:strVal val="visible"/>
                                      </p:to>
                                    </p:set>
                                  </p:childTnLst>
                                </p:cTn>
                              </p:par>
                            </p:childTnLst>
                          </p:cTn>
                        </p:par>
                        <p:par>
                          <p:cTn id="421" fill="hold">
                            <p:stCondLst>
                              <p:cond delay="124500"/>
                            </p:stCondLst>
                            <p:childTnLst>
                              <p:par>
                                <p:cTn id="422" presetID="11" presetClass="entr" presetSubtype="0" fill="hold" grpId="0" nodeType="afterEffect">
                                  <p:stCondLst>
                                    <p:cond delay="0"/>
                                  </p:stCondLst>
                                  <p:childTnLst>
                                    <p:set>
                                      <p:cBhvr>
                                        <p:cTn id="423" dur="1000">
                                          <p:stCondLst>
                                            <p:cond delay="0"/>
                                          </p:stCondLst>
                                        </p:cTn>
                                        <p:tgtEl>
                                          <p:spTgt spid="166"/>
                                        </p:tgtEl>
                                        <p:attrNameLst>
                                          <p:attrName>style.visibility</p:attrName>
                                        </p:attrNameLst>
                                      </p:cBhvr>
                                      <p:to>
                                        <p:strVal val="visible"/>
                                      </p:to>
                                    </p:set>
                                  </p:childTnLst>
                                </p:cTn>
                              </p:par>
                            </p:childTnLst>
                          </p:cTn>
                        </p:par>
                        <p:par>
                          <p:cTn id="424" fill="hold">
                            <p:stCondLst>
                              <p:cond delay="125500"/>
                            </p:stCondLst>
                            <p:childTnLst>
                              <p:par>
                                <p:cTn id="425" presetID="11" presetClass="entr" presetSubtype="0" fill="hold" grpId="0" nodeType="afterEffect">
                                  <p:stCondLst>
                                    <p:cond delay="0"/>
                                  </p:stCondLst>
                                  <p:childTnLst>
                                    <p:set>
                                      <p:cBhvr>
                                        <p:cTn id="426" dur="1000">
                                          <p:stCondLst>
                                            <p:cond delay="0"/>
                                          </p:stCondLst>
                                        </p:cTn>
                                        <p:tgtEl>
                                          <p:spTgt spid="167"/>
                                        </p:tgtEl>
                                        <p:attrNameLst>
                                          <p:attrName>style.visibility</p:attrName>
                                        </p:attrNameLst>
                                      </p:cBhvr>
                                      <p:to>
                                        <p:strVal val="visible"/>
                                      </p:to>
                                    </p:set>
                                  </p:childTnLst>
                                </p:cTn>
                              </p:par>
                            </p:childTnLst>
                          </p:cTn>
                        </p:par>
                        <p:par>
                          <p:cTn id="427" fill="hold">
                            <p:stCondLst>
                              <p:cond delay="126500"/>
                            </p:stCondLst>
                            <p:childTnLst>
                              <p:par>
                                <p:cTn id="428" presetID="11" presetClass="entr" presetSubtype="0" fill="hold" grpId="0" nodeType="afterEffect">
                                  <p:stCondLst>
                                    <p:cond delay="0"/>
                                  </p:stCondLst>
                                  <p:childTnLst>
                                    <p:set>
                                      <p:cBhvr>
                                        <p:cTn id="429" dur="1000">
                                          <p:stCondLst>
                                            <p:cond delay="0"/>
                                          </p:stCondLst>
                                        </p:cTn>
                                        <p:tgtEl>
                                          <p:spTgt spid="168"/>
                                        </p:tgtEl>
                                        <p:attrNameLst>
                                          <p:attrName>style.visibility</p:attrName>
                                        </p:attrNameLst>
                                      </p:cBhvr>
                                      <p:to>
                                        <p:strVal val="visible"/>
                                      </p:to>
                                    </p:set>
                                  </p:childTnLst>
                                </p:cTn>
                              </p:par>
                            </p:childTnLst>
                          </p:cTn>
                        </p:par>
                        <p:par>
                          <p:cTn id="430" fill="hold">
                            <p:stCondLst>
                              <p:cond delay="127500"/>
                            </p:stCondLst>
                            <p:childTnLst>
                              <p:par>
                                <p:cTn id="431" presetID="11" presetClass="entr" presetSubtype="0" fill="hold" grpId="0" nodeType="afterEffect">
                                  <p:stCondLst>
                                    <p:cond delay="0"/>
                                  </p:stCondLst>
                                  <p:childTnLst>
                                    <p:set>
                                      <p:cBhvr>
                                        <p:cTn id="432" dur="1000">
                                          <p:stCondLst>
                                            <p:cond delay="0"/>
                                          </p:stCondLst>
                                        </p:cTn>
                                        <p:tgtEl>
                                          <p:spTgt spid="169"/>
                                        </p:tgtEl>
                                        <p:attrNameLst>
                                          <p:attrName>style.visibility</p:attrName>
                                        </p:attrNameLst>
                                      </p:cBhvr>
                                      <p:to>
                                        <p:strVal val="visible"/>
                                      </p:to>
                                    </p:set>
                                  </p:childTnLst>
                                </p:cTn>
                              </p:par>
                            </p:childTnLst>
                          </p:cTn>
                        </p:par>
                        <p:par>
                          <p:cTn id="433" fill="hold">
                            <p:stCondLst>
                              <p:cond delay="128500"/>
                            </p:stCondLst>
                            <p:childTnLst>
                              <p:par>
                                <p:cTn id="434" presetID="11" presetClass="entr" presetSubtype="0" fill="hold" grpId="0" nodeType="afterEffect">
                                  <p:stCondLst>
                                    <p:cond delay="0"/>
                                  </p:stCondLst>
                                  <p:childTnLst>
                                    <p:set>
                                      <p:cBhvr>
                                        <p:cTn id="435" dur="1000">
                                          <p:stCondLst>
                                            <p:cond delay="0"/>
                                          </p:stCondLst>
                                        </p:cTn>
                                        <p:tgtEl>
                                          <p:spTgt spid="170"/>
                                        </p:tgtEl>
                                        <p:attrNameLst>
                                          <p:attrName>style.visibility</p:attrName>
                                        </p:attrNameLst>
                                      </p:cBhvr>
                                      <p:to>
                                        <p:strVal val="visible"/>
                                      </p:to>
                                    </p:set>
                                  </p:childTnLst>
                                </p:cTn>
                              </p:par>
                            </p:childTnLst>
                          </p:cTn>
                        </p:par>
                        <p:par>
                          <p:cTn id="436" fill="hold">
                            <p:stCondLst>
                              <p:cond delay="129500"/>
                            </p:stCondLst>
                            <p:childTnLst>
                              <p:par>
                                <p:cTn id="437" presetID="11" presetClass="entr" presetSubtype="0" fill="hold" grpId="0" nodeType="afterEffect">
                                  <p:stCondLst>
                                    <p:cond delay="0"/>
                                  </p:stCondLst>
                                  <p:childTnLst>
                                    <p:set>
                                      <p:cBhvr>
                                        <p:cTn id="438" dur="1000">
                                          <p:stCondLst>
                                            <p:cond delay="0"/>
                                          </p:stCondLst>
                                        </p:cTn>
                                        <p:tgtEl>
                                          <p:spTgt spid="171"/>
                                        </p:tgtEl>
                                        <p:attrNameLst>
                                          <p:attrName>style.visibility</p:attrName>
                                        </p:attrNameLst>
                                      </p:cBhvr>
                                      <p:to>
                                        <p:strVal val="visible"/>
                                      </p:to>
                                    </p:set>
                                  </p:childTnLst>
                                </p:cTn>
                              </p:par>
                            </p:childTnLst>
                          </p:cTn>
                        </p:par>
                        <p:par>
                          <p:cTn id="439" fill="hold">
                            <p:stCondLst>
                              <p:cond delay="130500"/>
                            </p:stCondLst>
                            <p:childTnLst>
                              <p:par>
                                <p:cTn id="440" presetID="11" presetClass="entr" presetSubtype="0" fill="hold" grpId="0" nodeType="afterEffect">
                                  <p:stCondLst>
                                    <p:cond delay="0"/>
                                  </p:stCondLst>
                                  <p:childTnLst>
                                    <p:set>
                                      <p:cBhvr>
                                        <p:cTn id="441" dur="1000">
                                          <p:stCondLst>
                                            <p:cond delay="0"/>
                                          </p:stCondLst>
                                        </p:cTn>
                                        <p:tgtEl>
                                          <p:spTgt spid="172"/>
                                        </p:tgtEl>
                                        <p:attrNameLst>
                                          <p:attrName>style.visibility</p:attrName>
                                        </p:attrNameLst>
                                      </p:cBhvr>
                                      <p:to>
                                        <p:strVal val="visible"/>
                                      </p:to>
                                    </p:set>
                                  </p:childTnLst>
                                </p:cTn>
                              </p:par>
                            </p:childTnLst>
                          </p:cTn>
                        </p:par>
                        <p:par>
                          <p:cTn id="442" fill="hold">
                            <p:stCondLst>
                              <p:cond delay="131500"/>
                            </p:stCondLst>
                            <p:childTnLst>
                              <p:par>
                                <p:cTn id="443" presetID="11" presetClass="entr" presetSubtype="0" fill="hold" grpId="0" nodeType="afterEffect">
                                  <p:stCondLst>
                                    <p:cond delay="0"/>
                                  </p:stCondLst>
                                  <p:childTnLst>
                                    <p:set>
                                      <p:cBhvr>
                                        <p:cTn id="444" dur="1000">
                                          <p:stCondLst>
                                            <p:cond delay="0"/>
                                          </p:stCondLst>
                                        </p:cTn>
                                        <p:tgtEl>
                                          <p:spTgt spid="173"/>
                                        </p:tgtEl>
                                        <p:attrNameLst>
                                          <p:attrName>style.visibility</p:attrName>
                                        </p:attrNameLst>
                                      </p:cBhvr>
                                      <p:to>
                                        <p:strVal val="visible"/>
                                      </p:to>
                                    </p:set>
                                  </p:childTnLst>
                                </p:cTn>
                              </p:par>
                            </p:childTnLst>
                          </p:cTn>
                        </p:par>
                        <p:par>
                          <p:cTn id="445" fill="hold">
                            <p:stCondLst>
                              <p:cond delay="132500"/>
                            </p:stCondLst>
                            <p:childTnLst>
                              <p:par>
                                <p:cTn id="446" presetID="11" presetClass="entr" presetSubtype="0" fill="hold" grpId="0" nodeType="afterEffect">
                                  <p:stCondLst>
                                    <p:cond delay="0"/>
                                  </p:stCondLst>
                                  <p:childTnLst>
                                    <p:set>
                                      <p:cBhvr>
                                        <p:cTn id="447" dur="1000">
                                          <p:stCondLst>
                                            <p:cond delay="0"/>
                                          </p:stCondLst>
                                        </p:cTn>
                                        <p:tgtEl>
                                          <p:spTgt spid="174"/>
                                        </p:tgtEl>
                                        <p:attrNameLst>
                                          <p:attrName>style.visibility</p:attrName>
                                        </p:attrNameLst>
                                      </p:cBhvr>
                                      <p:to>
                                        <p:strVal val="visible"/>
                                      </p:to>
                                    </p:set>
                                  </p:childTnLst>
                                </p:cTn>
                              </p:par>
                            </p:childTnLst>
                          </p:cTn>
                        </p:par>
                        <p:par>
                          <p:cTn id="448" fill="hold">
                            <p:stCondLst>
                              <p:cond delay="133500"/>
                            </p:stCondLst>
                            <p:childTnLst>
                              <p:par>
                                <p:cTn id="449" presetID="11" presetClass="entr" presetSubtype="0" fill="hold" grpId="0" nodeType="afterEffect">
                                  <p:stCondLst>
                                    <p:cond delay="0"/>
                                  </p:stCondLst>
                                  <p:childTnLst>
                                    <p:set>
                                      <p:cBhvr>
                                        <p:cTn id="450" dur="1000">
                                          <p:stCondLst>
                                            <p:cond delay="0"/>
                                          </p:stCondLst>
                                        </p:cTn>
                                        <p:tgtEl>
                                          <p:spTgt spid="175"/>
                                        </p:tgtEl>
                                        <p:attrNameLst>
                                          <p:attrName>style.visibility</p:attrName>
                                        </p:attrNameLst>
                                      </p:cBhvr>
                                      <p:to>
                                        <p:strVal val="visible"/>
                                      </p:to>
                                    </p:set>
                                  </p:childTnLst>
                                </p:cTn>
                              </p:par>
                            </p:childTnLst>
                          </p:cTn>
                        </p:par>
                        <p:par>
                          <p:cTn id="451" fill="hold">
                            <p:stCondLst>
                              <p:cond delay="134500"/>
                            </p:stCondLst>
                            <p:childTnLst>
                              <p:par>
                                <p:cTn id="452" presetID="11" presetClass="entr" presetSubtype="0" fill="hold" grpId="0" nodeType="afterEffect">
                                  <p:stCondLst>
                                    <p:cond delay="0"/>
                                  </p:stCondLst>
                                  <p:childTnLst>
                                    <p:set>
                                      <p:cBhvr>
                                        <p:cTn id="453" dur="1000">
                                          <p:stCondLst>
                                            <p:cond delay="0"/>
                                          </p:stCondLst>
                                        </p:cTn>
                                        <p:tgtEl>
                                          <p:spTgt spid="176"/>
                                        </p:tgtEl>
                                        <p:attrNameLst>
                                          <p:attrName>style.visibility</p:attrName>
                                        </p:attrNameLst>
                                      </p:cBhvr>
                                      <p:to>
                                        <p:strVal val="visible"/>
                                      </p:to>
                                    </p:set>
                                  </p:childTnLst>
                                </p:cTn>
                              </p:par>
                            </p:childTnLst>
                          </p:cTn>
                        </p:par>
                        <p:par>
                          <p:cTn id="454" fill="hold">
                            <p:stCondLst>
                              <p:cond delay="135500"/>
                            </p:stCondLst>
                            <p:childTnLst>
                              <p:par>
                                <p:cTn id="455" presetID="11" presetClass="entr" presetSubtype="0" fill="hold" grpId="0" nodeType="afterEffect">
                                  <p:stCondLst>
                                    <p:cond delay="0"/>
                                  </p:stCondLst>
                                  <p:childTnLst>
                                    <p:set>
                                      <p:cBhvr>
                                        <p:cTn id="456" dur="1000">
                                          <p:stCondLst>
                                            <p:cond delay="0"/>
                                          </p:stCondLst>
                                        </p:cTn>
                                        <p:tgtEl>
                                          <p:spTgt spid="177"/>
                                        </p:tgtEl>
                                        <p:attrNameLst>
                                          <p:attrName>style.visibility</p:attrName>
                                        </p:attrNameLst>
                                      </p:cBhvr>
                                      <p:to>
                                        <p:strVal val="visible"/>
                                      </p:to>
                                    </p:set>
                                  </p:childTnLst>
                                </p:cTn>
                              </p:par>
                            </p:childTnLst>
                          </p:cTn>
                        </p:par>
                        <p:par>
                          <p:cTn id="457" fill="hold">
                            <p:stCondLst>
                              <p:cond delay="136500"/>
                            </p:stCondLst>
                            <p:childTnLst>
                              <p:par>
                                <p:cTn id="458" presetID="11" presetClass="entr" presetSubtype="0" fill="hold" grpId="0" nodeType="afterEffect">
                                  <p:stCondLst>
                                    <p:cond delay="0"/>
                                  </p:stCondLst>
                                  <p:childTnLst>
                                    <p:set>
                                      <p:cBhvr>
                                        <p:cTn id="459" dur="1000">
                                          <p:stCondLst>
                                            <p:cond delay="0"/>
                                          </p:stCondLst>
                                        </p:cTn>
                                        <p:tgtEl>
                                          <p:spTgt spid="178"/>
                                        </p:tgtEl>
                                        <p:attrNameLst>
                                          <p:attrName>style.visibility</p:attrName>
                                        </p:attrNameLst>
                                      </p:cBhvr>
                                      <p:to>
                                        <p:strVal val="visible"/>
                                      </p:to>
                                    </p:set>
                                  </p:childTnLst>
                                </p:cTn>
                              </p:par>
                            </p:childTnLst>
                          </p:cTn>
                        </p:par>
                        <p:par>
                          <p:cTn id="460" fill="hold">
                            <p:stCondLst>
                              <p:cond delay="137500"/>
                            </p:stCondLst>
                            <p:childTnLst>
                              <p:par>
                                <p:cTn id="461" presetID="11" presetClass="entr" presetSubtype="0" fill="hold" grpId="0" nodeType="afterEffect">
                                  <p:stCondLst>
                                    <p:cond delay="0"/>
                                  </p:stCondLst>
                                  <p:childTnLst>
                                    <p:set>
                                      <p:cBhvr>
                                        <p:cTn id="462" dur="1000">
                                          <p:stCondLst>
                                            <p:cond delay="0"/>
                                          </p:stCondLst>
                                        </p:cTn>
                                        <p:tgtEl>
                                          <p:spTgt spid="179"/>
                                        </p:tgtEl>
                                        <p:attrNameLst>
                                          <p:attrName>style.visibility</p:attrName>
                                        </p:attrNameLst>
                                      </p:cBhvr>
                                      <p:to>
                                        <p:strVal val="visible"/>
                                      </p:to>
                                    </p:set>
                                  </p:childTnLst>
                                </p:cTn>
                              </p:par>
                            </p:childTnLst>
                          </p:cTn>
                        </p:par>
                        <p:par>
                          <p:cTn id="463" fill="hold">
                            <p:stCondLst>
                              <p:cond delay="138500"/>
                            </p:stCondLst>
                            <p:childTnLst>
                              <p:par>
                                <p:cTn id="464" presetID="11" presetClass="entr" presetSubtype="0" fill="hold" grpId="0" nodeType="afterEffect">
                                  <p:stCondLst>
                                    <p:cond delay="0"/>
                                  </p:stCondLst>
                                  <p:childTnLst>
                                    <p:set>
                                      <p:cBhvr>
                                        <p:cTn id="465" dur="1000">
                                          <p:stCondLst>
                                            <p:cond delay="0"/>
                                          </p:stCondLst>
                                        </p:cTn>
                                        <p:tgtEl>
                                          <p:spTgt spid="180"/>
                                        </p:tgtEl>
                                        <p:attrNameLst>
                                          <p:attrName>style.visibility</p:attrName>
                                        </p:attrNameLst>
                                      </p:cBhvr>
                                      <p:to>
                                        <p:strVal val="visible"/>
                                      </p:to>
                                    </p:set>
                                  </p:childTnLst>
                                </p:cTn>
                              </p:par>
                            </p:childTnLst>
                          </p:cTn>
                        </p:par>
                        <p:par>
                          <p:cTn id="466" fill="hold">
                            <p:stCondLst>
                              <p:cond delay="139500"/>
                            </p:stCondLst>
                            <p:childTnLst>
                              <p:par>
                                <p:cTn id="467" presetID="11" presetClass="entr" presetSubtype="0" fill="hold" grpId="0" nodeType="afterEffect">
                                  <p:stCondLst>
                                    <p:cond delay="0"/>
                                  </p:stCondLst>
                                  <p:childTnLst>
                                    <p:set>
                                      <p:cBhvr>
                                        <p:cTn id="468" dur="1000">
                                          <p:stCondLst>
                                            <p:cond delay="0"/>
                                          </p:stCondLst>
                                        </p:cTn>
                                        <p:tgtEl>
                                          <p:spTgt spid="181"/>
                                        </p:tgtEl>
                                        <p:attrNameLst>
                                          <p:attrName>style.visibility</p:attrName>
                                        </p:attrNameLst>
                                      </p:cBhvr>
                                      <p:to>
                                        <p:strVal val="visible"/>
                                      </p:to>
                                    </p:set>
                                  </p:childTnLst>
                                </p:cTn>
                              </p:par>
                            </p:childTnLst>
                          </p:cTn>
                        </p:par>
                        <p:par>
                          <p:cTn id="469" fill="hold">
                            <p:stCondLst>
                              <p:cond delay="140500"/>
                            </p:stCondLst>
                            <p:childTnLst>
                              <p:par>
                                <p:cTn id="470" presetID="11" presetClass="entr" presetSubtype="0" fill="hold" grpId="0" nodeType="afterEffect">
                                  <p:stCondLst>
                                    <p:cond delay="0"/>
                                  </p:stCondLst>
                                  <p:childTnLst>
                                    <p:set>
                                      <p:cBhvr>
                                        <p:cTn id="471" dur="1000">
                                          <p:stCondLst>
                                            <p:cond delay="0"/>
                                          </p:stCondLst>
                                        </p:cTn>
                                        <p:tgtEl>
                                          <p:spTgt spid="182"/>
                                        </p:tgtEl>
                                        <p:attrNameLst>
                                          <p:attrName>style.visibility</p:attrName>
                                        </p:attrNameLst>
                                      </p:cBhvr>
                                      <p:to>
                                        <p:strVal val="visible"/>
                                      </p:to>
                                    </p:set>
                                  </p:childTnLst>
                                </p:cTn>
                              </p:par>
                            </p:childTnLst>
                          </p:cTn>
                        </p:par>
                        <p:par>
                          <p:cTn id="472" fill="hold">
                            <p:stCondLst>
                              <p:cond delay="141500"/>
                            </p:stCondLst>
                            <p:childTnLst>
                              <p:par>
                                <p:cTn id="473" presetID="11" presetClass="entr" presetSubtype="0" fill="hold" grpId="0" nodeType="afterEffect">
                                  <p:stCondLst>
                                    <p:cond delay="0"/>
                                  </p:stCondLst>
                                  <p:childTnLst>
                                    <p:set>
                                      <p:cBhvr>
                                        <p:cTn id="474" dur="1000">
                                          <p:stCondLst>
                                            <p:cond delay="0"/>
                                          </p:stCondLst>
                                        </p:cTn>
                                        <p:tgtEl>
                                          <p:spTgt spid="183"/>
                                        </p:tgtEl>
                                        <p:attrNameLst>
                                          <p:attrName>style.visibility</p:attrName>
                                        </p:attrNameLst>
                                      </p:cBhvr>
                                      <p:to>
                                        <p:strVal val="visible"/>
                                      </p:to>
                                    </p:set>
                                  </p:childTnLst>
                                </p:cTn>
                              </p:par>
                            </p:childTnLst>
                          </p:cTn>
                        </p:par>
                        <p:par>
                          <p:cTn id="475" fill="hold">
                            <p:stCondLst>
                              <p:cond delay="142500"/>
                            </p:stCondLst>
                            <p:childTnLst>
                              <p:par>
                                <p:cTn id="476" presetID="11" presetClass="entr" presetSubtype="0" fill="hold" grpId="0" nodeType="afterEffect">
                                  <p:stCondLst>
                                    <p:cond delay="0"/>
                                  </p:stCondLst>
                                  <p:childTnLst>
                                    <p:set>
                                      <p:cBhvr>
                                        <p:cTn id="477" dur="1000">
                                          <p:stCondLst>
                                            <p:cond delay="0"/>
                                          </p:stCondLst>
                                        </p:cTn>
                                        <p:tgtEl>
                                          <p:spTgt spid="184"/>
                                        </p:tgtEl>
                                        <p:attrNameLst>
                                          <p:attrName>style.visibility</p:attrName>
                                        </p:attrNameLst>
                                      </p:cBhvr>
                                      <p:to>
                                        <p:strVal val="visible"/>
                                      </p:to>
                                    </p:set>
                                  </p:childTnLst>
                                </p:cTn>
                              </p:par>
                            </p:childTnLst>
                          </p:cTn>
                        </p:par>
                        <p:par>
                          <p:cTn id="478" fill="hold">
                            <p:stCondLst>
                              <p:cond delay="143500"/>
                            </p:stCondLst>
                            <p:childTnLst>
                              <p:par>
                                <p:cTn id="479" presetID="11" presetClass="entr" presetSubtype="0" fill="hold" grpId="0" nodeType="afterEffect">
                                  <p:stCondLst>
                                    <p:cond delay="0"/>
                                  </p:stCondLst>
                                  <p:childTnLst>
                                    <p:set>
                                      <p:cBhvr>
                                        <p:cTn id="480" dur="1000">
                                          <p:stCondLst>
                                            <p:cond delay="0"/>
                                          </p:stCondLst>
                                        </p:cTn>
                                        <p:tgtEl>
                                          <p:spTgt spid="185"/>
                                        </p:tgtEl>
                                        <p:attrNameLst>
                                          <p:attrName>style.visibility</p:attrName>
                                        </p:attrNameLst>
                                      </p:cBhvr>
                                      <p:to>
                                        <p:strVal val="visible"/>
                                      </p:to>
                                    </p:set>
                                  </p:childTnLst>
                                </p:cTn>
                              </p:par>
                            </p:childTnLst>
                          </p:cTn>
                        </p:par>
                        <p:par>
                          <p:cTn id="481" fill="hold">
                            <p:stCondLst>
                              <p:cond delay="144500"/>
                            </p:stCondLst>
                            <p:childTnLst>
                              <p:par>
                                <p:cTn id="482" presetID="11" presetClass="entr" presetSubtype="0" fill="hold" grpId="0" nodeType="afterEffect">
                                  <p:stCondLst>
                                    <p:cond delay="0"/>
                                  </p:stCondLst>
                                  <p:childTnLst>
                                    <p:set>
                                      <p:cBhvr>
                                        <p:cTn id="483" dur="1000">
                                          <p:stCondLst>
                                            <p:cond delay="0"/>
                                          </p:stCondLst>
                                        </p:cTn>
                                        <p:tgtEl>
                                          <p:spTgt spid="186"/>
                                        </p:tgtEl>
                                        <p:attrNameLst>
                                          <p:attrName>style.visibility</p:attrName>
                                        </p:attrNameLst>
                                      </p:cBhvr>
                                      <p:to>
                                        <p:strVal val="visible"/>
                                      </p:to>
                                    </p:set>
                                  </p:childTnLst>
                                </p:cTn>
                              </p:par>
                            </p:childTnLst>
                          </p:cTn>
                        </p:par>
                        <p:par>
                          <p:cTn id="484" fill="hold">
                            <p:stCondLst>
                              <p:cond delay="145500"/>
                            </p:stCondLst>
                            <p:childTnLst>
                              <p:par>
                                <p:cTn id="485" presetID="11" presetClass="entr" presetSubtype="0" fill="hold" grpId="0" nodeType="afterEffect">
                                  <p:stCondLst>
                                    <p:cond delay="0"/>
                                  </p:stCondLst>
                                  <p:childTnLst>
                                    <p:set>
                                      <p:cBhvr>
                                        <p:cTn id="486" dur="1000">
                                          <p:stCondLst>
                                            <p:cond delay="0"/>
                                          </p:stCondLst>
                                        </p:cTn>
                                        <p:tgtEl>
                                          <p:spTgt spid="187"/>
                                        </p:tgtEl>
                                        <p:attrNameLst>
                                          <p:attrName>style.visibility</p:attrName>
                                        </p:attrNameLst>
                                      </p:cBhvr>
                                      <p:to>
                                        <p:strVal val="visible"/>
                                      </p:to>
                                    </p:set>
                                  </p:childTnLst>
                                </p:cTn>
                              </p:par>
                            </p:childTnLst>
                          </p:cTn>
                        </p:par>
                        <p:par>
                          <p:cTn id="487" fill="hold">
                            <p:stCondLst>
                              <p:cond delay="146500"/>
                            </p:stCondLst>
                            <p:childTnLst>
                              <p:par>
                                <p:cTn id="488" presetID="11" presetClass="entr" presetSubtype="0" fill="hold" grpId="0" nodeType="afterEffect">
                                  <p:stCondLst>
                                    <p:cond delay="0"/>
                                  </p:stCondLst>
                                  <p:childTnLst>
                                    <p:set>
                                      <p:cBhvr>
                                        <p:cTn id="489" dur="1000">
                                          <p:stCondLst>
                                            <p:cond delay="0"/>
                                          </p:stCondLst>
                                        </p:cTn>
                                        <p:tgtEl>
                                          <p:spTgt spid="188"/>
                                        </p:tgtEl>
                                        <p:attrNameLst>
                                          <p:attrName>style.visibility</p:attrName>
                                        </p:attrNameLst>
                                      </p:cBhvr>
                                      <p:to>
                                        <p:strVal val="visible"/>
                                      </p:to>
                                    </p:set>
                                  </p:childTnLst>
                                </p:cTn>
                              </p:par>
                            </p:childTnLst>
                          </p:cTn>
                        </p:par>
                        <p:par>
                          <p:cTn id="490" fill="hold">
                            <p:stCondLst>
                              <p:cond delay="147500"/>
                            </p:stCondLst>
                            <p:childTnLst>
                              <p:par>
                                <p:cTn id="491" presetID="11" presetClass="entr" presetSubtype="0" fill="hold" grpId="0" nodeType="afterEffect">
                                  <p:stCondLst>
                                    <p:cond delay="0"/>
                                  </p:stCondLst>
                                  <p:childTnLst>
                                    <p:set>
                                      <p:cBhvr>
                                        <p:cTn id="492" dur="1000">
                                          <p:stCondLst>
                                            <p:cond delay="0"/>
                                          </p:stCondLst>
                                        </p:cTn>
                                        <p:tgtEl>
                                          <p:spTgt spid="189"/>
                                        </p:tgtEl>
                                        <p:attrNameLst>
                                          <p:attrName>style.visibility</p:attrName>
                                        </p:attrNameLst>
                                      </p:cBhvr>
                                      <p:to>
                                        <p:strVal val="visible"/>
                                      </p:to>
                                    </p:set>
                                  </p:childTnLst>
                                </p:cTn>
                              </p:par>
                            </p:childTnLst>
                          </p:cTn>
                        </p:par>
                        <p:par>
                          <p:cTn id="493" fill="hold">
                            <p:stCondLst>
                              <p:cond delay="148500"/>
                            </p:stCondLst>
                            <p:childTnLst>
                              <p:par>
                                <p:cTn id="494" presetID="11" presetClass="entr" presetSubtype="0" fill="hold" grpId="0" nodeType="afterEffect">
                                  <p:stCondLst>
                                    <p:cond delay="0"/>
                                  </p:stCondLst>
                                  <p:childTnLst>
                                    <p:set>
                                      <p:cBhvr>
                                        <p:cTn id="495" dur="1000">
                                          <p:stCondLst>
                                            <p:cond delay="0"/>
                                          </p:stCondLst>
                                        </p:cTn>
                                        <p:tgtEl>
                                          <p:spTgt spid="190"/>
                                        </p:tgtEl>
                                        <p:attrNameLst>
                                          <p:attrName>style.visibility</p:attrName>
                                        </p:attrNameLst>
                                      </p:cBhvr>
                                      <p:to>
                                        <p:strVal val="visible"/>
                                      </p:to>
                                    </p:set>
                                  </p:childTnLst>
                                </p:cTn>
                              </p:par>
                            </p:childTnLst>
                          </p:cTn>
                        </p:par>
                        <p:par>
                          <p:cTn id="496" fill="hold">
                            <p:stCondLst>
                              <p:cond delay="149500"/>
                            </p:stCondLst>
                            <p:childTnLst>
                              <p:par>
                                <p:cTn id="497" presetID="11" presetClass="entr" presetSubtype="0" fill="hold" grpId="0" nodeType="afterEffect">
                                  <p:stCondLst>
                                    <p:cond delay="0"/>
                                  </p:stCondLst>
                                  <p:childTnLst>
                                    <p:set>
                                      <p:cBhvr>
                                        <p:cTn id="498" dur="1000">
                                          <p:stCondLst>
                                            <p:cond delay="0"/>
                                          </p:stCondLst>
                                        </p:cTn>
                                        <p:tgtEl>
                                          <p:spTgt spid="191"/>
                                        </p:tgtEl>
                                        <p:attrNameLst>
                                          <p:attrName>style.visibility</p:attrName>
                                        </p:attrNameLst>
                                      </p:cBhvr>
                                      <p:to>
                                        <p:strVal val="visible"/>
                                      </p:to>
                                    </p:set>
                                  </p:childTnLst>
                                </p:cTn>
                              </p:par>
                            </p:childTnLst>
                          </p:cTn>
                        </p:par>
                        <p:par>
                          <p:cTn id="499" fill="hold">
                            <p:stCondLst>
                              <p:cond delay="150500"/>
                            </p:stCondLst>
                            <p:childTnLst>
                              <p:par>
                                <p:cTn id="500" presetID="11" presetClass="entr" presetSubtype="0" fill="hold" grpId="0" nodeType="afterEffect">
                                  <p:stCondLst>
                                    <p:cond delay="0"/>
                                  </p:stCondLst>
                                  <p:childTnLst>
                                    <p:set>
                                      <p:cBhvr>
                                        <p:cTn id="501" dur="1000">
                                          <p:stCondLst>
                                            <p:cond delay="0"/>
                                          </p:stCondLst>
                                        </p:cTn>
                                        <p:tgtEl>
                                          <p:spTgt spid="192"/>
                                        </p:tgtEl>
                                        <p:attrNameLst>
                                          <p:attrName>style.visibility</p:attrName>
                                        </p:attrNameLst>
                                      </p:cBhvr>
                                      <p:to>
                                        <p:strVal val="visible"/>
                                      </p:to>
                                    </p:set>
                                  </p:childTnLst>
                                </p:cTn>
                              </p:par>
                            </p:childTnLst>
                          </p:cTn>
                        </p:par>
                        <p:par>
                          <p:cTn id="502" fill="hold">
                            <p:stCondLst>
                              <p:cond delay="151500"/>
                            </p:stCondLst>
                            <p:childTnLst>
                              <p:par>
                                <p:cTn id="503" presetID="11" presetClass="entr" presetSubtype="0" fill="hold" grpId="0" nodeType="afterEffect">
                                  <p:stCondLst>
                                    <p:cond delay="0"/>
                                  </p:stCondLst>
                                  <p:childTnLst>
                                    <p:set>
                                      <p:cBhvr>
                                        <p:cTn id="504" dur="1000">
                                          <p:stCondLst>
                                            <p:cond delay="0"/>
                                          </p:stCondLst>
                                        </p:cTn>
                                        <p:tgtEl>
                                          <p:spTgt spid="193"/>
                                        </p:tgtEl>
                                        <p:attrNameLst>
                                          <p:attrName>style.visibility</p:attrName>
                                        </p:attrNameLst>
                                      </p:cBhvr>
                                      <p:to>
                                        <p:strVal val="visible"/>
                                      </p:to>
                                    </p:set>
                                  </p:childTnLst>
                                </p:cTn>
                              </p:par>
                            </p:childTnLst>
                          </p:cTn>
                        </p:par>
                        <p:par>
                          <p:cTn id="505" fill="hold">
                            <p:stCondLst>
                              <p:cond delay="152500"/>
                            </p:stCondLst>
                            <p:childTnLst>
                              <p:par>
                                <p:cTn id="506" presetID="11" presetClass="entr" presetSubtype="0" fill="hold" grpId="0" nodeType="afterEffect">
                                  <p:stCondLst>
                                    <p:cond delay="0"/>
                                  </p:stCondLst>
                                  <p:childTnLst>
                                    <p:set>
                                      <p:cBhvr>
                                        <p:cTn id="507" dur="1000">
                                          <p:stCondLst>
                                            <p:cond delay="0"/>
                                          </p:stCondLst>
                                        </p:cTn>
                                        <p:tgtEl>
                                          <p:spTgt spid="194"/>
                                        </p:tgtEl>
                                        <p:attrNameLst>
                                          <p:attrName>style.visibility</p:attrName>
                                        </p:attrNameLst>
                                      </p:cBhvr>
                                      <p:to>
                                        <p:strVal val="visible"/>
                                      </p:to>
                                    </p:set>
                                  </p:childTnLst>
                                </p:cTn>
                              </p:par>
                            </p:childTnLst>
                          </p:cTn>
                        </p:par>
                        <p:par>
                          <p:cTn id="508" fill="hold">
                            <p:stCondLst>
                              <p:cond delay="153500"/>
                            </p:stCondLst>
                            <p:childTnLst>
                              <p:par>
                                <p:cTn id="509" presetID="11" presetClass="entr" presetSubtype="0" fill="hold" grpId="0" nodeType="afterEffect">
                                  <p:stCondLst>
                                    <p:cond delay="0"/>
                                  </p:stCondLst>
                                  <p:childTnLst>
                                    <p:set>
                                      <p:cBhvr>
                                        <p:cTn id="510" dur="1000">
                                          <p:stCondLst>
                                            <p:cond delay="0"/>
                                          </p:stCondLst>
                                        </p:cTn>
                                        <p:tgtEl>
                                          <p:spTgt spid="195"/>
                                        </p:tgtEl>
                                        <p:attrNameLst>
                                          <p:attrName>style.visibility</p:attrName>
                                        </p:attrNameLst>
                                      </p:cBhvr>
                                      <p:to>
                                        <p:strVal val="visible"/>
                                      </p:to>
                                    </p:set>
                                  </p:childTnLst>
                                </p:cTn>
                              </p:par>
                            </p:childTnLst>
                          </p:cTn>
                        </p:par>
                        <p:par>
                          <p:cTn id="511" fill="hold">
                            <p:stCondLst>
                              <p:cond delay="154500"/>
                            </p:stCondLst>
                            <p:childTnLst>
                              <p:par>
                                <p:cTn id="512" presetID="11" presetClass="entr" presetSubtype="0" fill="hold" grpId="0" nodeType="afterEffect">
                                  <p:stCondLst>
                                    <p:cond delay="0"/>
                                  </p:stCondLst>
                                  <p:childTnLst>
                                    <p:set>
                                      <p:cBhvr>
                                        <p:cTn id="513" dur="1000">
                                          <p:stCondLst>
                                            <p:cond delay="0"/>
                                          </p:stCondLst>
                                        </p:cTn>
                                        <p:tgtEl>
                                          <p:spTgt spid="196"/>
                                        </p:tgtEl>
                                        <p:attrNameLst>
                                          <p:attrName>style.visibility</p:attrName>
                                        </p:attrNameLst>
                                      </p:cBhvr>
                                      <p:to>
                                        <p:strVal val="visible"/>
                                      </p:to>
                                    </p:set>
                                  </p:childTnLst>
                                </p:cTn>
                              </p:par>
                            </p:childTnLst>
                          </p:cTn>
                        </p:par>
                        <p:par>
                          <p:cTn id="514" fill="hold">
                            <p:stCondLst>
                              <p:cond delay="155500"/>
                            </p:stCondLst>
                            <p:childTnLst>
                              <p:par>
                                <p:cTn id="515" presetID="11" presetClass="entr" presetSubtype="0" fill="hold" grpId="0" nodeType="afterEffect">
                                  <p:stCondLst>
                                    <p:cond delay="0"/>
                                  </p:stCondLst>
                                  <p:childTnLst>
                                    <p:set>
                                      <p:cBhvr>
                                        <p:cTn id="516" dur="1000">
                                          <p:stCondLst>
                                            <p:cond delay="0"/>
                                          </p:stCondLst>
                                        </p:cTn>
                                        <p:tgtEl>
                                          <p:spTgt spid="197"/>
                                        </p:tgtEl>
                                        <p:attrNameLst>
                                          <p:attrName>style.visibility</p:attrName>
                                        </p:attrNameLst>
                                      </p:cBhvr>
                                      <p:to>
                                        <p:strVal val="visible"/>
                                      </p:to>
                                    </p:set>
                                  </p:childTnLst>
                                </p:cTn>
                              </p:par>
                            </p:childTnLst>
                          </p:cTn>
                        </p:par>
                        <p:par>
                          <p:cTn id="517" fill="hold">
                            <p:stCondLst>
                              <p:cond delay="156500"/>
                            </p:stCondLst>
                            <p:childTnLst>
                              <p:par>
                                <p:cTn id="518" presetID="11" presetClass="entr" presetSubtype="0" fill="hold" grpId="0" nodeType="afterEffect">
                                  <p:stCondLst>
                                    <p:cond delay="0"/>
                                  </p:stCondLst>
                                  <p:childTnLst>
                                    <p:set>
                                      <p:cBhvr>
                                        <p:cTn id="519" dur="1000">
                                          <p:stCondLst>
                                            <p:cond delay="0"/>
                                          </p:stCondLst>
                                        </p:cTn>
                                        <p:tgtEl>
                                          <p:spTgt spid="198"/>
                                        </p:tgtEl>
                                        <p:attrNameLst>
                                          <p:attrName>style.visibility</p:attrName>
                                        </p:attrNameLst>
                                      </p:cBhvr>
                                      <p:to>
                                        <p:strVal val="visible"/>
                                      </p:to>
                                    </p:set>
                                  </p:childTnLst>
                                </p:cTn>
                              </p:par>
                            </p:childTnLst>
                          </p:cTn>
                        </p:par>
                        <p:par>
                          <p:cTn id="520" fill="hold">
                            <p:stCondLst>
                              <p:cond delay="157500"/>
                            </p:stCondLst>
                            <p:childTnLst>
                              <p:par>
                                <p:cTn id="521" presetID="11" presetClass="entr" presetSubtype="0" fill="hold" grpId="0" nodeType="afterEffect">
                                  <p:stCondLst>
                                    <p:cond delay="0"/>
                                  </p:stCondLst>
                                  <p:childTnLst>
                                    <p:set>
                                      <p:cBhvr>
                                        <p:cTn id="522" dur="1000">
                                          <p:stCondLst>
                                            <p:cond delay="0"/>
                                          </p:stCondLst>
                                        </p:cTn>
                                        <p:tgtEl>
                                          <p:spTgt spid="199"/>
                                        </p:tgtEl>
                                        <p:attrNameLst>
                                          <p:attrName>style.visibility</p:attrName>
                                        </p:attrNameLst>
                                      </p:cBhvr>
                                      <p:to>
                                        <p:strVal val="visible"/>
                                      </p:to>
                                    </p:set>
                                  </p:childTnLst>
                                </p:cTn>
                              </p:par>
                            </p:childTnLst>
                          </p:cTn>
                        </p:par>
                        <p:par>
                          <p:cTn id="523" fill="hold">
                            <p:stCondLst>
                              <p:cond delay="158500"/>
                            </p:stCondLst>
                            <p:childTnLst>
                              <p:par>
                                <p:cTn id="524" presetID="11" presetClass="entr" presetSubtype="0" fill="hold" grpId="0" nodeType="afterEffect">
                                  <p:stCondLst>
                                    <p:cond delay="0"/>
                                  </p:stCondLst>
                                  <p:childTnLst>
                                    <p:set>
                                      <p:cBhvr>
                                        <p:cTn id="525" dur="1000">
                                          <p:stCondLst>
                                            <p:cond delay="0"/>
                                          </p:stCondLst>
                                        </p:cTn>
                                        <p:tgtEl>
                                          <p:spTgt spid="200"/>
                                        </p:tgtEl>
                                        <p:attrNameLst>
                                          <p:attrName>style.visibility</p:attrName>
                                        </p:attrNameLst>
                                      </p:cBhvr>
                                      <p:to>
                                        <p:strVal val="visible"/>
                                      </p:to>
                                    </p:set>
                                  </p:childTnLst>
                                </p:cTn>
                              </p:par>
                            </p:childTnLst>
                          </p:cTn>
                        </p:par>
                        <p:par>
                          <p:cTn id="526" fill="hold">
                            <p:stCondLst>
                              <p:cond delay="159500"/>
                            </p:stCondLst>
                            <p:childTnLst>
                              <p:par>
                                <p:cTn id="527" presetID="11" presetClass="entr" presetSubtype="0" fill="hold" grpId="0" nodeType="afterEffect">
                                  <p:stCondLst>
                                    <p:cond delay="0"/>
                                  </p:stCondLst>
                                  <p:childTnLst>
                                    <p:set>
                                      <p:cBhvr>
                                        <p:cTn id="528" dur="1000">
                                          <p:stCondLst>
                                            <p:cond delay="0"/>
                                          </p:stCondLst>
                                        </p:cTn>
                                        <p:tgtEl>
                                          <p:spTgt spid="201"/>
                                        </p:tgtEl>
                                        <p:attrNameLst>
                                          <p:attrName>style.visibility</p:attrName>
                                        </p:attrNameLst>
                                      </p:cBhvr>
                                      <p:to>
                                        <p:strVal val="visible"/>
                                      </p:to>
                                    </p:set>
                                  </p:childTnLst>
                                </p:cTn>
                              </p:par>
                            </p:childTnLst>
                          </p:cTn>
                        </p:par>
                        <p:par>
                          <p:cTn id="529" fill="hold">
                            <p:stCondLst>
                              <p:cond delay="160500"/>
                            </p:stCondLst>
                            <p:childTnLst>
                              <p:par>
                                <p:cTn id="530" presetID="11" presetClass="entr" presetSubtype="0" fill="hold" grpId="0" nodeType="afterEffect">
                                  <p:stCondLst>
                                    <p:cond delay="0"/>
                                  </p:stCondLst>
                                  <p:childTnLst>
                                    <p:set>
                                      <p:cBhvr>
                                        <p:cTn id="531" dur="1000">
                                          <p:stCondLst>
                                            <p:cond delay="0"/>
                                          </p:stCondLst>
                                        </p:cTn>
                                        <p:tgtEl>
                                          <p:spTgt spid="202"/>
                                        </p:tgtEl>
                                        <p:attrNameLst>
                                          <p:attrName>style.visibility</p:attrName>
                                        </p:attrNameLst>
                                      </p:cBhvr>
                                      <p:to>
                                        <p:strVal val="visible"/>
                                      </p:to>
                                    </p:set>
                                  </p:childTnLst>
                                </p:cTn>
                              </p:par>
                            </p:childTnLst>
                          </p:cTn>
                        </p:par>
                        <p:par>
                          <p:cTn id="532" fill="hold">
                            <p:stCondLst>
                              <p:cond delay="161500"/>
                            </p:stCondLst>
                            <p:childTnLst>
                              <p:par>
                                <p:cTn id="533" presetID="11" presetClass="entr" presetSubtype="0" fill="hold" grpId="0" nodeType="afterEffect">
                                  <p:stCondLst>
                                    <p:cond delay="0"/>
                                  </p:stCondLst>
                                  <p:childTnLst>
                                    <p:set>
                                      <p:cBhvr>
                                        <p:cTn id="534" dur="1000">
                                          <p:stCondLst>
                                            <p:cond delay="0"/>
                                          </p:stCondLst>
                                        </p:cTn>
                                        <p:tgtEl>
                                          <p:spTgt spid="203"/>
                                        </p:tgtEl>
                                        <p:attrNameLst>
                                          <p:attrName>style.visibility</p:attrName>
                                        </p:attrNameLst>
                                      </p:cBhvr>
                                      <p:to>
                                        <p:strVal val="visible"/>
                                      </p:to>
                                    </p:set>
                                  </p:childTnLst>
                                </p:cTn>
                              </p:par>
                            </p:childTnLst>
                          </p:cTn>
                        </p:par>
                        <p:par>
                          <p:cTn id="535" fill="hold">
                            <p:stCondLst>
                              <p:cond delay="162500"/>
                            </p:stCondLst>
                            <p:childTnLst>
                              <p:par>
                                <p:cTn id="536" presetID="11" presetClass="entr" presetSubtype="0" fill="hold" grpId="0" nodeType="afterEffect">
                                  <p:stCondLst>
                                    <p:cond delay="0"/>
                                  </p:stCondLst>
                                  <p:childTnLst>
                                    <p:set>
                                      <p:cBhvr>
                                        <p:cTn id="537" dur="1000">
                                          <p:stCondLst>
                                            <p:cond delay="0"/>
                                          </p:stCondLst>
                                        </p:cTn>
                                        <p:tgtEl>
                                          <p:spTgt spid="204"/>
                                        </p:tgtEl>
                                        <p:attrNameLst>
                                          <p:attrName>style.visibility</p:attrName>
                                        </p:attrNameLst>
                                      </p:cBhvr>
                                      <p:to>
                                        <p:strVal val="visible"/>
                                      </p:to>
                                    </p:set>
                                  </p:childTnLst>
                                </p:cTn>
                              </p:par>
                            </p:childTnLst>
                          </p:cTn>
                        </p:par>
                        <p:par>
                          <p:cTn id="538" fill="hold">
                            <p:stCondLst>
                              <p:cond delay="163500"/>
                            </p:stCondLst>
                            <p:childTnLst>
                              <p:par>
                                <p:cTn id="539" presetID="11" presetClass="entr" presetSubtype="0" fill="hold" grpId="0" nodeType="afterEffect">
                                  <p:stCondLst>
                                    <p:cond delay="0"/>
                                  </p:stCondLst>
                                  <p:childTnLst>
                                    <p:set>
                                      <p:cBhvr>
                                        <p:cTn id="540" dur="1000">
                                          <p:stCondLst>
                                            <p:cond delay="0"/>
                                          </p:stCondLst>
                                        </p:cTn>
                                        <p:tgtEl>
                                          <p:spTgt spid="205"/>
                                        </p:tgtEl>
                                        <p:attrNameLst>
                                          <p:attrName>style.visibility</p:attrName>
                                        </p:attrNameLst>
                                      </p:cBhvr>
                                      <p:to>
                                        <p:strVal val="visible"/>
                                      </p:to>
                                    </p:set>
                                  </p:childTnLst>
                                </p:cTn>
                              </p:par>
                            </p:childTnLst>
                          </p:cTn>
                        </p:par>
                        <p:par>
                          <p:cTn id="541" fill="hold">
                            <p:stCondLst>
                              <p:cond delay="164500"/>
                            </p:stCondLst>
                            <p:childTnLst>
                              <p:par>
                                <p:cTn id="542" presetID="11" presetClass="entr" presetSubtype="0" fill="hold" grpId="0" nodeType="afterEffect">
                                  <p:stCondLst>
                                    <p:cond delay="0"/>
                                  </p:stCondLst>
                                  <p:childTnLst>
                                    <p:set>
                                      <p:cBhvr>
                                        <p:cTn id="543" dur="1000">
                                          <p:stCondLst>
                                            <p:cond delay="0"/>
                                          </p:stCondLst>
                                        </p:cTn>
                                        <p:tgtEl>
                                          <p:spTgt spid="206"/>
                                        </p:tgtEl>
                                        <p:attrNameLst>
                                          <p:attrName>style.visibility</p:attrName>
                                        </p:attrNameLst>
                                      </p:cBhvr>
                                      <p:to>
                                        <p:strVal val="visible"/>
                                      </p:to>
                                    </p:set>
                                  </p:childTnLst>
                                </p:cTn>
                              </p:par>
                            </p:childTnLst>
                          </p:cTn>
                        </p:par>
                        <p:par>
                          <p:cTn id="544" fill="hold">
                            <p:stCondLst>
                              <p:cond delay="165500"/>
                            </p:stCondLst>
                            <p:childTnLst>
                              <p:par>
                                <p:cTn id="545" presetID="11" presetClass="entr" presetSubtype="0" fill="hold" grpId="0" nodeType="afterEffect">
                                  <p:stCondLst>
                                    <p:cond delay="0"/>
                                  </p:stCondLst>
                                  <p:childTnLst>
                                    <p:set>
                                      <p:cBhvr>
                                        <p:cTn id="546" dur="1000">
                                          <p:stCondLst>
                                            <p:cond delay="0"/>
                                          </p:stCondLst>
                                        </p:cTn>
                                        <p:tgtEl>
                                          <p:spTgt spid="207"/>
                                        </p:tgtEl>
                                        <p:attrNameLst>
                                          <p:attrName>style.visibility</p:attrName>
                                        </p:attrNameLst>
                                      </p:cBhvr>
                                      <p:to>
                                        <p:strVal val="visible"/>
                                      </p:to>
                                    </p:set>
                                  </p:childTnLst>
                                </p:cTn>
                              </p:par>
                            </p:childTnLst>
                          </p:cTn>
                        </p:par>
                        <p:par>
                          <p:cTn id="547" fill="hold">
                            <p:stCondLst>
                              <p:cond delay="166500"/>
                            </p:stCondLst>
                            <p:childTnLst>
                              <p:par>
                                <p:cTn id="548" presetID="11" presetClass="entr" presetSubtype="0" fill="hold" grpId="0" nodeType="afterEffect">
                                  <p:stCondLst>
                                    <p:cond delay="0"/>
                                  </p:stCondLst>
                                  <p:childTnLst>
                                    <p:set>
                                      <p:cBhvr>
                                        <p:cTn id="549" dur="1000">
                                          <p:stCondLst>
                                            <p:cond delay="0"/>
                                          </p:stCondLst>
                                        </p:cTn>
                                        <p:tgtEl>
                                          <p:spTgt spid="208"/>
                                        </p:tgtEl>
                                        <p:attrNameLst>
                                          <p:attrName>style.visibility</p:attrName>
                                        </p:attrNameLst>
                                      </p:cBhvr>
                                      <p:to>
                                        <p:strVal val="visible"/>
                                      </p:to>
                                    </p:set>
                                  </p:childTnLst>
                                </p:cTn>
                              </p:par>
                            </p:childTnLst>
                          </p:cTn>
                        </p:par>
                        <p:par>
                          <p:cTn id="550" fill="hold">
                            <p:stCondLst>
                              <p:cond delay="167500"/>
                            </p:stCondLst>
                            <p:childTnLst>
                              <p:par>
                                <p:cTn id="551" presetID="11" presetClass="entr" presetSubtype="0" fill="hold" grpId="0" nodeType="afterEffect">
                                  <p:stCondLst>
                                    <p:cond delay="0"/>
                                  </p:stCondLst>
                                  <p:childTnLst>
                                    <p:set>
                                      <p:cBhvr>
                                        <p:cTn id="552" dur="1000">
                                          <p:stCondLst>
                                            <p:cond delay="0"/>
                                          </p:stCondLst>
                                        </p:cTn>
                                        <p:tgtEl>
                                          <p:spTgt spid="209"/>
                                        </p:tgtEl>
                                        <p:attrNameLst>
                                          <p:attrName>style.visibility</p:attrName>
                                        </p:attrNameLst>
                                      </p:cBhvr>
                                      <p:to>
                                        <p:strVal val="visible"/>
                                      </p:to>
                                    </p:set>
                                  </p:childTnLst>
                                </p:cTn>
                              </p:par>
                            </p:childTnLst>
                          </p:cTn>
                        </p:par>
                        <p:par>
                          <p:cTn id="553" fill="hold">
                            <p:stCondLst>
                              <p:cond delay="168500"/>
                            </p:stCondLst>
                            <p:childTnLst>
                              <p:par>
                                <p:cTn id="554" presetID="11" presetClass="entr" presetSubtype="0" fill="hold" grpId="0" nodeType="afterEffect">
                                  <p:stCondLst>
                                    <p:cond delay="0"/>
                                  </p:stCondLst>
                                  <p:childTnLst>
                                    <p:set>
                                      <p:cBhvr>
                                        <p:cTn id="555" dur="1000">
                                          <p:stCondLst>
                                            <p:cond delay="0"/>
                                          </p:stCondLst>
                                        </p:cTn>
                                        <p:tgtEl>
                                          <p:spTgt spid="210"/>
                                        </p:tgtEl>
                                        <p:attrNameLst>
                                          <p:attrName>style.visibility</p:attrName>
                                        </p:attrNameLst>
                                      </p:cBhvr>
                                      <p:to>
                                        <p:strVal val="visible"/>
                                      </p:to>
                                    </p:set>
                                  </p:childTnLst>
                                </p:cTn>
                              </p:par>
                            </p:childTnLst>
                          </p:cTn>
                        </p:par>
                        <p:par>
                          <p:cTn id="556" fill="hold">
                            <p:stCondLst>
                              <p:cond delay="169500"/>
                            </p:stCondLst>
                            <p:childTnLst>
                              <p:par>
                                <p:cTn id="557" presetID="11" presetClass="entr" presetSubtype="0" fill="hold" grpId="0" nodeType="afterEffect">
                                  <p:stCondLst>
                                    <p:cond delay="0"/>
                                  </p:stCondLst>
                                  <p:childTnLst>
                                    <p:set>
                                      <p:cBhvr>
                                        <p:cTn id="558" dur="1000">
                                          <p:stCondLst>
                                            <p:cond delay="0"/>
                                          </p:stCondLst>
                                        </p:cTn>
                                        <p:tgtEl>
                                          <p:spTgt spid="211"/>
                                        </p:tgtEl>
                                        <p:attrNameLst>
                                          <p:attrName>style.visibility</p:attrName>
                                        </p:attrNameLst>
                                      </p:cBhvr>
                                      <p:to>
                                        <p:strVal val="visible"/>
                                      </p:to>
                                    </p:set>
                                  </p:childTnLst>
                                </p:cTn>
                              </p:par>
                            </p:childTnLst>
                          </p:cTn>
                        </p:par>
                        <p:par>
                          <p:cTn id="559" fill="hold">
                            <p:stCondLst>
                              <p:cond delay="170500"/>
                            </p:stCondLst>
                            <p:childTnLst>
                              <p:par>
                                <p:cTn id="560" presetID="11" presetClass="entr" presetSubtype="0" fill="hold" grpId="0" nodeType="afterEffect">
                                  <p:stCondLst>
                                    <p:cond delay="0"/>
                                  </p:stCondLst>
                                  <p:childTnLst>
                                    <p:set>
                                      <p:cBhvr>
                                        <p:cTn id="561" dur="1000">
                                          <p:stCondLst>
                                            <p:cond delay="0"/>
                                          </p:stCondLst>
                                        </p:cTn>
                                        <p:tgtEl>
                                          <p:spTgt spid="212"/>
                                        </p:tgtEl>
                                        <p:attrNameLst>
                                          <p:attrName>style.visibility</p:attrName>
                                        </p:attrNameLst>
                                      </p:cBhvr>
                                      <p:to>
                                        <p:strVal val="visible"/>
                                      </p:to>
                                    </p:set>
                                  </p:childTnLst>
                                </p:cTn>
                              </p:par>
                            </p:childTnLst>
                          </p:cTn>
                        </p:par>
                        <p:par>
                          <p:cTn id="562" fill="hold">
                            <p:stCondLst>
                              <p:cond delay="171500"/>
                            </p:stCondLst>
                            <p:childTnLst>
                              <p:par>
                                <p:cTn id="563" presetID="11" presetClass="entr" presetSubtype="0" fill="hold" grpId="0" nodeType="afterEffect">
                                  <p:stCondLst>
                                    <p:cond delay="0"/>
                                  </p:stCondLst>
                                  <p:childTnLst>
                                    <p:set>
                                      <p:cBhvr>
                                        <p:cTn id="564" dur="1000">
                                          <p:stCondLst>
                                            <p:cond delay="0"/>
                                          </p:stCondLst>
                                        </p:cTn>
                                        <p:tgtEl>
                                          <p:spTgt spid="213"/>
                                        </p:tgtEl>
                                        <p:attrNameLst>
                                          <p:attrName>style.visibility</p:attrName>
                                        </p:attrNameLst>
                                      </p:cBhvr>
                                      <p:to>
                                        <p:strVal val="visible"/>
                                      </p:to>
                                    </p:set>
                                  </p:childTnLst>
                                </p:cTn>
                              </p:par>
                            </p:childTnLst>
                          </p:cTn>
                        </p:par>
                        <p:par>
                          <p:cTn id="565" fill="hold">
                            <p:stCondLst>
                              <p:cond delay="172500"/>
                            </p:stCondLst>
                            <p:childTnLst>
                              <p:par>
                                <p:cTn id="566" presetID="11" presetClass="entr" presetSubtype="0" fill="hold" grpId="0" nodeType="afterEffect">
                                  <p:stCondLst>
                                    <p:cond delay="0"/>
                                  </p:stCondLst>
                                  <p:childTnLst>
                                    <p:set>
                                      <p:cBhvr>
                                        <p:cTn id="567" dur="1000">
                                          <p:stCondLst>
                                            <p:cond delay="0"/>
                                          </p:stCondLst>
                                        </p:cTn>
                                        <p:tgtEl>
                                          <p:spTgt spid="214"/>
                                        </p:tgtEl>
                                        <p:attrNameLst>
                                          <p:attrName>style.visibility</p:attrName>
                                        </p:attrNameLst>
                                      </p:cBhvr>
                                      <p:to>
                                        <p:strVal val="visible"/>
                                      </p:to>
                                    </p:set>
                                  </p:childTnLst>
                                </p:cTn>
                              </p:par>
                            </p:childTnLst>
                          </p:cTn>
                        </p:par>
                        <p:par>
                          <p:cTn id="568" fill="hold">
                            <p:stCondLst>
                              <p:cond delay="173500"/>
                            </p:stCondLst>
                            <p:childTnLst>
                              <p:par>
                                <p:cTn id="569" presetID="11" presetClass="entr" presetSubtype="0" fill="hold" grpId="0" nodeType="afterEffect">
                                  <p:stCondLst>
                                    <p:cond delay="0"/>
                                  </p:stCondLst>
                                  <p:childTnLst>
                                    <p:set>
                                      <p:cBhvr>
                                        <p:cTn id="570" dur="1000">
                                          <p:stCondLst>
                                            <p:cond delay="0"/>
                                          </p:stCondLst>
                                        </p:cTn>
                                        <p:tgtEl>
                                          <p:spTgt spid="215"/>
                                        </p:tgtEl>
                                        <p:attrNameLst>
                                          <p:attrName>style.visibility</p:attrName>
                                        </p:attrNameLst>
                                      </p:cBhvr>
                                      <p:to>
                                        <p:strVal val="visible"/>
                                      </p:to>
                                    </p:set>
                                  </p:childTnLst>
                                </p:cTn>
                              </p:par>
                            </p:childTnLst>
                          </p:cTn>
                        </p:par>
                        <p:par>
                          <p:cTn id="571" fill="hold">
                            <p:stCondLst>
                              <p:cond delay="174500"/>
                            </p:stCondLst>
                            <p:childTnLst>
                              <p:par>
                                <p:cTn id="572" presetID="11" presetClass="entr" presetSubtype="0" fill="hold" grpId="0" nodeType="afterEffect">
                                  <p:stCondLst>
                                    <p:cond delay="0"/>
                                  </p:stCondLst>
                                  <p:childTnLst>
                                    <p:set>
                                      <p:cBhvr>
                                        <p:cTn id="573" dur="1000">
                                          <p:stCondLst>
                                            <p:cond delay="0"/>
                                          </p:stCondLst>
                                        </p:cTn>
                                        <p:tgtEl>
                                          <p:spTgt spid="216"/>
                                        </p:tgtEl>
                                        <p:attrNameLst>
                                          <p:attrName>style.visibility</p:attrName>
                                        </p:attrNameLst>
                                      </p:cBhvr>
                                      <p:to>
                                        <p:strVal val="visible"/>
                                      </p:to>
                                    </p:set>
                                  </p:childTnLst>
                                </p:cTn>
                              </p:par>
                            </p:childTnLst>
                          </p:cTn>
                        </p:par>
                        <p:par>
                          <p:cTn id="574" fill="hold">
                            <p:stCondLst>
                              <p:cond delay="175500"/>
                            </p:stCondLst>
                            <p:childTnLst>
                              <p:par>
                                <p:cTn id="575" presetID="11" presetClass="entr" presetSubtype="0" fill="hold" grpId="0" nodeType="afterEffect">
                                  <p:stCondLst>
                                    <p:cond delay="0"/>
                                  </p:stCondLst>
                                  <p:childTnLst>
                                    <p:set>
                                      <p:cBhvr>
                                        <p:cTn id="576" dur="1000">
                                          <p:stCondLst>
                                            <p:cond delay="0"/>
                                          </p:stCondLst>
                                        </p:cTn>
                                        <p:tgtEl>
                                          <p:spTgt spid="217"/>
                                        </p:tgtEl>
                                        <p:attrNameLst>
                                          <p:attrName>style.visibility</p:attrName>
                                        </p:attrNameLst>
                                      </p:cBhvr>
                                      <p:to>
                                        <p:strVal val="visible"/>
                                      </p:to>
                                    </p:set>
                                  </p:childTnLst>
                                </p:cTn>
                              </p:par>
                            </p:childTnLst>
                          </p:cTn>
                        </p:par>
                        <p:par>
                          <p:cTn id="577" fill="hold">
                            <p:stCondLst>
                              <p:cond delay="176500"/>
                            </p:stCondLst>
                            <p:childTnLst>
                              <p:par>
                                <p:cTn id="578" presetID="11" presetClass="entr" presetSubtype="0" fill="hold" grpId="0" nodeType="afterEffect">
                                  <p:stCondLst>
                                    <p:cond delay="0"/>
                                  </p:stCondLst>
                                  <p:childTnLst>
                                    <p:set>
                                      <p:cBhvr>
                                        <p:cTn id="579" dur="1000">
                                          <p:stCondLst>
                                            <p:cond delay="0"/>
                                          </p:stCondLst>
                                        </p:cTn>
                                        <p:tgtEl>
                                          <p:spTgt spid="218"/>
                                        </p:tgtEl>
                                        <p:attrNameLst>
                                          <p:attrName>style.visibility</p:attrName>
                                        </p:attrNameLst>
                                      </p:cBhvr>
                                      <p:to>
                                        <p:strVal val="visible"/>
                                      </p:to>
                                    </p:set>
                                  </p:childTnLst>
                                </p:cTn>
                              </p:par>
                            </p:childTnLst>
                          </p:cTn>
                        </p:par>
                        <p:par>
                          <p:cTn id="580" fill="hold">
                            <p:stCondLst>
                              <p:cond delay="177500"/>
                            </p:stCondLst>
                            <p:childTnLst>
                              <p:par>
                                <p:cTn id="581" presetID="11" presetClass="entr" presetSubtype="0" fill="hold" grpId="0" nodeType="afterEffect">
                                  <p:stCondLst>
                                    <p:cond delay="0"/>
                                  </p:stCondLst>
                                  <p:childTnLst>
                                    <p:set>
                                      <p:cBhvr>
                                        <p:cTn id="582" dur="1000">
                                          <p:stCondLst>
                                            <p:cond delay="0"/>
                                          </p:stCondLst>
                                        </p:cTn>
                                        <p:tgtEl>
                                          <p:spTgt spid="219"/>
                                        </p:tgtEl>
                                        <p:attrNameLst>
                                          <p:attrName>style.visibility</p:attrName>
                                        </p:attrNameLst>
                                      </p:cBhvr>
                                      <p:to>
                                        <p:strVal val="visible"/>
                                      </p:to>
                                    </p:set>
                                  </p:childTnLst>
                                </p:cTn>
                              </p:par>
                            </p:childTnLst>
                          </p:cTn>
                        </p:par>
                        <p:par>
                          <p:cTn id="583" fill="hold">
                            <p:stCondLst>
                              <p:cond delay="178500"/>
                            </p:stCondLst>
                            <p:childTnLst>
                              <p:par>
                                <p:cTn id="584" presetID="11" presetClass="entr" presetSubtype="0" fill="hold" grpId="0" nodeType="afterEffect">
                                  <p:stCondLst>
                                    <p:cond delay="0"/>
                                  </p:stCondLst>
                                  <p:childTnLst>
                                    <p:set>
                                      <p:cBhvr>
                                        <p:cTn id="585" dur="1000">
                                          <p:stCondLst>
                                            <p:cond delay="0"/>
                                          </p:stCondLst>
                                        </p:cTn>
                                        <p:tgtEl>
                                          <p:spTgt spid="220"/>
                                        </p:tgtEl>
                                        <p:attrNameLst>
                                          <p:attrName>style.visibility</p:attrName>
                                        </p:attrNameLst>
                                      </p:cBhvr>
                                      <p:to>
                                        <p:strVal val="visible"/>
                                      </p:to>
                                    </p:set>
                                  </p:childTnLst>
                                </p:cTn>
                              </p:par>
                            </p:childTnLst>
                          </p:cTn>
                        </p:par>
                        <p:par>
                          <p:cTn id="586" fill="hold">
                            <p:stCondLst>
                              <p:cond delay="179500"/>
                            </p:stCondLst>
                            <p:childTnLst>
                              <p:par>
                                <p:cTn id="587" presetID="11" presetClass="entr" presetSubtype="0" fill="hold" grpId="0" nodeType="afterEffect">
                                  <p:stCondLst>
                                    <p:cond delay="0"/>
                                  </p:stCondLst>
                                  <p:childTnLst>
                                    <p:set>
                                      <p:cBhvr>
                                        <p:cTn id="588" dur="1000">
                                          <p:stCondLst>
                                            <p:cond delay="0"/>
                                          </p:stCondLst>
                                        </p:cTn>
                                        <p:tgtEl>
                                          <p:spTgt spid="221"/>
                                        </p:tgtEl>
                                        <p:attrNameLst>
                                          <p:attrName>style.visibility</p:attrName>
                                        </p:attrNameLst>
                                      </p:cBhvr>
                                      <p:to>
                                        <p:strVal val="visible"/>
                                      </p:to>
                                    </p:set>
                                  </p:childTnLst>
                                </p:cTn>
                              </p:par>
                            </p:childTnLst>
                          </p:cTn>
                        </p:par>
                        <p:par>
                          <p:cTn id="589" fill="hold">
                            <p:stCondLst>
                              <p:cond delay="180500"/>
                            </p:stCondLst>
                            <p:childTnLst>
                              <p:par>
                                <p:cTn id="590" presetID="11" presetClass="entr" presetSubtype="0" fill="hold" grpId="0" nodeType="afterEffect">
                                  <p:stCondLst>
                                    <p:cond delay="0"/>
                                  </p:stCondLst>
                                  <p:childTnLst>
                                    <p:set>
                                      <p:cBhvr>
                                        <p:cTn id="591" dur="1000">
                                          <p:stCondLst>
                                            <p:cond delay="0"/>
                                          </p:stCondLst>
                                        </p:cTn>
                                        <p:tgtEl>
                                          <p:spTgt spid="222"/>
                                        </p:tgtEl>
                                        <p:attrNameLst>
                                          <p:attrName>style.visibility</p:attrName>
                                        </p:attrNameLst>
                                      </p:cBhvr>
                                      <p:to>
                                        <p:strVal val="visible"/>
                                      </p:to>
                                    </p:set>
                                  </p:childTnLst>
                                </p:cTn>
                              </p:par>
                            </p:childTnLst>
                          </p:cTn>
                        </p:par>
                        <p:par>
                          <p:cTn id="592" fill="hold">
                            <p:stCondLst>
                              <p:cond delay="181500"/>
                            </p:stCondLst>
                            <p:childTnLst>
                              <p:par>
                                <p:cTn id="593" presetID="11" presetClass="entr" presetSubtype="0" fill="hold" grpId="0" nodeType="afterEffect">
                                  <p:stCondLst>
                                    <p:cond delay="0"/>
                                  </p:stCondLst>
                                  <p:childTnLst>
                                    <p:set>
                                      <p:cBhvr>
                                        <p:cTn id="594" dur="1000">
                                          <p:stCondLst>
                                            <p:cond delay="0"/>
                                          </p:stCondLst>
                                        </p:cTn>
                                        <p:tgtEl>
                                          <p:spTgt spid="223"/>
                                        </p:tgtEl>
                                        <p:attrNameLst>
                                          <p:attrName>style.visibility</p:attrName>
                                        </p:attrNameLst>
                                      </p:cBhvr>
                                      <p:to>
                                        <p:strVal val="visible"/>
                                      </p:to>
                                    </p:set>
                                  </p:childTnLst>
                                </p:cTn>
                              </p:par>
                            </p:childTnLst>
                          </p:cTn>
                        </p:par>
                        <p:par>
                          <p:cTn id="595" fill="hold">
                            <p:stCondLst>
                              <p:cond delay="182500"/>
                            </p:stCondLst>
                            <p:childTnLst>
                              <p:par>
                                <p:cTn id="596" presetID="11" presetClass="entr" presetSubtype="0" fill="hold" grpId="0" nodeType="afterEffect">
                                  <p:stCondLst>
                                    <p:cond delay="0"/>
                                  </p:stCondLst>
                                  <p:childTnLst>
                                    <p:set>
                                      <p:cBhvr>
                                        <p:cTn id="597" dur="1000">
                                          <p:stCondLst>
                                            <p:cond delay="0"/>
                                          </p:stCondLst>
                                        </p:cTn>
                                        <p:tgtEl>
                                          <p:spTgt spid="224"/>
                                        </p:tgtEl>
                                        <p:attrNameLst>
                                          <p:attrName>style.visibility</p:attrName>
                                        </p:attrNameLst>
                                      </p:cBhvr>
                                      <p:to>
                                        <p:strVal val="visible"/>
                                      </p:to>
                                    </p:set>
                                  </p:childTnLst>
                                </p:cTn>
                              </p:par>
                            </p:childTnLst>
                          </p:cTn>
                        </p:par>
                        <p:par>
                          <p:cTn id="598" fill="hold">
                            <p:stCondLst>
                              <p:cond delay="183500"/>
                            </p:stCondLst>
                            <p:childTnLst>
                              <p:par>
                                <p:cTn id="599" presetID="11" presetClass="entr" presetSubtype="0" fill="hold" grpId="0" nodeType="afterEffect">
                                  <p:stCondLst>
                                    <p:cond delay="0"/>
                                  </p:stCondLst>
                                  <p:childTnLst>
                                    <p:set>
                                      <p:cBhvr>
                                        <p:cTn id="600" dur="1000">
                                          <p:stCondLst>
                                            <p:cond delay="0"/>
                                          </p:stCondLst>
                                        </p:cTn>
                                        <p:tgtEl>
                                          <p:spTgt spid="225"/>
                                        </p:tgtEl>
                                        <p:attrNameLst>
                                          <p:attrName>style.visibility</p:attrName>
                                        </p:attrNameLst>
                                      </p:cBhvr>
                                      <p:to>
                                        <p:strVal val="visible"/>
                                      </p:to>
                                    </p:set>
                                  </p:childTnLst>
                                </p:cTn>
                              </p:par>
                            </p:childTnLst>
                          </p:cTn>
                        </p:par>
                        <p:par>
                          <p:cTn id="601" fill="hold">
                            <p:stCondLst>
                              <p:cond delay="184500"/>
                            </p:stCondLst>
                            <p:childTnLst>
                              <p:par>
                                <p:cTn id="602" presetID="11" presetClass="entr" presetSubtype="0" fill="hold" grpId="0" nodeType="afterEffect">
                                  <p:stCondLst>
                                    <p:cond delay="0"/>
                                  </p:stCondLst>
                                  <p:childTnLst>
                                    <p:set>
                                      <p:cBhvr>
                                        <p:cTn id="603" dur="1000">
                                          <p:stCondLst>
                                            <p:cond delay="0"/>
                                          </p:stCondLst>
                                        </p:cTn>
                                        <p:tgtEl>
                                          <p:spTgt spid="226"/>
                                        </p:tgtEl>
                                        <p:attrNameLst>
                                          <p:attrName>style.visibility</p:attrName>
                                        </p:attrNameLst>
                                      </p:cBhvr>
                                      <p:to>
                                        <p:strVal val="visible"/>
                                      </p:to>
                                    </p:set>
                                  </p:childTnLst>
                                </p:cTn>
                              </p:par>
                            </p:childTnLst>
                          </p:cTn>
                        </p:par>
                        <p:par>
                          <p:cTn id="604" fill="hold">
                            <p:stCondLst>
                              <p:cond delay="185500"/>
                            </p:stCondLst>
                            <p:childTnLst>
                              <p:par>
                                <p:cTn id="605" presetID="11" presetClass="entr" presetSubtype="0" fill="hold" grpId="0" nodeType="afterEffect">
                                  <p:stCondLst>
                                    <p:cond delay="0"/>
                                  </p:stCondLst>
                                  <p:childTnLst>
                                    <p:set>
                                      <p:cBhvr>
                                        <p:cTn id="606" dur="1000">
                                          <p:stCondLst>
                                            <p:cond delay="0"/>
                                          </p:stCondLst>
                                        </p:cTn>
                                        <p:tgtEl>
                                          <p:spTgt spid="227"/>
                                        </p:tgtEl>
                                        <p:attrNameLst>
                                          <p:attrName>style.visibility</p:attrName>
                                        </p:attrNameLst>
                                      </p:cBhvr>
                                      <p:to>
                                        <p:strVal val="visible"/>
                                      </p:to>
                                    </p:set>
                                  </p:childTnLst>
                                </p:cTn>
                              </p:par>
                            </p:childTnLst>
                          </p:cTn>
                        </p:par>
                        <p:par>
                          <p:cTn id="607" fill="hold">
                            <p:stCondLst>
                              <p:cond delay="186500"/>
                            </p:stCondLst>
                            <p:childTnLst>
                              <p:par>
                                <p:cTn id="608" presetID="11" presetClass="entr" presetSubtype="0" fill="hold" grpId="0" nodeType="afterEffect">
                                  <p:stCondLst>
                                    <p:cond delay="0"/>
                                  </p:stCondLst>
                                  <p:childTnLst>
                                    <p:set>
                                      <p:cBhvr>
                                        <p:cTn id="609" dur="1000">
                                          <p:stCondLst>
                                            <p:cond delay="0"/>
                                          </p:stCondLst>
                                        </p:cTn>
                                        <p:tgtEl>
                                          <p:spTgt spid="228"/>
                                        </p:tgtEl>
                                        <p:attrNameLst>
                                          <p:attrName>style.visibility</p:attrName>
                                        </p:attrNameLst>
                                      </p:cBhvr>
                                      <p:to>
                                        <p:strVal val="visible"/>
                                      </p:to>
                                    </p:set>
                                  </p:childTnLst>
                                </p:cTn>
                              </p:par>
                            </p:childTnLst>
                          </p:cTn>
                        </p:par>
                        <p:par>
                          <p:cTn id="610" fill="hold">
                            <p:stCondLst>
                              <p:cond delay="187500"/>
                            </p:stCondLst>
                            <p:childTnLst>
                              <p:par>
                                <p:cTn id="611" presetID="11" presetClass="entr" presetSubtype="0" fill="hold" grpId="0" nodeType="afterEffect">
                                  <p:stCondLst>
                                    <p:cond delay="0"/>
                                  </p:stCondLst>
                                  <p:childTnLst>
                                    <p:set>
                                      <p:cBhvr>
                                        <p:cTn id="612" dur="1000">
                                          <p:stCondLst>
                                            <p:cond delay="0"/>
                                          </p:stCondLst>
                                        </p:cTn>
                                        <p:tgtEl>
                                          <p:spTgt spid="229"/>
                                        </p:tgtEl>
                                        <p:attrNameLst>
                                          <p:attrName>style.visibility</p:attrName>
                                        </p:attrNameLst>
                                      </p:cBhvr>
                                      <p:to>
                                        <p:strVal val="visible"/>
                                      </p:to>
                                    </p:set>
                                  </p:childTnLst>
                                </p:cTn>
                              </p:par>
                            </p:childTnLst>
                          </p:cTn>
                        </p:par>
                        <p:par>
                          <p:cTn id="613" fill="hold">
                            <p:stCondLst>
                              <p:cond delay="188500"/>
                            </p:stCondLst>
                            <p:childTnLst>
                              <p:par>
                                <p:cTn id="614" presetID="11" presetClass="entr" presetSubtype="0" fill="hold" grpId="0" nodeType="afterEffect">
                                  <p:stCondLst>
                                    <p:cond delay="0"/>
                                  </p:stCondLst>
                                  <p:childTnLst>
                                    <p:set>
                                      <p:cBhvr>
                                        <p:cTn id="615" dur="1000">
                                          <p:stCondLst>
                                            <p:cond delay="0"/>
                                          </p:stCondLst>
                                        </p:cTn>
                                        <p:tgtEl>
                                          <p:spTgt spid="230"/>
                                        </p:tgtEl>
                                        <p:attrNameLst>
                                          <p:attrName>style.visibility</p:attrName>
                                        </p:attrNameLst>
                                      </p:cBhvr>
                                      <p:to>
                                        <p:strVal val="visible"/>
                                      </p:to>
                                    </p:set>
                                  </p:childTnLst>
                                </p:cTn>
                              </p:par>
                            </p:childTnLst>
                          </p:cTn>
                        </p:par>
                        <p:par>
                          <p:cTn id="616" fill="hold">
                            <p:stCondLst>
                              <p:cond delay="189500"/>
                            </p:stCondLst>
                            <p:childTnLst>
                              <p:par>
                                <p:cTn id="617" presetID="11" presetClass="entr" presetSubtype="0" fill="hold" grpId="0" nodeType="afterEffect">
                                  <p:stCondLst>
                                    <p:cond delay="0"/>
                                  </p:stCondLst>
                                  <p:childTnLst>
                                    <p:set>
                                      <p:cBhvr>
                                        <p:cTn id="618" dur="1000">
                                          <p:stCondLst>
                                            <p:cond delay="0"/>
                                          </p:stCondLst>
                                        </p:cTn>
                                        <p:tgtEl>
                                          <p:spTgt spid="231"/>
                                        </p:tgtEl>
                                        <p:attrNameLst>
                                          <p:attrName>style.visibility</p:attrName>
                                        </p:attrNameLst>
                                      </p:cBhvr>
                                      <p:to>
                                        <p:strVal val="visible"/>
                                      </p:to>
                                    </p:set>
                                  </p:childTnLst>
                                </p:cTn>
                              </p:par>
                            </p:childTnLst>
                          </p:cTn>
                        </p:par>
                        <p:par>
                          <p:cTn id="619" fill="hold">
                            <p:stCondLst>
                              <p:cond delay="190500"/>
                            </p:stCondLst>
                            <p:childTnLst>
                              <p:par>
                                <p:cTn id="620" presetID="11" presetClass="entr" presetSubtype="0" fill="hold" grpId="0" nodeType="afterEffect">
                                  <p:stCondLst>
                                    <p:cond delay="0"/>
                                  </p:stCondLst>
                                  <p:childTnLst>
                                    <p:set>
                                      <p:cBhvr>
                                        <p:cTn id="621" dur="1000">
                                          <p:stCondLst>
                                            <p:cond delay="0"/>
                                          </p:stCondLst>
                                        </p:cTn>
                                        <p:tgtEl>
                                          <p:spTgt spid="232"/>
                                        </p:tgtEl>
                                        <p:attrNameLst>
                                          <p:attrName>style.visibility</p:attrName>
                                        </p:attrNameLst>
                                      </p:cBhvr>
                                      <p:to>
                                        <p:strVal val="visible"/>
                                      </p:to>
                                    </p:set>
                                  </p:childTnLst>
                                </p:cTn>
                              </p:par>
                            </p:childTnLst>
                          </p:cTn>
                        </p:par>
                        <p:par>
                          <p:cTn id="622" fill="hold">
                            <p:stCondLst>
                              <p:cond delay="191500"/>
                            </p:stCondLst>
                            <p:childTnLst>
                              <p:par>
                                <p:cTn id="623" presetID="11" presetClass="entr" presetSubtype="0" fill="hold" grpId="0" nodeType="afterEffect">
                                  <p:stCondLst>
                                    <p:cond delay="0"/>
                                  </p:stCondLst>
                                  <p:childTnLst>
                                    <p:set>
                                      <p:cBhvr>
                                        <p:cTn id="624" dur="1000">
                                          <p:stCondLst>
                                            <p:cond delay="0"/>
                                          </p:stCondLst>
                                        </p:cTn>
                                        <p:tgtEl>
                                          <p:spTgt spid="233"/>
                                        </p:tgtEl>
                                        <p:attrNameLst>
                                          <p:attrName>style.visibility</p:attrName>
                                        </p:attrNameLst>
                                      </p:cBhvr>
                                      <p:to>
                                        <p:strVal val="visible"/>
                                      </p:to>
                                    </p:set>
                                  </p:childTnLst>
                                </p:cTn>
                              </p:par>
                            </p:childTnLst>
                          </p:cTn>
                        </p:par>
                        <p:par>
                          <p:cTn id="625" fill="hold">
                            <p:stCondLst>
                              <p:cond delay="192500"/>
                            </p:stCondLst>
                            <p:childTnLst>
                              <p:par>
                                <p:cTn id="626" presetID="11" presetClass="entr" presetSubtype="0" fill="hold" grpId="0" nodeType="afterEffect">
                                  <p:stCondLst>
                                    <p:cond delay="0"/>
                                  </p:stCondLst>
                                  <p:childTnLst>
                                    <p:set>
                                      <p:cBhvr>
                                        <p:cTn id="627" dur="1000">
                                          <p:stCondLst>
                                            <p:cond delay="0"/>
                                          </p:stCondLst>
                                        </p:cTn>
                                        <p:tgtEl>
                                          <p:spTgt spid="234"/>
                                        </p:tgtEl>
                                        <p:attrNameLst>
                                          <p:attrName>style.visibility</p:attrName>
                                        </p:attrNameLst>
                                      </p:cBhvr>
                                      <p:to>
                                        <p:strVal val="visible"/>
                                      </p:to>
                                    </p:set>
                                  </p:childTnLst>
                                </p:cTn>
                              </p:par>
                            </p:childTnLst>
                          </p:cTn>
                        </p:par>
                        <p:par>
                          <p:cTn id="628" fill="hold">
                            <p:stCondLst>
                              <p:cond delay="193500"/>
                            </p:stCondLst>
                            <p:childTnLst>
                              <p:par>
                                <p:cTn id="629" presetID="11" presetClass="entr" presetSubtype="0" fill="hold" grpId="0" nodeType="afterEffect">
                                  <p:stCondLst>
                                    <p:cond delay="0"/>
                                  </p:stCondLst>
                                  <p:childTnLst>
                                    <p:set>
                                      <p:cBhvr>
                                        <p:cTn id="630" dur="1000">
                                          <p:stCondLst>
                                            <p:cond delay="0"/>
                                          </p:stCondLst>
                                        </p:cTn>
                                        <p:tgtEl>
                                          <p:spTgt spid="235"/>
                                        </p:tgtEl>
                                        <p:attrNameLst>
                                          <p:attrName>style.visibility</p:attrName>
                                        </p:attrNameLst>
                                      </p:cBhvr>
                                      <p:to>
                                        <p:strVal val="visible"/>
                                      </p:to>
                                    </p:set>
                                  </p:childTnLst>
                                </p:cTn>
                              </p:par>
                            </p:childTnLst>
                          </p:cTn>
                        </p:par>
                        <p:par>
                          <p:cTn id="631" fill="hold">
                            <p:stCondLst>
                              <p:cond delay="194500"/>
                            </p:stCondLst>
                            <p:childTnLst>
                              <p:par>
                                <p:cTn id="632" presetID="11" presetClass="entr" presetSubtype="0" fill="hold" grpId="0" nodeType="afterEffect">
                                  <p:stCondLst>
                                    <p:cond delay="0"/>
                                  </p:stCondLst>
                                  <p:childTnLst>
                                    <p:set>
                                      <p:cBhvr>
                                        <p:cTn id="633" dur="1000">
                                          <p:stCondLst>
                                            <p:cond delay="0"/>
                                          </p:stCondLst>
                                        </p:cTn>
                                        <p:tgtEl>
                                          <p:spTgt spid="236"/>
                                        </p:tgtEl>
                                        <p:attrNameLst>
                                          <p:attrName>style.visibility</p:attrName>
                                        </p:attrNameLst>
                                      </p:cBhvr>
                                      <p:to>
                                        <p:strVal val="visible"/>
                                      </p:to>
                                    </p:set>
                                  </p:childTnLst>
                                </p:cTn>
                              </p:par>
                            </p:childTnLst>
                          </p:cTn>
                        </p:par>
                        <p:par>
                          <p:cTn id="634" fill="hold">
                            <p:stCondLst>
                              <p:cond delay="195500"/>
                            </p:stCondLst>
                            <p:childTnLst>
                              <p:par>
                                <p:cTn id="635" presetID="11" presetClass="entr" presetSubtype="0" fill="hold" grpId="0" nodeType="afterEffect">
                                  <p:stCondLst>
                                    <p:cond delay="0"/>
                                  </p:stCondLst>
                                  <p:childTnLst>
                                    <p:set>
                                      <p:cBhvr>
                                        <p:cTn id="636" dur="1000">
                                          <p:stCondLst>
                                            <p:cond delay="0"/>
                                          </p:stCondLst>
                                        </p:cTn>
                                        <p:tgtEl>
                                          <p:spTgt spid="237"/>
                                        </p:tgtEl>
                                        <p:attrNameLst>
                                          <p:attrName>style.visibility</p:attrName>
                                        </p:attrNameLst>
                                      </p:cBhvr>
                                      <p:to>
                                        <p:strVal val="visible"/>
                                      </p:to>
                                    </p:set>
                                  </p:childTnLst>
                                </p:cTn>
                              </p:par>
                            </p:childTnLst>
                          </p:cTn>
                        </p:par>
                        <p:par>
                          <p:cTn id="637" fill="hold">
                            <p:stCondLst>
                              <p:cond delay="196500"/>
                            </p:stCondLst>
                            <p:childTnLst>
                              <p:par>
                                <p:cTn id="638" presetID="11" presetClass="entr" presetSubtype="0" fill="hold" grpId="0" nodeType="afterEffect">
                                  <p:stCondLst>
                                    <p:cond delay="0"/>
                                  </p:stCondLst>
                                  <p:childTnLst>
                                    <p:set>
                                      <p:cBhvr>
                                        <p:cTn id="639" dur="1000">
                                          <p:stCondLst>
                                            <p:cond delay="0"/>
                                          </p:stCondLst>
                                        </p:cTn>
                                        <p:tgtEl>
                                          <p:spTgt spid="238"/>
                                        </p:tgtEl>
                                        <p:attrNameLst>
                                          <p:attrName>style.visibility</p:attrName>
                                        </p:attrNameLst>
                                      </p:cBhvr>
                                      <p:to>
                                        <p:strVal val="visible"/>
                                      </p:to>
                                    </p:set>
                                  </p:childTnLst>
                                </p:cTn>
                              </p:par>
                            </p:childTnLst>
                          </p:cTn>
                        </p:par>
                        <p:par>
                          <p:cTn id="640" fill="hold">
                            <p:stCondLst>
                              <p:cond delay="197500"/>
                            </p:stCondLst>
                            <p:childTnLst>
                              <p:par>
                                <p:cTn id="641" presetID="11" presetClass="entr" presetSubtype="0" fill="hold" grpId="0" nodeType="afterEffect">
                                  <p:stCondLst>
                                    <p:cond delay="0"/>
                                  </p:stCondLst>
                                  <p:childTnLst>
                                    <p:set>
                                      <p:cBhvr>
                                        <p:cTn id="642" dur="1000">
                                          <p:stCondLst>
                                            <p:cond delay="0"/>
                                          </p:stCondLst>
                                        </p:cTn>
                                        <p:tgtEl>
                                          <p:spTgt spid="239"/>
                                        </p:tgtEl>
                                        <p:attrNameLst>
                                          <p:attrName>style.visibility</p:attrName>
                                        </p:attrNameLst>
                                      </p:cBhvr>
                                      <p:to>
                                        <p:strVal val="visible"/>
                                      </p:to>
                                    </p:set>
                                  </p:childTnLst>
                                </p:cTn>
                              </p:par>
                            </p:childTnLst>
                          </p:cTn>
                        </p:par>
                        <p:par>
                          <p:cTn id="643" fill="hold">
                            <p:stCondLst>
                              <p:cond delay="198500"/>
                            </p:stCondLst>
                            <p:childTnLst>
                              <p:par>
                                <p:cTn id="644" presetID="11" presetClass="entr" presetSubtype="0" fill="hold" grpId="0" nodeType="afterEffect">
                                  <p:stCondLst>
                                    <p:cond delay="0"/>
                                  </p:stCondLst>
                                  <p:childTnLst>
                                    <p:set>
                                      <p:cBhvr>
                                        <p:cTn id="645" dur="1000">
                                          <p:stCondLst>
                                            <p:cond delay="0"/>
                                          </p:stCondLst>
                                        </p:cTn>
                                        <p:tgtEl>
                                          <p:spTgt spid="240"/>
                                        </p:tgtEl>
                                        <p:attrNameLst>
                                          <p:attrName>style.visibility</p:attrName>
                                        </p:attrNameLst>
                                      </p:cBhvr>
                                      <p:to>
                                        <p:strVal val="visible"/>
                                      </p:to>
                                    </p:set>
                                  </p:childTnLst>
                                </p:cTn>
                              </p:par>
                            </p:childTnLst>
                          </p:cTn>
                        </p:par>
                        <p:par>
                          <p:cTn id="646" fill="hold">
                            <p:stCondLst>
                              <p:cond delay="199500"/>
                            </p:stCondLst>
                            <p:childTnLst>
                              <p:par>
                                <p:cTn id="647" presetID="11" presetClass="entr" presetSubtype="0" fill="hold" grpId="0" nodeType="afterEffect">
                                  <p:stCondLst>
                                    <p:cond delay="0"/>
                                  </p:stCondLst>
                                  <p:childTnLst>
                                    <p:set>
                                      <p:cBhvr>
                                        <p:cTn id="648" dur="1000">
                                          <p:stCondLst>
                                            <p:cond delay="0"/>
                                          </p:stCondLst>
                                        </p:cTn>
                                        <p:tgtEl>
                                          <p:spTgt spid="241"/>
                                        </p:tgtEl>
                                        <p:attrNameLst>
                                          <p:attrName>style.visibility</p:attrName>
                                        </p:attrNameLst>
                                      </p:cBhvr>
                                      <p:to>
                                        <p:strVal val="visible"/>
                                      </p:to>
                                    </p:set>
                                  </p:childTnLst>
                                </p:cTn>
                              </p:par>
                            </p:childTnLst>
                          </p:cTn>
                        </p:par>
                        <p:par>
                          <p:cTn id="649" fill="hold">
                            <p:stCondLst>
                              <p:cond delay="200500"/>
                            </p:stCondLst>
                            <p:childTnLst>
                              <p:par>
                                <p:cTn id="650" presetID="11" presetClass="entr" presetSubtype="0" fill="hold" grpId="0" nodeType="afterEffect">
                                  <p:stCondLst>
                                    <p:cond delay="0"/>
                                  </p:stCondLst>
                                  <p:childTnLst>
                                    <p:set>
                                      <p:cBhvr>
                                        <p:cTn id="651" dur="1000">
                                          <p:stCondLst>
                                            <p:cond delay="0"/>
                                          </p:stCondLst>
                                        </p:cTn>
                                        <p:tgtEl>
                                          <p:spTgt spid="242"/>
                                        </p:tgtEl>
                                        <p:attrNameLst>
                                          <p:attrName>style.visibility</p:attrName>
                                        </p:attrNameLst>
                                      </p:cBhvr>
                                      <p:to>
                                        <p:strVal val="visible"/>
                                      </p:to>
                                    </p:set>
                                  </p:childTnLst>
                                </p:cTn>
                              </p:par>
                            </p:childTnLst>
                          </p:cTn>
                        </p:par>
                        <p:par>
                          <p:cTn id="652" fill="hold">
                            <p:stCondLst>
                              <p:cond delay="201500"/>
                            </p:stCondLst>
                            <p:childTnLst>
                              <p:par>
                                <p:cTn id="653" presetID="11" presetClass="entr" presetSubtype="0" fill="hold" grpId="0" nodeType="afterEffect">
                                  <p:stCondLst>
                                    <p:cond delay="0"/>
                                  </p:stCondLst>
                                  <p:childTnLst>
                                    <p:set>
                                      <p:cBhvr>
                                        <p:cTn id="654" dur="1000">
                                          <p:stCondLst>
                                            <p:cond delay="0"/>
                                          </p:stCondLst>
                                        </p:cTn>
                                        <p:tgtEl>
                                          <p:spTgt spid="243"/>
                                        </p:tgtEl>
                                        <p:attrNameLst>
                                          <p:attrName>style.visibility</p:attrName>
                                        </p:attrNameLst>
                                      </p:cBhvr>
                                      <p:to>
                                        <p:strVal val="visible"/>
                                      </p:to>
                                    </p:set>
                                  </p:childTnLst>
                                </p:cTn>
                              </p:par>
                            </p:childTnLst>
                          </p:cTn>
                        </p:par>
                        <p:par>
                          <p:cTn id="655" fill="hold">
                            <p:stCondLst>
                              <p:cond delay="202500"/>
                            </p:stCondLst>
                            <p:childTnLst>
                              <p:par>
                                <p:cTn id="656" presetID="11" presetClass="entr" presetSubtype="0" fill="hold" grpId="0" nodeType="afterEffect">
                                  <p:stCondLst>
                                    <p:cond delay="0"/>
                                  </p:stCondLst>
                                  <p:childTnLst>
                                    <p:set>
                                      <p:cBhvr>
                                        <p:cTn id="657" dur="1000">
                                          <p:stCondLst>
                                            <p:cond delay="0"/>
                                          </p:stCondLst>
                                        </p:cTn>
                                        <p:tgtEl>
                                          <p:spTgt spid="244"/>
                                        </p:tgtEl>
                                        <p:attrNameLst>
                                          <p:attrName>style.visibility</p:attrName>
                                        </p:attrNameLst>
                                      </p:cBhvr>
                                      <p:to>
                                        <p:strVal val="visible"/>
                                      </p:to>
                                    </p:set>
                                  </p:childTnLst>
                                </p:cTn>
                              </p:par>
                            </p:childTnLst>
                          </p:cTn>
                        </p:par>
                        <p:par>
                          <p:cTn id="658" fill="hold">
                            <p:stCondLst>
                              <p:cond delay="203500"/>
                            </p:stCondLst>
                            <p:childTnLst>
                              <p:par>
                                <p:cTn id="659" presetID="11" presetClass="entr" presetSubtype="0" fill="hold" grpId="0" nodeType="afterEffect">
                                  <p:stCondLst>
                                    <p:cond delay="0"/>
                                  </p:stCondLst>
                                  <p:childTnLst>
                                    <p:set>
                                      <p:cBhvr>
                                        <p:cTn id="660" dur="1000">
                                          <p:stCondLst>
                                            <p:cond delay="0"/>
                                          </p:stCondLst>
                                        </p:cTn>
                                        <p:tgtEl>
                                          <p:spTgt spid="245"/>
                                        </p:tgtEl>
                                        <p:attrNameLst>
                                          <p:attrName>style.visibility</p:attrName>
                                        </p:attrNameLst>
                                      </p:cBhvr>
                                      <p:to>
                                        <p:strVal val="visible"/>
                                      </p:to>
                                    </p:set>
                                  </p:childTnLst>
                                </p:cTn>
                              </p:par>
                            </p:childTnLst>
                          </p:cTn>
                        </p:par>
                        <p:par>
                          <p:cTn id="661" fill="hold">
                            <p:stCondLst>
                              <p:cond delay="204500"/>
                            </p:stCondLst>
                            <p:childTnLst>
                              <p:par>
                                <p:cTn id="662" presetID="11" presetClass="entr" presetSubtype="0" fill="hold" grpId="0" nodeType="afterEffect">
                                  <p:stCondLst>
                                    <p:cond delay="0"/>
                                  </p:stCondLst>
                                  <p:childTnLst>
                                    <p:set>
                                      <p:cBhvr>
                                        <p:cTn id="663" dur="1000">
                                          <p:stCondLst>
                                            <p:cond delay="0"/>
                                          </p:stCondLst>
                                        </p:cTn>
                                        <p:tgtEl>
                                          <p:spTgt spid="246"/>
                                        </p:tgtEl>
                                        <p:attrNameLst>
                                          <p:attrName>style.visibility</p:attrName>
                                        </p:attrNameLst>
                                      </p:cBhvr>
                                      <p:to>
                                        <p:strVal val="visible"/>
                                      </p:to>
                                    </p:set>
                                  </p:childTnLst>
                                </p:cTn>
                              </p:par>
                            </p:childTnLst>
                          </p:cTn>
                        </p:par>
                        <p:par>
                          <p:cTn id="664" fill="hold">
                            <p:stCondLst>
                              <p:cond delay="205500"/>
                            </p:stCondLst>
                            <p:childTnLst>
                              <p:par>
                                <p:cTn id="665" presetID="11" presetClass="entr" presetSubtype="0" fill="hold" grpId="0" nodeType="afterEffect">
                                  <p:stCondLst>
                                    <p:cond delay="0"/>
                                  </p:stCondLst>
                                  <p:childTnLst>
                                    <p:set>
                                      <p:cBhvr>
                                        <p:cTn id="666" dur="1000">
                                          <p:stCondLst>
                                            <p:cond delay="0"/>
                                          </p:stCondLst>
                                        </p:cTn>
                                        <p:tgtEl>
                                          <p:spTgt spid="247"/>
                                        </p:tgtEl>
                                        <p:attrNameLst>
                                          <p:attrName>style.visibility</p:attrName>
                                        </p:attrNameLst>
                                      </p:cBhvr>
                                      <p:to>
                                        <p:strVal val="visible"/>
                                      </p:to>
                                    </p:set>
                                  </p:childTnLst>
                                </p:cTn>
                              </p:par>
                            </p:childTnLst>
                          </p:cTn>
                        </p:par>
                        <p:par>
                          <p:cTn id="667" fill="hold">
                            <p:stCondLst>
                              <p:cond delay="206500"/>
                            </p:stCondLst>
                            <p:childTnLst>
                              <p:par>
                                <p:cTn id="668" presetID="11" presetClass="entr" presetSubtype="0" fill="hold" grpId="0" nodeType="afterEffect">
                                  <p:stCondLst>
                                    <p:cond delay="0"/>
                                  </p:stCondLst>
                                  <p:childTnLst>
                                    <p:set>
                                      <p:cBhvr>
                                        <p:cTn id="669" dur="1000">
                                          <p:stCondLst>
                                            <p:cond delay="0"/>
                                          </p:stCondLst>
                                        </p:cTn>
                                        <p:tgtEl>
                                          <p:spTgt spid="248"/>
                                        </p:tgtEl>
                                        <p:attrNameLst>
                                          <p:attrName>style.visibility</p:attrName>
                                        </p:attrNameLst>
                                      </p:cBhvr>
                                      <p:to>
                                        <p:strVal val="visible"/>
                                      </p:to>
                                    </p:set>
                                  </p:childTnLst>
                                </p:cTn>
                              </p:par>
                            </p:childTnLst>
                          </p:cTn>
                        </p:par>
                        <p:par>
                          <p:cTn id="670" fill="hold">
                            <p:stCondLst>
                              <p:cond delay="207500"/>
                            </p:stCondLst>
                            <p:childTnLst>
                              <p:par>
                                <p:cTn id="671" presetID="11" presetClass="entr" presetSubtype="0" fill="hold" grpId="0" nodeType="afterEffect">
                                  <p:stCondLst>
                                    <p:cond delay="0"/>
                                  </p:stCondLst>
                                  <p:childTnLst>
                                    <p:set>
                                      <p:cBhvr>
                                        <p:cTn id="672" dur="1000">
                                          <p:stCondLst>
                                            <p:cond delay="0"/>
                                          </p:stCondLst>
                                        </p:cTn>
                                        <p:tgtEl>
                                          <p:spTgt spid="249"/>
                                        </p:tgtEl>
                                        <p:attrNameLst>
                                          <p:attrName>style.visibility</p:attrName>
                                        </p:attrNameLst>
                                      </p:cBhvr>
                                      <p:to>
                                        <p:strVal val="visible"/>
                                      </p:to>
                                    </p:set>
                                  </p:childTnLst>
                                </p:cTn>
                              </p:par>
                            </p:childTnLst>
                          </p:cTn>
                        </p:par>
                        <p:par>
                          <p:cTn id="673" fill="hold">
                            <p:stCondLst>
                              <p:cond delay="208500"/>
                            </p:stCondLst>
                            <p:childTnLst>
                              <p:par>
                                <p:cTn id="674" presetID="11" presetClass="entr" presetSubtype="0" fill="hold" grpId="0" nodeType="afterEffect">
                                  <p:stCondLst>
                                    <p:cond delay="0"/>
                                  </p:stCondLst>
                                  <p:childTnLst>
                                    <p:set>
                                      <p:cBhvr>
                                        <p:cTn id="675" dur="1000">
                                          <p:stCondLst>
                                            <p:cond delay="0"/>
                                          </p:stCondLst>
                                        </p:cTn>
                                        <p:tgtEl>
                                          <p:spTgt spid="250"/>
                                        </p:tgtEl>
                                        <p:attrNameLst>
                                          <p:attrName>style.visibility</p:attrName>
                                        </p:attrNameLst>
                                      </p:cBhvr>
                                      <p:to>
                                        <p:strVal val="visible"/>
                                      </p:to>
                                    </p:set>
                                  </p:childTnLst>
                                </p:cTn>
                              </p:par>
                            </p:childTnLst>
                          </p:cTn>
                        </p:par>
                        <p:par>
                          <p:cTn id="676" fill="hold">
                            <p:stCondLst>
                              <p:cond delay="209500"/>
                            </p:stCondLst>
                            <p:childTnLst>
                              <p:par>
                                <p:cTn id="677" presetID="11" presetClass="entr" presetSubtype="0" fill="hold" grpId="0" nodeType="afterEffect">
                                  <p:stCondLst>
                                    <p:cond delay="0"/>
                                  </p:stCondLst>
                                  <p:childTnLst>
                                    <p:set>
                                      <p:cBhvr>
                                        <p:cTn id="678" dur="1000">
                                          <p:stCondLst>
                                            <p:cond delay="0"/>
                                          </p:stCondLst>
                                        </p:cTn>
                                        <p:tgtEl>
                                          <p:spTgt spid="251"/>
                                        </p:tgtEl>
                                        <p:attrNameLst>
                                          <p:attrName>style.visibility</p:attrName>
                                        </p:attrNameLst>
                                      </p:cBhvr>
                                      <p:to>
                                        <p:strVal val="visible"/>
                                      </p:to>
                                    </p:set>
                                  </p:childTnLst>
                                </p:cTn>
                              </p:par>
                            </p:childTnLst>
                          </p:cTn>
                        </p:par>
                        <p:par>
                          <p:cTn id="679" fill="hold">
                            <p:stCondLst>
                              <p:cond delay="210500"/>
                            </p:stCondLst>
                            <p:childTnLst>
                              <p:par>
                                <p:cTn id="680" presetID="11" presetClass="entr" presetSubtype="0" fill="hold" grpId="0" nodeType="afterEffect">
                                  <p:stCondLst>
                                    <p:cond delay="0"/>
                                  </p:stCondLst>
                                  <p:childTnLst>
                                    <p:set>
                                      <p:cBhvr>
                                        <p:cTn id="681" dur="1000">
                                          <p:stCondLst>
                                            <p:cond delay="0"/>
                                          </p:stCondLst>
                                        </p:cTn>
                                        <p:tgtEl>
                                          <p:spTgt spid="252"/>
                                        </p:tgtEl>
                                        <p:attrNameLst>
                                          <p:attrName>style.visibility</p:attrName>
                                        </p:attrNameLst>
                                      </p:cBhvr>
                                      <p:to>
                                        <p:strVal val="visible"/>
                                      </p:to>
                                    </p:set>
                                  </p:childTnLst>
                                </p:cTn>
                              </p:par>
                            </p:childTnLst>
                          </p:cTn>
                        </p:par>
                        <p:par>
                          <p:cTn id="682" fill="hold">
                            <p:stCondLst>
                              <p:cond delay="211500"/>
                            </p:stCondLst>
                            <p:childTnLst>
                              <p:par>
                                <p:cTn id="683" presetID="11" presetClass="entr" presetSubtype="0" fill="hold" grpId="0" nodeType="afterEffect">
                                  <p:stCondLst>
                                    <p:cond delay="0"/>
                                  </p:stCondLst>
                                  <p:childTnLst>
                                    <p:set>
                                      <p:cBhvr>
                                        <p:cTn id="684" dur="1000">
                                          <p:stCondLst>
                                            <p:cond delay="0"/>
                                          </p:stCondLst>
                                        </p:cTn>
                                        <p:tgtEl>
                                          <p:spTgt spid="253"/>
                                        </p:tgtEl>
                                        <p:attrNameLst>
                                          <p:attrName>style.visibility</p:attrName>
                                        </p:attrNameLst>
                                      </p:cBhvr>
                                      <p:to>
                                        <p:strVal val="visible"/>
                                      </p:to>
                                    </p:set>
                                  </p:childTnLst>
                                </p:cTn>
                              </p:par>
                            </p:childTnLst>
                          </p:cTn>
                        </p:par>
                        <p:par>
                          <p:cTn id="685" fill="hold">
                            <p:stCondLst>
                              <p:cond delay="212500"/>
                            </p:stCondLst>
                            <p:childTnLst>
                              <p:par>
                                <p:cTn id="686" presetID="11" presetClass="entr" presetSubtype="0" fill="hold" grpId="0" nodeType="afterEffect">
                                  <p:stCondLst>
                                    <p:cond delay="0"/>
                                  </p:stCondLst>
                                  <p:childTnLst>
                                    <p:set>
                                      <p:cBhvr>
                                        <p:cTn id="687" dur="1000">
                                          <p:stCondLst>
                                            <p:cond delay="0"/>
                                          </p:stCondLst>
                                        </p:cTn>
                                        <p:tgtEl>
                                          <p:spTgt spid="254"/>
                                        </p:tgtEl>
                                        <p:attrNameLst>
                                          <p:attrName>style.visibility</p:attrName>
                                        </p:attrNameLst>
                                      </p:cBhvr>
                                      <p:to>
                                        <p:strVal val="visible"/>
                                      </p:to>
                                    </p:set>
                                  </p:childTnLst>
                                </p:cTn>
                              </p:par>
                            </p:childTnLst>
                          </p:cTn>
                        </p:par>
                        <p:par>
                          <p:cTn id="688" fill="hold">
                            <p:stCondLst>
                              <p:cond delay="213500"/>
                            </p:stCondLst>
                            <p:childTnLst>
                              <p:par>
                                <p:cTn id="689" presetID="11" presetClass="entr" presetSubtype="0" fill="hold" grpId="0" nodeType="afterEffect">
                                  <p:stCondLst>
                                    <p:cond delay="0"/>
                                  </p:stCondLst>
                                  <p:childTnLst>
                                    <p:set>
                                      <p:cBhvr>
                                        <p:cTn id="690" dur="1000">
                                          <p:stCondLst>
                                            <p:cond delay="0"/>
                                          </p:stCondLst>
                                        </p:cTn>
                                        <p:tgtEl>
                                          <p:spTgt spid="255"/>
                                        </p:tgtEl>
                                        <p:attrNameLst>
                                          <p:attrName>style.visibility</p:attrName>
                                        </p:attrNameLst>
                                      </p:cBhvr>
                                      <p:to>
                                        <p:strVal val="visible"/>
                                      </p:to>
                                    </p:set>
                                  </p:childTnLst>
                                </p:cTn>
                              </p:par>
                            </p:childTnLst>
                          </p:cTn>
                        </p:par>
                        <p:par>
                          <p:cTn id="691" fill="hold">
                            <p:stCondLst>
                              <p:cond delay="214500"/>
                            </p:stCondLst>
                            <p:childTnLst>
                              <p:par>
                                <p:cTn id="692" presetID="11" presetClass="entr" presetSubtype="0" fill="hold" grpId="0" nodeType="afterEffect">
                                  <p:stCondLst>
                                    <p:cond delay="0"/>
                                  </p:stCondLst>
                                  <p:childTnLst>
                                    <p:set>
                                      <p:cBhvr>
                                        <p:cTn id="693" dur="1000">
                                          <p:stCondLst>
                                            <p:cond delay="0"/>
                                          </p:stCondLst>
                                        </p:cTn>
                                        <p:tgtEl>
                                          <p:spTgt spid="256"/>
                                        </p:tgtEl>
                                        <p:attrNameLst>
                                          <p:attrName>style.visibility</p:attrName>
                                        </p:attrNameLst>
                                      </p:cBhvr>
                                      <p:to>
                                        <p:strVal val="visible"/>
                                      </p:to>
                                    </p:set>
                                  </p:childTnLst>
                                </p:cTn>
                              </p:par>
                            </p:childTnLst>
                          </p:cTn>
                        </p:par>
                        <p:par>
                          <p:cTn id="694" fill="hold">
                            <p:stCondLst>
                              <p:cond delay="215500"/>
                            </p:stCondLst>
                            <p:childTnLst>
                              <p:par>
                                <p:cTn id="695" presetID="11" presetClass="entr" presetSubtype="0" fill="hold" grpId="0" nodeType="afterEffect">
                                  <p:stCondLst>
                                    <p:cond delay="0"/>
                                  </p:stCondLst>
                                  <p:childTnLst>
                                    <p:set>
                                      <p:cBhvr>
                                        <p:cTn id="696" dur="1000">
                                          <p:stCondLst>
                                            <p:cond delay="0"/>
                                          </p:stCondLst>
                                        </p:cTn>
                                        <p:tgtEl>
                                          <p:spTgt spid="257"/>
                                        </p:tgtEl>
                                        <p:attrNameLst>
                                          <p:attrName>style.visibility</p:attrName>
                                        </p:attrNameLst>
                                      </p:cBhvr>
                                      <p:to>
                                        <p:strVal val="visible"/>
                                      </p:to>
                                    </p:set>
                                  </p:childTnLst>
                                </p:cTn>
                              </p:par>
                            </p:childTnLst>
                          </p:cTn>
                        </p:par>
                        <p:par>
                          <p:cTn id="697" fill="hold">
                            <p:stCondLst>
                              <p:cond delay="216500"/>
                            </p:stCondLst>
                            <p:childTnLst>
                              <p:par>
                                <p:cTn id="698" presetID="11" presetClass="entr" presetSubtype="0" fill="hold" grpId="0" nodeType="afterEffect">
                                  <p:stCondLst>
                                    <p:cond delay="0"/>
                                  </p:stCondLst>
                                  <p:childTnLst>
                                    <p:set>
                                      <p:cBhvr>
                                        <p:cTn id="699" dur="1000">
                                          <p:stCondLst>
                                            <p:cond delay="0"/>
                                          </p:stCondLst>
                                        </p:cTn>
                                        <p:tgtEl>
                                          <p:spTgt spid="258"/>
                                        </p:tgtEl>
                                        <p:attrNameLst>
                                          <p:attrName>style.visibility</p:attrName>
                                        </p:attrNameLst>
                                      </p:cBhvr>
                                      <p:to>
                                        <p:strVal val="visible"/>
                                      </p:to>
                                    </p:set>
                                  </p:childTnLst>
                                </p:cTn>
                              </p:par>
                            </p:childTnLst>
                          </p:cTn>
                        </p:par>
                        <p:par>
                          <p:cTn id="700" fill="hold">
                            <p:stCondLst>
                              <p:cond delay="217500"/>
                            </p:stCondLst>
                            <p:childTnLst>
                              <p:par>
                                <p:cTn id="701" presetID="11" presetClass="entr" presetSubtype="0" fill="hold" grpId="0" nodeType="afterEffect">
                                  <p:stCondLst>
                                    <p:cond delay="0"/>
                                  </p:stCondLst>
                                  <p:childTnLst>
                                    <p:set>
                                      <p:cBhvr>
                                        <p:cTn id="702" dur="1000">
                                          <p:stCondLst>
                                            <p:cond delay="0"/>
                                          </p:stCondLst>
                                        </p:cTn>
                                        <p:tgtEl>
                                          <p:spTgt spid="259"/>
                                        </p:tgtEl>
                                        <p:attrNameLst>
                                          <p:attrName>style.visibility</p:attrName>
                                        </p:attrNameLst>
                                      </p:cBhvr>
                                      <p:to>
                                        <p:strVal val="visible"/>
                                      </p:to>
                                    </p:set>
                                  </p:childTnLst>
                                </p:cTn>
                              </p:par>
                            </p:childTnLst>
                          </p:cTn>
                        </p:par>
                        <p:par>
                          <p:cTn id="703" fill="hold">
                            <p:stCondLst>
                              <p:cond delay="218500"/>
                            </p:stCondLst>
                            <p:childTnLst>
                              <p:par>
                                <p:cTn id="704" presetID="11" presetClass="entr" presetSubtype="0" fill="hold" grpId="0" nodeType="afterEffect">
                                  <p:stCondLst>
                                    <p:cond delay="0"/>
                                  </p:stCondLst>
                                  <p:childTnLst>
                                    <p:set>
                                      <p:cBhvr>
                                        <p:cTn id="705" dur="1000">
                                          <p:stCondLst>
                                            <p:cond delay="0"/>
                                          </p:stCondLst>
                                        </p:cTn>
                                        <p:tgtEl>
                                          <p:spTgt spid="260"/>
                                        </p:tgtEl>
                                        <p:attrNameLst>
                                          <p:attrName>style.visibility</p:attrName>
                                        </p:attrNameLst>
                                      </p:cBhvr>
                                      <p:to>
                                        <p:strVal val="visible"/>
                                      </p:to>
                                    </p:set>
                                  </p:childTnLst>
                                </p:cTn>
                              </p:par>
                            </p:childTnLst>
                          </p:cTn>
                        </p:par>
                        <p:par>
                          <p:cTn id="706" fill="hold">
                            <p:stCondLst>
                              <p:cond delay="219500"/>
                            </p:stCondLst>
                            <p:childTnLst>
                              <p:par>
                                <p:cTn id="707" presetID="11" presetClass="entr" presetSubtype="0" fill="hold" grpId="0" nodeType="afterEffect">
                                  <p:stCondLst>
                                    <p:cond delay="0"/>
                                  </p:stCondLst>
                                  <p:childTnLst>
                                    <p:set>
                                      <p:cBhvr>
                                        <p:cTn id="708" dur="1000">
                                          <p:stCondLst>
                                            <p:cond delay="0"/>
                                          </p:stCondLst>
                                        </p:cTn>
                                        <p:tgtEl>
                                          <p:spTgt spid="261"/>
                                        </p:tgtEl>
                                        <p:attrNameLst>
                                          <p:attrName>style.visibility</p:attrName>
                                        </p:attrNameLst>
                                      </p:cBhvr>
                                      <p:to>
                                        <p:strVal val="visible"/>
                                      </p:to>
                                    </p:set>
                                  </p:childTnLst>
                                </p:cTn>
                              </p:par>
                            </p:childTnLst>
                          </p:cTn>
                        </p:par>
                        <p:par>
                          <p:cTn id="709" fill="hold">
                            <p:stCondLst>
                              <p:cond delay="220500"/>
                            </p:stCondLst>
                            <p:childTnLst>
                              <p:par>
                                <p:cTn id="710" presetID="11" presetClass="entr" presetSubtype="0" fill="hold" grpId="0" nodeType="afterEffect">
                                  <p:stCondLst>
                                    <p:cond delay="0"/>
                                  </p:stCondLst>
                                  <p:childTnLst>
                                    <p:set>
                                      <p:cBhvr>
                                        <p:cTn id="711" dur="1000">
                                          <p:stCondLst>
                                            <p:cond delay="0"/>
                                          </p:stCondLst>
                                        </p:cTn>
                                        <p:tgtEl>
                                          <p:spTgt spid="262"/>
                                        </p:tgtEl>
                                        <p:attrNameLst>
                                          <p:attrName>style.visibility</p:attrName>
                                        </p:attrNameLst>
                                      </p:cBhvr>
                                      <p:to>
                                        <p:strVal val="visible"/>
                                      </p:to>
                                    </p:set>
                                  </p:childTnLst>
                                </p:cTn>
                              </p:par>
                            </p:childTnLst>
                          </p:cTn>
                        </p:par>
                        <p:par>
                          <p:cTn id="712" fill="hold">
                            <p:stCondLst>
                              <p:cond delay="221500"/>
                            </p:stCondLst>
                            <p:childTnLst>
                              <p:par>
                                <p:cTn id="713" presetID="11" presetClass="entr" presetSubtype="0" fill="hold" grpId="0" nodeType="afterEffect">
                                  <p:stCondLst>
                                    <p:cond delay="0"/>
                                  </p:stCondLst>
                                  <p:childTnLst>
                                    <p:set>
                                      <p:cBhvr>
                                        <p:cTn id="714" dur="1000">
                                          <p:stCondLst>
                                            <p:cond delay="0"/>
                                          </p:stCondLst>
                                        </p:cTn>
                                        <p:tgtEl>
                                          <p:spTgt spid="263"/>
                                        </p:tgtEl>
                                        <p:attrNameLst>
                                          <p:attrName>style.visibility</p:attrName>
                                        </p:attrNameLst>
                                      </p:cBhvr>
                                      <p:to>
                                        <p:strVal val="visible"/>
                                      </p:to>
                                    </p:set>
                                  </p:childTnLst>
                                </p:cTn>
                              </p:par>
                            </p:childTnLst>
                          </p:cTn>
                        </p:par>
                        <p:par>
                          <p:cTn id="715" fill="hold">
                            <p:stCondLst>
                              <p:cond delay="222500"/>
                            </p:stCondLst>
                            <p:childTnLst>
                              <p:par>
                                <p:cTn id="716" presetID="11" presetClass="entr" presetSubtype="0" fill="hold" grpId="0" nodeType="afterEffect">
                                  <p:stCondLst>
                                    <p:cond delay="0"/>
                                  </p:stCondLst>
                                  <p:childTnLst>
                                    <p:set>
                                      <p:cBhvr>
                                        <p:cTn id="717" dur="1000">
                                          <p:stCondLst>
                                            <p:cond delay="0"/>
                                          </p:stCondLst>
                                        </p:cTn>
                                        <p:tgtEl>
                                          <p:spTgt spid="264"/>
                                        </p:tgtEl>
                                        <p:attrNameLst>
                                          <p:attrName>style.visibility</p:attrName>
                                        </p:attrNameLst>
                                      </p:cBhvr>
                                      <p:to>
                                        <p:strVal val="visible"/>
                                      </p:to>
                                    </p:set>
                                  </p:childTnLst>
                                </p:cTn>
                              </p:par>
                            </p:childTnLst>
                          </p:cTn>
                        </p:par>
                        <p:par>
                          <p:cTn id="718" fill="hold">
                            <p:stCondLst>
                              <p:cond delay="223500"/>
                            </p:stCondLst>
                            <p:childTnLst>
                              <p:par>
                                <p:cTn id="719" presetID="11" presetClass="entr" presetSubtype="0" fill="hold" grpId="0" nodeType="afterEffect">
                                  <p:stCondLst>
                                    <p:cond delay="0"/>
                                  </p:stCondLst>
                                  <p:childTnLst>
                                    <p:set>
                                      <p:cBhvr>
                                        <p:cTn id="720" dur="1000">
                                          <p:stCondLst>
                                            <p:cond delay="0"/>
                                          </p:stCondLst>
                                        </p:cTn>
                                        <p:tgtEl>
                                          <p:spTgt spid="265"/>
                                        </p:tgtEl>
                                        <p:attrNameLst>
                                          <p:attrName>style.visibility</p:attrName>
                                        </p:attrNameLst>
                                      </p:cBhvr>
                                      <p:to>
                                        <p:strVal val="visible"/>
                                      </p:to>
                                    </p:set>
                                  </p:childTnLst>
                                </p:cTn>
                              </p:par>
                            </p:childTnLst>
                          </p:cTn>
                        </p:par>
                        <p:par>
                          <p:cTn id="721" fill="hold">
                            <p:stCondLst>
                              <p:cond delay="224500"/>
                            </p:stCondLst>
                            <p:childTnLst>
                              <p:par>
                                <p:cTn id="722" presetID="11" presetClass="entr" presetSubtype="0" fill="hold" grpId="0" nodeType="afterEffect">
                                  <p:stCondLst>
                                    <p:cond delay="0"/>
                                  </p:stCondLst>
                                  <p:childTnLst>
                                    <p:set>
                                      <p:cBhvr>
                                        <p:cTn id="723" dur="1000">
                                          <p:stCondLst>
                                            <p:cond delay="0"/>
                                          </p:stCondLst>
                                        </p:cTn>
                                        <p:tgtEl>
                                          <p:spTgt spid="266"/>
                                        </p:tgtEl>
                                        <p:attrNameLst>
                                          <p:attrName>style.visibility</p:attrName>
                                        </p:attrNameLst>
                                      </p:cBhvr>
                                      <p:to>
                                        <p:strVal val="visible"/>
                                      </p:to>
                                    </p:set>
                                  </p:childTnLst>
                                </p:cTn>
                              </p:par>
                            </p:childTnLst>
                          </p:cTn>
                        </p:par>
                        <p:par>
                          <p:cTn id="724" fill="hold">
                            <p:stCondLst>
                              <p:cond delay="225500"/>
                            </p:stCondLst>
                            <p:childTnLst>
                              <p:par>
                                <p:cTn id="725" presetID="11" presetClass="entr" presetSubtype="0" fill="hold" grpId="0" nodeType="afterEffect">
                                  <p:stCondLst>
                                    <p:cond delay="0"/>
                                  </p:stCondLst>
                                  <p:childTnLst>
                                    <p:set>
                                      <p:cBhvr>
                                        <p:cTn id="726" dur="1000">
                                          <p:stCondLst>
                                            <p:cond delay="0"/>
                                          </p:stCondLst>
                                        </p:cTn>
                                        <p:tgtEl>
                                          <p:spTgt spid="267"/>
                                        </p:tgtEl>
                                        <p:attrNameLst>
                                          <p:attrName>style.visibility</p:attrName>
                                        </p:attrNameLst>
                                      </p:cBhvr>
                                      <p:to>
                                        <p:strVal val="visible"/>
                                      </p:to>
                                    </p:set>
                                  </p:childTnLst>
                                </p:cTn>
                              </p:par>
                            </p:childTnLst>
                          </p:cTn>
                        </p:par>
                        <p:par>
                          <p:cTn id="727" fill="hold">
                            <p:stCondLst>
                              <p:cond delay="226500"/>
                            </p:stCondLst>
                            <p:childTnLst>
                              <p:par>
                                <p:cTn id="728" presetID="11" presetClass="entr" presetSubtype="0" fill="hold" grpId="0" nodeType="afterEffect">
                                  <p:stCondLst>
                                    <p:cond delay="0"/>
                                  </p:stCondLst>
                                  <p:childTnLst>
                                    <p:set>
                                      <p:cBhvr>
                                        <p:cTn id="729" dur="1000">
                                          <p:stCondLst>
                                            <p:cond delay="0"/>
                                          </p:stCondLst>
                                        </p:cTn>
                                        <p:tgtEl>
                                          <p:spTgt spid="268"/>
                                        </p:tgtEl>
                                        <p:attrNameLst>
                                          <p:attrName>style.visibility</p:attrName>
                                        </p:attrNameLst>
                                      </p:cBhvr>
                                      <p:to>
                                        <p:strVal val="visible"/>
                                      </p:to>
                                    </p:set>
                                  </p:childTnLst>
                                </p:cTn>
                              </p:par>
                            </p:childTnLst>
                          </p:cTn>
                        </p:par>
                        <p:par>
                          <p:cTn id="730" fill="hold">
                            <p:stCondLst>
                              <p:cond delay="227500"/>
                            </p:stCondLst>
                            <p:childTnLst>
                              <p:par>
                                <p:cTn id="731" presetID="11" presetClass="entr" presetSubtype="0" fill="hold" grpId="0" nodeType="afterEffect">
                                  <p:stCondLst>
                                    <p:cond delay="0"/>
                                  </p:stCondLst>
                                  <p:childTnLst>
                                    <p:set>
                                      <p:cBhvr>
                                        <p:cTn id="732" dur="1000">
                                          <p:stCondLst>
                                            <p:cond delay="0"/>
                                          </p:stCondLst>
                                        </p:cTn>
                                        <p:tgtEl>
                                          <p:spTgt spid="269"/>
                                        </p:tgtEl>
                                        <p:attrNameLst>
                                          <p:attrName>style.visibility</p:attrName>
                                        </p:attrNameLst>
                                      </p:cBhvr>
                                      <p:to>
                                        <p:strVal val="visible"/>
                                      </p:to>
                                    </p:set>
                                  </p:childTnLst>
                                </p:cTn>
                              </p:par>
                            </p:childTnLst>
                          </p:cTn>
                        </p:par>
                        <p:par>
                          <p:cTn id="733" fill="hold">
                            <p:stCondLst>
                              <p:cond delay="228500"/>
                            </p:stCondLst>
                            <p:childTnLst>
                              <p:par>
                                <p:cTn id="734" presetID="11" presetClass="entr" presetSubtype="0" fill="hold" grpId="0" nodeType="afterEffect">
                                  <p:stCondLst>
                                    <p:cond delay="0"/>
                                  </p:stCondLst>
                                  <p:childTnLst>
                                    <p:set>
                                      <p:cBhvr>
                                        <p:cTn id="735" dur="1000">
                                          <p:stCondLst>
                                            <p:cond delay="0"/>
                                          </p:stCondLst>
                                        </p:cTn>
                                        <p:tgtEl>
                                          <p:spTgt spid="270"/>
                                        </p:tgtEl>
                                        <p:attrNameLst>
                                          <p:attrName>style.visibility</p:attrName>
                                        </p:attrNameLst>
                                      </p:cBhvr>
                                      <p:to>
                                        <p:strVal val="visible"/>
                                      </p:to>
                                    </p:set>
                                  </p:childTnLst>
                                </p:cTn>
                              </p:par>
                            </p:childTnLst>
                          </p:cTn>
                        </p:par>
                        <p:par>
                          <p:cTn id="736" fill="hold">
                            <p:stCondLst>
                              <p:cond delay="229500"/>
                            </p:stCondLst>
                            <p:childTnLst>
                              <p:par>
                                <p:cTn id="737" presetID="11" presetClass="entr" presetSubtype="0" fill="hold" grpId="0" nodeType="afterEffect">
                                  <p:stCondLst>
                                    <p:cond delay="0"/>
                                  </p:stCondLst>
                                  <p:childTnLst>
                                    <p:set>
                                      <p:cBhvr>
                                        <p:cTn id="738" dur="1000">
                                          <p:stCondLst>
                                            <p:cond delay="0"/>
                                          </p:stCondLst>
                                        </p:cTn>
                                        <p:tgtEl>
                                          <p:spTgt spid="271"/>
                                        </p:tgtEl>
                                        <p:attrNameLst>
                                          <p:attrName>style.visibility</p:attrName>
                                        </p:attrNameLst>
                                      </p:cBhvr>
                                      <p:to>
                                        <p:strVal val="visible"/>
                                      </p:to>
                                    </p:set>
                                  </p:childTnLst>
                                </p:cTn>
                              </p:par>
                            </p:childTnLst>
                          </p:cTn>
                        </p:par>
                        <p:par>
                          <p:cTn id="739" fill="hold">
                            <p:stCondLst>
                              <p:cond delay="230500"/>
                            </p:stCondLst>
                            <p:childTnLst>
                              <p:par>
                                <p:cTn id="740" presetID="11" presetClass="entr" presetSubtype="0" fill="hold" grpId="0" nodeType="afterEffect">
                                  <p:stCondLst>
                                    <p:cond delay="0"/>
                                  </p:stCondLst>
                                  <p:childTnLst>
                                    <p:set>
                                      <p:cBhvr>
                                        <p:cTn id="741" dur="1000">
                                          <p:stCondLst>
                                            <p:cond delay="0"/>
                                          </p:stCondLst>
                                        </p:cTn>
                                        <p:tgtEl>
                                          <p:spTgt spid="272"/>
                                        </p:tgtEl>
                                        <p:attrNameLst>
                                          <p:attrName>style.visibility</p:attrName>
                                        </p:attrNameLst>
                                      </p:cBhvr>
                                      <p:to>
                                        <p:strVal val="visible"/>
                                      </p:to>
                                    </p:set>
                                  </p:childTnLst>
                                </p:cTn>
                              </p:par>
                            </p:childTnLst>
                          </p:cTn>
                        </p:par>
                        <p:par>
                          <p:cTn id="742" fill="hold">
                            <p:stCondLst>
                              <p:cond delay="231500"/>
                            </p:stCondLst>
                            <p:childTnLst>
                              <p:par>
                                <p:cTn id="743" presetID="11" presetClass="entr" presetSubtype="0" fill="hold" grpId="0" nodeType="afterEffect">
                                  <p:stCondLst>
                                    <p:cond delay="0"/>
                                  </p:stCondLst>
                                  <p:childTnLst>
                                    <p:set>
                                      <p:cBhvr>
                                        <p:cTn id="744" dur="1000">
                                          <p:stCondLst>
                                            <p:cond delay="0"/>
                                          </p:stCondLst>
                                        </p:cTn>
                                        <p:tgtEl>
                                          <p:spTgt spid="273"/>
                                        </p:tgtEl>
                                        <p:attrNameLst>
                                          <p:attrName>style.visibility</p:attrName>
                                        </p:attrNameLst>
                                      </p:cBhvr>
                                      <p:to>
                                        <p:strVal val="visible"/>
                                      </p:to>
                                    </p:set>
                                  </p:childTnLst>
                                </p:cTn>
                              </p:par>
                            </p:childTnLst>
                          </p:cTn>
                        </p:par>
                        <p:par>
                          <p:cTn id="745" fill="hold">
                            <p:stCondLst>
                              <p:cond delay="232500"/>
                            </p:stCondLst>
                            <p:childTnLst>
                              <p:par>
                                <p:cTn id="746" presetID="11" presetClass="entr" presetSubtype="0" fill="hold" grpId="0" nodeType="afterEffect">
                                  <p:stCondLst>
                                    <p:cond delay="0"/>
                                  </p:stCondLst>
                                  <p:childTnLst>
                                    <p:set>
                                      <p:cBhvr>
                                        <p:cTn id="747" dur="1000">
                                          <p:stCondLst>
                                            <p:cond delay="0"/>
                                          </p:stCondLst>
                                        </p:cTn>
                                        <p:tgtEl>
                                          <p:spTgt spid="274"/>
                                        </p:tgtEl>
                                        <p:attrNameLst>
                                          <p:attrName>style.visibility</p:attrName>
                                        </p:attrNameLst>
                                      </p:cBhvr>
                                      <p:to>
                                        <p:strVal val="visible"/>
                                      </p:to>
                                    </p:set>
                                  </p:childTnLst>
                                </p:cTn>
                              </p:par>
                            </p:childTnLst>
                          </p:cTn>
                        </p:par>
                        <p:par>
                          <p:cTn id="748" fill="hold">
                            <p:stCondLst>
                              <p:cond delay="233500"/>
                            </p:stCondLst>
                            <p:childTnLst>
                              <p:par>
                                <p:cTn id="749" presetID="11" presetClass="entr" presetSubtype="0" fill="hold" grpId="0" nodeType="afterEffect">
                                  <p:stCondLst>
                                    <p:cond delay="0"/>
                                  </p:stCondLst>
                                  <p:childTnLst>
                                    <p:set>
                                      <p:cBhvr>
                                        <p:cTn id="750" dur="1000">
                                          <p:stCondLst>
                                            <p:cond delay="0"/>
                                          </p:stCondLst>
                                        </p:cTn>
                                        <p:tgtEl>
                                          <p:spTgt spid="275"/>
                                        </p:tgtEl>
                                        <p:attrNameLst>
                                          <p:attrName>style.visibility</p:attrName>
                                        </p:attrNameLst>
                                      </p:cBhvr>
                                      <p:to>
                                        <p:strVal val="visible"/>
                                      </p:to>
                                    </p:set>
                                  </p:childTnLst>
                                </p:cTn>
                              </p:par>
                            </p:childTnLst>
                          </p:cTn>
                        </p:par>
                        <p:par>
                          <p:cTn id="751" fill="hold">
                            <p:stCondLst>
                              <p:cond delay="234500"/>
                            </p:stCondLst>
                            <p:childTnLst>
                              <p:par>
                                <p:cTn id="752" presetID="11" presetClass="entr" presetSubtype="0" fill="hold" grpId="0" nodeType="afterEffect">
                                  <p:stCondLst>
                                    <p:cond delay="0"/>
                                  </p:stCondLst>
                                  <p:childTnLst>
                                    <p:set>
                                      <p:cBhvr>
                                        <p:cTn id="753" dur="1000">
                                          <p:stCondLst>
                                            <p:cond delay="0"/>
                                          </p:stCondLst>
                                        </p:cTn>
                                        <p:tgtEl>
                                          <p:spTgt spid="276"/>
                                        </p:tgtEl>
                                        <p:attrNameLst>
                                          <p:attrName>style.visibility</p:attrName>
                                        </p:attrNameLst>
                                      </p:cBhvr>
                                      <p:to>
                                        <p:strVal val="visible"/>
                                      </p:to>
                                    </p:set>
                                  </p:childTnLst>
                                </p:cTn>
                              </p:par>
                            </p:childTnLst>
                          </p:cTn>
                        </p:par>
                        <p:par>
                          <p:cTn id="754" fill="hold">
                            <p:stCondLst>
                              <p:cond delay="235500"/>
                            </p:stCondLst>
                            <p:childTnLst>
                              <p:par>
                                <p:cTn id="755" presetID="11" presetClass="entr" presetSubtype="0" fill="hold" grpId="0" nodeType="afterEffect">
                                  <p:stCondLst>
                                    <p:cond delay="0"/>
                                  </p:stCondLst>
                                  <p:childTnLst>
                                    <p:set>
                                      <p:cBhvr>
                                        <p:cTn id="756" dur="1000">
                                          <p:stCondLst>
                                            <p:cond delay="0"/>
                                          </p:stCondLst>
                                        </p:cTn>
                                        <p:tgtEl>
                                          <p:spTgt spid="277"/>
                                        </p:tgtEl>
                                        <p:attrNameLst>
                                          <p:attrName>style.visibility</p:attrName>
                                        </p:attrNameLst>
                                      </p:cBhvr>
                                      <p:to>
                                        <p:strVal val="visible"/>
                                      </p:to>
                                    </p:set>
                                  </p:childTnLst>
                                </p:cTn>
                              </p:par>
                            </p:childTnLst>
                          </p:cTn>
                        </p:par>
                        <p:par>
                          <p:cTn id="757" fill="hold">
                            <p:stCondLst>
                              <p:cond delay="236500"/>
                            </p:stCondLst>
                            <p:childTnLst>
                              <p:par>
                                <p:cTn id="758" presetID="11" presetClass="entr" presetSubtype="0" fill="hold" grpId="0" nodeType="afterEffect">
                                  <p:stCondLst>
                                    <p:cond delay="0"/>
                                  </p:stCondLst>
                                  <p:childTnLst>
                                    <p:set>
                                      <p:cBhvr>
                                        <p:cTn id="759" dur="1000">
                                          <p:stCondLst>
                                            <p:cond delay="0"/>
                                          </p:stCondLst>
                                        </p:cTn>
                                        <p:tgtEl>
                                          <p:spTgt spid="278"/>
                                        </p:tgtEl>
                                        <p:attrNameLst>
                                          <p:attrName>style.visibility</p:attrName>
                                        </p:attrNameLst>
                                      </p:cBhvr>
                                      <p:to>
                                        <p:strVal val="visible"/>
                                      </p:to>
                                    </p:set>
                                  </p:childTnLst>
                                </p:cTn>
                              </p:par>
                            </p:childTnLst>
                          </p:cTn>
                        </p:par>
                        <p:par>
                          <p:cTn id="760" fill="hold">
                            <p:stCondLst>
                              <p:cond delay="237500"/>
                            </p:stCondLst>
                            <p:childTnLst>
                              <p:par>
                                <p:cTn id="761" presetID="11" presetClass="entr" presetSubtype="0" fill="hold" grpId="0" nodeType="afterEffect">
                                  <p:stCondLst>
                                    <p:cond delay="0"/>
                                  </p:stCondLst>
                                  <p:childTnLst>
                                    <p:set>
                                      <p:cBhvr>
                                        <p:cTn id="762" dur="1000">
                                          <p:stCondLst>
                                            <p:cond delay="0"/>
                                          </p:stCondLst>
                                        </p:cTn>
                                        <p:tgtEl>
                                          <p:spTgt spid="279"/>
                                        </p:tgtEl>
                                        <p:attrNameLst>
                                          <p:attrName>style.visibility</p:attrName>
                                        </p:attrNameLst>
                                      </p:cBhvr>
                                      <p:to>
                                        <p:strVal val="visible"/>
                                      </p:to>
                                    </p:set>
                                  </p:childTnLst>
                                </p:cTn>
                              </p:par>
                            </p:childTnLst>
                          </p:cTn>
                        </p:par>
                        <p:par>
                          <p:cTn id="763" fill="hold">
                            <p:stCondLst>
                              <p:cond delay="238500"/>
                            </p:stCondLst>
                            <p:childTnLst>
                              <p:par>
                                <p:cTn id="764" presetID="11" presetClass="entr" presetSubtype="0" fill="hold" grpId="0" nodeType="afterEffect">
                                  <p:stCondLst>
                                    <p:cond delay="0"/>
                                  </p:stCondLst>
                                  <p:childTnLst>
                                    <p:set>
                                      <p:cBhvr>
                                        <p:cTn id="765" dur="1000">
                                          <p:stCondLst>
                                            <p:cond delay="0"/>
                                          </p:stCondLst>
                                        </p:cTn>
                                        <p:tgtEl>
                                          <p:spTgt spid="280"/>
                                        </p:tgtEl>
                                        <p:attrNameLst>
                                          <p:attrName>style.visibility</p:attrName>
                                        </p:attrNameLst>
                                      </p:cBhvr>
                                      <p:to>
                                        <p:strVal val="visible"/>
                                      </p:to>
                                    </p:set>
                                  </p:childTnLst>
                                </p:cTn>
                              </p:par>
                            </p:childTnLst>
                          </p:cTn>
                        </p:par>
                        <p:par>
                          <p:cTn id="766" fill="hold">
                            <p:stCondLst>
                              <p:cond delay="239500"/>
                            </p:stCondLst>
                            <p:childTnLst>
                              <p:par>
                                <p:cTn id="767" presetID="11" presetClass="entr" presetSubtype="0" fill="hold" grpId="0" nodeType="afterEffect">
                                  <p:stCondLst>
                                    <p:cond delay="0"/>
                                  </p:stCondLst>
                                  <p:childTnLst>
                                    <p:set>
                                      <p:cBhvr>
                                        <p:cTn id="768" dur="1000">
                                          <p:stCondLst>
                                            <p:cond delay="0"/>
                                          </p:stCondLst>
                                        </p:cTn>
                                        <p:tgtEl>
                                          <p:spTgt spid="281"/>
                                        </p:tgtEl>
                                        <p:attrNameLst>
                                          <p:attrName>style.visibility</p:attrName>
                                        </p:attrNameLst>
                                      </p:cBhvr>
                                      <p:to>
                                        <p:strVal val="visible"/>
                                      </p:to>
                                    </p:set>
                                  </p:childTnLst>
                                </p:cTn>
                              </p:par>
                            </p:childTnLst>
                          </p:cTn>
                        </p:par>
                        <p:par>
                          <p:cTn id="769" fill="hold">
                            <p:stCondLst>
                              <p:cond delay="240500"/>
                            </p:stCondLst>
                            <p:childTnLst>
                              <p:par>
                                <p:cTn id="770" presetID="11" presetClass="entr" presetSubtype="0" fill="hold" grpId="0" nodeType="afterEffect">
                                  <p:stCondLst>
                                    <p:cond delay="0"/>
                                  </p:stCondLst>
                                  <p:childTnLst>
                                    <p:set>
                                      <p:cBhvr>
                                        <p:cTn id="771" dur="1000">
                                          <p:stCondLst>
                                            <p:cond delay="0"/>
                                          </p:stCondLst>
                                        </p:cTn>
                                        <p:tgtEl>
                                          <p:spTgt spid="282"/>
                                        </p:tgtEl>
                                        <p:attrNameLst>
                                          <p:attrName>style.visibility</p:attrName>
                                        </p:attrNameLst>
                                      </p:cBhvr>
                                      <p:to>
                                        <p:strVal val="visible"/>
                                      </p:to>
                                    </p:set>
                                  </p:childTnLst>
                                </p:cTn>
                              </p:par>
                            </p:childTnLst>
                          </p:cTn>
                        </p:par>
                        <p:par>
                          <p:cTn id="772" fill="hold">
                            <p:stCondLst>
                              <p:cond delay="241500"/>
                            </p:stCondLst>
                            <p:childTnLst>
                              <p:par>
                                <p:cTn id="773" presetID="11" presetClass="entr" presetSubtype="0" fill="hold" grpId="0" nodeType="afterEffect">
                                  <p:stCondLst>
                                    <p:cond delay="0"/>
                                  </p:stCondLst>
                                  <p:childTnLst>
                                    <p:set>
                                      <p:cBhvr>
                                        <p:cTn id="774" dur="1000">
                                          <p:stCondLst>
                                            <p:cond delay="0"/>
                                          </p:stCondLst>
                                        </p:cTn>
                                        <p:tgtEl>
                                          <p:spTgt spid="283"/>
                                        </p:tgtEl>
                                        <p:attrNameLst>
                                          <p:attrName>style.visibility</p:attrName>
                                        </p:attrNameLst>
                                      </p:cBhvr>
                                      <p:to>
                                        <p:strVal val="visible"/>
                                      </p:to>
                                    </p:set>
                                  </p:childTnLst>
                                </p:cTn>
                              </p:par>
                            </p:childTnLst>
                          </p:cTn>
                        </p:par>
                        <p:par>
                          <p:cTn id="775" fill="hold">
                            <p:stCondLst>
                              <p:cond delay="242500"/>
                            </p:stCondLst>
                            <p:childTnLst>
                              <p:par>
                                <p:cTn id="776" presetID="11" presetClass="entr" presetSubtype="0" fill="hold" grpId="0" nodeType="afterEffect">
                                  <p:stCondLst>
                                    <p:cond delay="0"/>
                                  </p:stCondLst>
                                  <p:childTnLst>
                                    <p:set>
                                      <p:cBhvr>
                                        <p:cTn id="777" dur="1000">
                                          <p:stCondLst>
                                            <p:cond delay="0"/>
                                          </p:stCondLst>
                                        </p:cTn>
                                        <p:tgtEl>
                                          <p:spTgt spid="284"/>
                                        </p:tgtEl>
                                        <p:attrNameLst>
                                          <p:attrName>style.visibility</p:attrName>
                                        </p:attrNameLst>
                                      </p:cBhvr>
                                      <p:to>
                                        <p:strVal val="visible"/>
                                      </p:to>
                                    </p:set>
                                  </p:childTnLst>
                                </p:cTn>
                              </p:par>
                            </p:childTnLst>
                          </p:cTn>
                        </p:par>
                        <p:par>
                          <p:cTn id="778" fill="hold">
                            <p:stCondLst>
                              <p:cond delay="243500"/>
                            </p:stCondLst>
                            <p:childTnLst>
                              <p:par>
                                <p:cTn id="779" presetID="11" presetClass="entr" presetSubtype="0" fill="hold" grpId="0" nodeType="afterEffect">
                                  <p:stCondLst>
                                    <p:cond delay="0"/>
                                  </p:stCondLst>
                                  <p:childTnLst>
                                    <p:set>
                                      <p:cBhvr>
                                        <p:cTn id="780" dur="1000">
                                          <p:stCondLst>
                                            <p:cond delay="0"/>
                                          </p:stCondLst>
                                        </p:cTn>
                                        <p:tgtEl>
                                          <p:spTgt spid="285"/>
                                        </p:tgtEl>
                                        <p:attrNameLst>
                                          <p:attrName>style.visibility</p:attrName>
                                        </p:attrNameLst>
                                      </p:cBhvr>
                                      <p:to>
                                        <p:strVal val="visible"/>
                                      </p:to>
                                    </p:set>
                                  </p:childTnLst>
                                </p:cTn>
                              </p:par>
                            </p:childTnLst>
                          </p:cTn>
                        </p:par>
                        <p:par>
                          <p:cTn id="781" fill="hold">
                            <p:stCondLst>
                              <p:cond delay="244500"/>
                            </p:stCondLst>
                            <p:childTnLst>
                              <p:par>
                                <p:cTn id="782" presetID="11" presetClass="entr" presetSubtype="0" fill="hold" grpId="0" nodeType="afterEffect">
                                  <p:stCondLst>
                                    <p:cond delay="0"/>
                                  </p:stCondLst>
                                  <p:childTnLst>
                                    <p:set>
                                      <p:cBhvr>
                                        <p:cTn id="783" dur="1000">
                                          <p:stCondLst>
                                            <p:cond delay="0"/>
                                          </p:stCondLst>
                                        </p:cTn>
                                        <p:tgtEl>
                                          <p:spTgt spid="286"/>
                                        </p:tgtEl>
                                        <p:attrNameLst>
                                          <p:attrName>style.visibility</p:attrName>
                                        </p:attrNameLst>
                                      </p:cBhvr>
                                      <p:to>
                                        <p:strVal val="visible"/>
                                      </p:to>
                                    </p:set>
                                  </p:childTnLst>
                                </p:cTn>
                              </p:par>
                            </p:childTnLst>
                          </p:cTn>
                        </p:par>
                        <p:par>
                          <p:cTn id="784" fill="hold">
                            <p:stCondLst>
                              <p:cond delay="245500"/>
                            </p:stCondLst>
                            <p:childTnLst>
                              <p:par>
                                <p:cTn id="785" presetID="11" presetClass="entr" presetSubtype="0" fill="hold" grpId="0" nodeType="afterEffect">
                                  <p:stCondLst>
                                    <p:cond delay="0"/>
                                  </p:stCondLst>
                                  <p:childTnLst>
                                    <p:set>
                                      <p:cBhvr>
                                        <p:cTn id="786" dur="1000">
                                          <p:stCondLst>
                                            <p:cond delay="0"/>
                                          </p:stCondLst>
                                        </p:cTn>
                                        <p:tgtEl>
                                          <p:spTgt spid="287"/>
                                        </p:tgtEl>
                                        <p:attrNameLst>
                                          <p:attrName>style.visibility</p:attrName>
                                        </p:attrNameLst>
                                      </p:cBhvr>
                                      <p:to>
                                        <p:strVal val="visible"/>
                                      </p:to>
                                    </p:set>
                                  </p:childTnLst>
                                </p:cTn>
                              </p:par>
                            </p:childTnLst>
                          </p:cTn>
                        </p:par>
                        <p:par>
                          <p:cTn id="787" fill="hold">
                            <p:stCondLst>
                              <p:cond delay="246500"/>
                            </p:stCondLst>
                            <p:childTnLst>
                              <p:par>
                                <p:cTn id="788" presetID="11" presetClass="entr" presetSubtype="0" fill="hold" grpId="0" nodeType="afterEffect">
                                  <p:stCondLst>
                                    <p:cond delay="0"/>
                                  </p:stCondLst>
                                  <p:childTnLst>
                                    <p:set>
                                      <p:cBhvr>
                                        <p:cTn id="789" dur="1000">
                                          <p:stCondLst>
                                            <p:cond delay="0"/>
                                          </p:stCondLst>
                                        </p:cTn>
                                        <p:tgtEl>
                                          <p:spTgt spid="288"/>
                                        </p:tgtEl>
                                        <p:attrNameLst>
                                          <p:attrName>style.visibility</p:attrName>
                                        </p:attrNameLst>
                                      </p:cBhvr>
                                      <p:to>
                                        <p:strVal val="visible"/>
                                      </p:to>
                                    </p:set>
                                  </p:childTnLst>
                                </p:cTn>
                              </p:par>
                            </p:childTnLst>
                          </p:cTn>
                        </p:par>
                        <p:par>
                          <p:cTn id="790" fill="hold">
                            <p:stCondLst>
                              <p:cond delay="247500"/>
                            </p:stCondLst>
                            <p:childTnLst>
                              <p:par>
                                <p:cTn id="791" presetID="11" presetClass="entr" presetSubtype="0" fill="hold" grpId="0" nodeType="afterEffect">
                                  <p:stCondLst>
                                    <p:cond delay="0"/>
                                  </p:stCondLst>
                                  <p:childTnLst>
                                    <p:set>
                                      <p:cBhvr>
                                        <p:cTn id="792" dur="1000">
                                          <p:stCondLst>
                                            <p:cond delay="0"/>
                                          </p:stCondLst>
                                        </p:cTn>
                                        <p:tgtEl>
                                          <p:spTgt spid="289"/>
                                        </p:tgtEl>
                                        <p:attrNameLst>
                                          <p:attrName>style.visibility</p:attrName>
                                        </p:attrNameLst>
                                      </p:cBhvr>
                                      <p:to>
                                        <p:strVal val="visible"/>
                                      </p:to>
                                    </p:set>
                                  </p:childTnLst>
                                </p:cTn>
                              </p:par>
                            </p:childTnLst>
                          </p:cTn>
                        </p:par>
                        <p:par>
                          <p:cTn id="793" fill="hold">
                            <p:stCondLst>
                              <p:cond delay="248500"/>
                            </p:stCondLst>
                            <p:childTnLst>
                              <p:par>
                                <p:cTn id="794" presetID="11" presetClass="entr" presetSubtype="0" fill="hold" grpId="0" nodeType="afterEffect">
                                  <p:stCondLst>
                                    <p:cond delay="0"/>
                                  </p:stCondLst>
                                  <p:childTnLst>
                                    <p:set>
                                      <p:cBhvr>
                                        <p:cTn id="795" dur="1000">
                                          <p:stCondLst>
                                            <p:cond delay="0"/>
                                          </p:stCondLst>
                                        </p:cTn>
                                        <p:tgtEl>
                                          <p:spTgt spid="290"/>
                                        </p:tgtEl>
                                        <p:attrNameLst>
                                          <p:attrName>style.visibility</p:attrName>
                                        </p:attrNameLst>
                                      </p:cBhvr>
                                      <p:to>
                                        <p:strVal val="visible"/>
                                      </p:to>
                                    </p:set>
                                  </p:childTnLst>
                                </p:cTn>
                              </p:par>
                            </p:childTnLst>
                          </p:cTn>
                        </p:par>
                        <p:par>
                          <p:cTn id="796" fill="hold">
                            <p:stCondLst>
                              <p:cond delay="249500"/>
                            </p:stCondLst>
                            <p:childTnLst>
                              <p:par>
                                <p:cTn id="797" presetID="11" presetClass="entr" presetSubtype="0" fill="hold" grpId="0" nodeType="afterEffect">
                                  <p:stCondLst>
                                    <p:cond delay="0"/>
                                  </p:stCondLst>
                                  <p:childTnLst>
                                    <p:set>
                                      <p:cBhvr>
                                        <p:cTn id="798" dur="1000">
                                          <p:stCondLst>
                                            <p:cond delay="0"/>
                                          </p:stCondLst>
                                        </p:cTn>
                                        <p:tgtEl>
                                          <p:spTgt spid="291"/>
                                        </p:tgtEl>
                                        <p:attrNameLst>
                                          <p:attrName>style.visibility</p:attrName>
                                        </p:attrNameLst>
                                      </p:cBhvr>
                                      <p:to>
                                        <p:strVal val="visible"/>
                                      </p:to>
                                    </p:set>
                                  </p:childTnLst>
                                </p:cTn>
                              </p:par>
                            </p:childTnLst>
                          </p:cTn>
                        </p:par>
                        <p:par>
                          <p:cTn id="799" fill="hold">
                            <p:stCondLst>
                              <p:cond delay="250500"/>
                            </p:stCondLst>
                            <p:childTnLst>
                              <p:par>
                                <p:cTn id="800" presetID="11" presetClass="entr" presetSubtype="0" fill="hold" grpId="0" nodeType="afterEffect">
                                  <p:stCondLst>
                                    <p:cond delay="0"/>
                                  </p:stCondLst>
                                  <p:childTnLst>
                                    <p:set>
                                      <p:cBhvr>
                                        <p:cTn id="801" dur="1000">
                                          <p:stCondLst>
                                            <p:cond delay="0"/>
                                          </p:stCondLst>
                                        </p:cTn>
                                        <p:tgtEl>
                                          <p:spTgt spid="292"/>
                                        </p:tgtEl>
                                        <p:attrNameLst>
                                          <p:attrName>style.visibility</p:attrName>
                                        </p:attrNameLst>
                                      </p:cBhvr>
                                      <p:to>
                                        <p:strVal val="visible"/>
                                      </p:to>
                                    </p:set>
                                  </p:childTnLst>
                                </p:cTn>
                              </p:par>
                            </p:childTnLst>
                          </p:cTn>
                        </p:par>
                        <p:par>
                          <p:cTn id="802" fill="hold">
                            <p:stCondLst>
                              <p:cond delay="251500"/>
                            </p:stCondLst>
                            <p:childTnLst>
                              <p:par>
                                <p:cTn id="803" presetID="11" presetClass="entr" presetSubtype="0" fill="hold" grpId="0" nodeType="afterEffect">
                                  <p:stCondLst>
                                    <p:cond delay="0"/>
                                  </p:stCondLst>
                                  <p:childTnLst>
                                    <p:set>
                                      <p:cBhvr>
                                        <p:cTn id="804" dur="1000">
                                          <p:stCondLst>
                                            <p:cond delay="0"/>
                                          </p:stCondLst>
                                        </p:cTn>
                                        <p:tgtEl>
                                          <p:spTgt spid="293"/>
                                        </p:tgtEl>
                                        <p:attrNameLst>
                                          <p:attrName>style.visibility</p:attrName>
                                        </p:attrNameLst>
                                      </p:cBhvr>
                                      <p:to>
                                        <p:strVal val="visible"/>
                                      </p:to>
                                    </p:set>
                                  </p:childTnLst>
                                </p:cTn>
                              </p:par>
                            </p:childTnLst>
                          </p:cTn>
                        </p:par>
                        <p:par>
                          <p:cTn id="805" fill="hold">
                            <p:stCondLst>
                              <p:cond delay="252500"/>
                            </p:stCondLst>
                            <p:childTnLst>
                              <p:par>
                                <p:cTn id="806" presetID="11" presetClass="entr" presetSubtype="0" fill="hold" grpId="0" nodeType="afterEffect">
                                  <p:stCondLst>
                                    <p:cond delay="0"/>
                                  </p:stCondLst>
                                  <p:childTnLst>
                                    <p:set>
                                      <p:cBhvr>
                                        <p:cTn id="807" dur="1000">
                                          <p:stCondLst>
                                            <p:cond delay="0"/>
                                          </p:stCondLst>
                                        </p:cTn>
                                        <p:tgtEl>
                                          <p:spTgt spid="294"/>
                                        </p:tgtEl>
                                        <p:attrNameLst>
                                          <p:attrName>style.visibility</p:attrName>
                                        </p:attrNameLst>
                                      </p:cBhvr>
                                      <p:to>
                                        <p:strVal val="visible"/>
                                      </p:to>
                                    </p:set>
                                  </p:childTnLst>
                                </p:cTn>
                              </p:par>
                            </p:childTnLst>
                          </p:cTn>
                        </p:par>
                        <p:par>
                          <p:cTn id="808" fill="hold">
                            <p:stCondLst>
                              <p:cond delay="253500"/>
                            </p:stCondLst>
                            <p:childTnLst>
                              <p:par>
                                <p:cTn id="809" presetID="11" presetClass="entr" presetSubtype="0" fill="hold" grpId="0" nodeType="afterEffect">
                                  <p:stCondLst>
                                    <p:cond delay="0"/>
                                  </p:stCondLst>
                                  <p:childTnLst>
                                    <p:set>
                                      <p:cBhvr>
                                        <p:cTn id="810" dur="1000">
                                          <p:stCondLst>
                                            <p:cond delay="0"/>
                                          </p:stCondLst>
                                        </p:cTn>
                                        <p:tgtEl>
                                          <p:spTgt spid="295"/>
                                        </p:tgtEl>
                                        <p:attrNameLst>
                                          <p:attrName>style.visibility</p:attrName>
                                        </p:attrNameLst>
                                      </p:cBhvr>
                                      <p:to>
                                        <p:strVal val="visible"/>
                                      </p:to>
                                    </p:set>
                                  </p:childTnLst>
                                </p:cTn>
                              </p:par>
                            </p:childTnLst>
                          </p:cTn>
                        </p:par>
                        <p:par>
                          <p:cTn id="811" fill="hold">
                            <p:stCondLst>
                              <p:cond delay="254500"/>
                            </p:stCondLst>
                            <p:childTnLst>
                              <p:par>
                                <p:cTn id="812" presetID="11" presetClass="entr" presetSubtype="0" fill="hold" grpId="0" nodeType="afterEffect">
                                  <p:stCondLst>
                                    <p:cond delay="0"/>
                                  </p:stCondLst>
                                  <p:childTnLst>
                                    <p:set>
                                      <p:cBhvr>
                                        <p:cTn id="813" dur="1000">
                                          <p:stCondLst>
                                            <p:cond delay="0"/>
                                          </p:stCondLst>
                                        </p:cTn>
                                        <p:tgtEl>
                                          <p:spTgt spid="296"/>
                                        </p:tgtEl>
                                        <p:attrNameLst>
                                          <p:attrName>style.visibility</p:attrName>
                                        </p:attrNameLst>
                                      </p:cBhvr>
                                      <p:to>
                                        <p:strVal val="visible"/>
                                      </p:to>
                                    </p:set>
                                  </p:childTnLst>
                                </p:cTn>
                              </p:par>
                            </p:childTnLst>
                          </p:cTn>
                        </p:par>
                        <p:par>
                          <p:cTn id="814" fill="hold">
                            <p:stCondLst>
                              <p:cond delay="255500"/>
                            </p:stCondLst>
                            <p:childTnLst>
                              <p:par>
                                <p:cTn id="815" presetID="11" presetClass="entr" presetSubtype="0" fill="hold" grpId="0" nodeType="afterEffect">
                                  <p:stCondLst>
                                    <p:cond delay="0"/>
                                  </p:stCondLst>
                                  <p:childTnLst>
                                    <p:set>
                                      <p:cBhvr>
                                        <p:cTn id="816" dur="1000">
                                          <p:stCondLst>
                                            <p:cond delay="0"/>
                                          </p:stCondLst>
                                        </p:cTn>
                                        <p:tgtEl>
                                          <p:spTgt spid="297"/>
                                        </p:tgtEl>
                                        <p:attrNameLst>
                                          <p:attrName>style.visibility</p:attrName>
                                        </p:attrNameLst>
                                      </p:cBhvr>
                                      <p:to>
                                        <p:strVal val="visible"/>
                                      </p:to>
                                    </p:set>
                                  </p:childTnLst>
                                </p:cTn>
                              </p:par>
                            </p:childTnLst>
                          </p:cTn>
                        </p:par>
                        <p:par>
                          <p:cTn id="817" fill="hold">
                            <p:stCondLst>
                              <p:cond delay="256500"/>
                            </p:stCondLst>
                            <p:childTnLst>
                              <p:par>
                                <p:cTn id="818" presetID="11" presetClass="entr" presetSubtype="0" fill="hold" grpId="0" nodeType="afterEffect">
                                  <p:stCondLst>
                                    <p:cond delay="0"/>
                                  </p:stCondLst>
                                  <p:childTnLst>
                                    <p:set>
                                      <p:cBhvr>
                                        <p:cTn id="819" dur="1000">
                                          <p:stCondLst>
                                            <p:cond delay="0"/>
                                          </p:stCondLst>
                                        </p:cTn>
                                        <p:tgtEl>
                                          <p:spTgt spid="298"/>
                                        </p:tgtEl>
                                        <p:attrNameLst>
                                          <p:attrName>style.visibility</p:attrName>
                                        </p:attrNameLst>
                                      </p:cBhvr>
                                      <p:to>
                                        <p:strVal val="visible"/>
                                      </p:to>
                                    </p:set>
                                  </p:childTnLst>
                                </p:cTn>
                              </p:par>
                            </p:childTnLst>
                          </p:cTn>
                        </p:par>
                        <p:par>
                          <p:cTn id="820" fill="hold">
                            <p:stCondLst>
                              <p:cond delay="257500"/>
                            </p:stCondLst>
                            <p:childTnLst>
                              <p:par>
                                <p:cTn id="821" presetID="11" presetClass="entr" presetSubtype="0" fill="hold" grpId="0" nodeType="afterEffect">
                                  <p:stCondLst>
                                    <p:cond delay="0"/>
                                  </p:stCondLst>
                                  <p:childTnLst>
                                    <p:set>
                                      <p:cBhvr>
                                        <p:cTn id="822" dur="1000">
                                          <p:stCondLst>
                                            <p:cond delay="0"/>
                                          </p:stCondLst>
                                        </p:cTn>
                                        <p:tgtEl>
                                          <p:spTgt spid="299"/>
                                        </p:tgtEl>
                                        <p:attrNameLst>
                                          <p:attrName>style.visibility</p:attrName>
                                        </p:attrNameLst>
                                      </p:cBhvr>
                                      <p:to>
                                        <p:strVal val="visible"/>
                                      </p:to>
                                    </p:set>
                                  </p:childTnLst>
                                </p:cTn>
                              </p:par>
                            </p:childTnLst>
                          </p:cTn>
                        </p:par>
                        <p:par>
                          <p:cTn id="823" fill="hold">
                            <p:stCondLst>
                              <p:cond delay="258500"/>
                            </p:stCondLst>
                            <p:childTnLst>
                              <p:par>
                                <p:cTn id="824" presetID="11" presetClass="entr" presetSubtype="0" fill="hold" grpId="0" nodeType="afterEffect">
                                  <p:stCondLst>
                                    <p:cond delay="0"/>
                                  </p:stCondLst>
                                  <p:childTnLst>
                                    <p:set>
                                      <p:cBhvr>
                                        <p:cTn id="825" dur="1000">
                                          <p:stCondLst>
                                            <p:cond delay="0"/>
                                          </p:stCondLst>
                                        </p:cTn>
                                        <p:tgtEl>
                                          <p:spTgt spid="300"/>
                                        </p:tgtEl>
                                        <p:attrNameLst>
                                          <p:attrName>style.visibility</p:attrName>
                                        </p:attrNameLst>
                                      </p:cBhvr>
                                      <p:to>
                                        <p:strVal val="visible"/>
                                      </p:to>
                                    </p:set>
                                  </p:childTnLst>
                                </p:cTn>
                              </p:par>
                            </p:childTnLst>
                          </p:cTn>
                        </p:par>
                        <p:par>
                          <p:cTn id="826" fill="hold">
                            <p:stCondLst>
                              <p:cond delay="259500"/>
                            </p:stCondLst>
                            <p:childTnLst>
                              <p:par>
                                <p:cTn id="827" presetID="11" presetClass="entr" presetSubtype="0" fill="hold" grpId="0" nodeType="afterEffect">
                                  <p:stCondLst>
                                    <p:cond delay="0"/>
                                  </p:stCondLst>
                                  <p:childTnLst>
                                    <p:set>
                                      <p:cBhvr>
                                        <p:cTn id="828" dur="1000">
                                          <p:stCondLst>
                                            <p:cond delay="0"/>
                                          </p:stCondLst>
                                        </p:cTn>
                                        <p:tgtEl>
                                          <p:spTgt spid="301"/>
                                        </p:tgtEl>
                                        <p:attrNameLst>
                                          <p:attrName>style.visibility</p:attrName>
                                        </p:attrNameLst>
                                      </p:cBhvr>
                                      <p:to>
                                        <p:strVal val="visible"/>
                                      </p:to>
                                    </p:set>
                                  </p:childTnLst>
                                </p:cTn>
                              </p:par>
                            </p:childTnLst>
                          </p:cTn>
                        </p:par>
                        <p:par>
                          <p:cTn id="829" fill="hold">
                            <p:stCondLst>
                              <p:cond delay="260500"/>
                            </p:stCondLst>
                            <p:childTnLst>
                              <p:par>
                                <p:cTn id="830" presetID="11" presetClass="entr" presetSubtype="0" fill="hold" grpId="0" nodeType="afterEffect">
                                  <p:stCondLst>
                                    <p:cond delay="0"/>
                                  </p:stCondLst>
                                  <p:childTnLst>
                                    <p:set>
                                      <p:cBhvr>
                                        <p:cTn id="831" dur="1000">
                                          <p:stCondLst>
                                            <p:cond delay="0"/>
                                          </p:stCondLst>
                                        </p:cTn>
                                        <p:tgtEl>
                                          <p:spTgt spid="302"/>
                                        </p:tgtEl>
                                        <p:attrNameLst>
                                          <p:attrName>style.visibility</p:attrName>
                                        </p:attrNameLst>
                                      </p:cBhvr>
                                      <p:to>
                                        <p:strVal val="visible"/>
                                      </p:to>
                                    </p:set>
                                  </p:childTnLst>
                                </p:cTn>
                              </p:par>
                            </p:childTnLst>
                          </p:cTn>
                        </p:par>
                        <p:par>
                          <p:cTn id="832" fill="hold">
                            <p:stCondLst>
                              <p:cond delay="261500"/>
                            </p:stCondLst>
                            <p:childTnLst>
                              <p:par>
                                <p:cTn id="833" presetID="11" presetClass="entr" presetSubtype="0" fill="hold" grpId="0" nodeType="afterEffect">
                                  <p:stCondLst>
                                    <p:cond delay="0"/>
                                  </p:stCondLst>
                                  <p:childTnLst>
                                    <p:set>
                                      <p:cBhvr>
                                        <p:cTn id="834" dur="1000">
                                          <p:stCondLst>
                                            <p:cond delay="0"/>
                                          </p:stCondLst>
                                        </p:cTn>
                                        <p:tgtEl>
                                          <p:spTgt spid="303"/>
                                        </p:tgtEl>
                                        <p:attrNameLst>
                                          <p:attrName>style.visibility</p:attrName>
                                        </p:attrNameLst>
                                      </p:cBhvr>
                                      <p:to>
                                        <p:strVal val="visible"/>
                                      </p:to>
                                    </p:set>
                                  </p:childTnLst>
                                </p:cTn>
                              </p:par>
                            </p:childTnLst>
                          </p:cTn>
                        </p:par>
                        <p:par>
                          <p:cTn id="835" fill="hold">
                            <p:stCondLst>
                              <p:cond delay="262500"/>
                            </p:stCondLst>
                            <p:childTnLst>
                              <p:par>
                                <p:cTn id="836" presetID="11" presetClass="entr" presetSubtype="0" fill="hold" grpId="0" nodeType="afterEffect">
                                  <p:stCondLst>
                                    <p:cond delay="0"/>
                                  </p:stCondLst>
                                  <p:childTnLst>
                                    <p:set>
                                      <p:cBhvr>
                                        <p:cTn id="837" dur="1000">
                                          <p:stCondLst>
                                            <p:cond delay="0"/>
                                          </p:stCondLst>
                                        </p:cTn>
                                        <p:tgtEl>
                                          <p:spTgt spid="304"/>
                                        </p:tgtEl>
                                        <p:attrNameLst>
                                          <p:attrName>style.visibility</p:attrName>
                                        </p:attrNameLst>
                                      </p:cBhvr>
                                      <p:to>
                                        <p:strVal val="visible"/>
                                      </p:to>
                                    </p:set>
                                  </p:childTnLst>
                                </p:cTn>
                              </p:par>
                            </p:childTnLst>
                          </p:cTn>
                        </p:par>
                        <p:par>
                          <p:cTn id="838" fill="hold">
                            <p:stCondLst>
                              <p:cond delay="263500"/>
                            </p:stCondLst>
                            <p:childTnLst>
                              <p:par>
                                <p:cTn id="839" presetID="11" presetClass="entr" presetSubtype="0" fill="hold" grpId="0" nodeType="afterEffect">
                                  <p:stCondLst>
                                    <p:cond delay="0"/>
                                  </p:stCondLst>
                                  <p:childTnLst>
                                    <p:set>
                                      <p:cBhvr>
                                        <p:cTn id="840" dur="1000">
                                          <p:stCondLst>
                                            <p:cond delay="0"/>
                                          </p:stCondLst>
                                        </p:cTn>
                                        <p:tgtEl>
                                          <p:spTgt spid="305"/>
                                        </p:tgtEl>
                                        <p:attrNameLst>
                                          <p:attrName>style.visibility</p:attrName>
                                        </p:attrNameLst>
                                      </p:cBhvr>
                                      <p:to>
                                        <p:strVal val="visible"/>
                                      </p:to>
                                    </p:set>
                                  </p:childTnLst>
                                </p:cTn>
                              </p:par>
                            </p:childTnLst>
                          </p:cTn>
                        </p:par>
                        <p:par>
                          <p:cTn id="841" fill="hold">
                            <p:stCondLst>
                              <p:cond delay="264500"/>
                            </p:stCondLst>
                            <p:childTnLst>
                              <p:par>
                                <p:cTn id="842" presetID="11" presetClass="entr" presetSubtype="0" fill="hold" grpId="0" nodeType="afterEffect">
                                  <p:stCondLst>
                                    <p:cond delay="0"/>
                                  </p:stCondLst>
                                  <p:childTnLst>
                                    <p:set>
                                      <p:cBhvr>
                                        <p:cTn id="843" dur="1000">
                                          <p:stCondLst>
                                            <p:cond delay="0"/>
                                          </p:stCondLst>
                                        </p:cTn>
                                        <p:tgtEl>
                                          <p:spTgt spid="306"/>
                                        </p:tgtEl>
                                        <p:attrNameLst>
                                          <p:attrName>style.visibility</p:attrName>
                                        </p:attrNameLst>
                                      </p:cBhvr>
                                      <p:to>
                                        <p:strVal val="visible"/>
                                      </p:to>
                                    </p:set>
                                  </p:childTnLst>
                                </p:cTn>
                              </p:par>
                            </p:childTnLst>
                          </p:cTn>
                        </p:par>
                        <p:par>
                          <p:cTn id="844" fill="hold">
                            <p:stCondLst>
                              <p:cond delay="265500"/>
                            </p:stCondLst>
                            <p:childTnLst>
                              <p:par>
                                <p:cTn id="845" presetID="11" presetClass="entr" presetSubtype="0" fill="hold" grpId="0" nodeType="afterEffect">
                                  <p:stCondLst>
                                    <p:cond delay="0"/>
                                  </p:stCondLst>
                                  <p:childTnLst>
                                    <p:set>
                                      <p:cBhvr>
                                        <p:cTn id="846" dur="1000">
                                          <p:stCondLst>
                                            <p:cond delay="0"/>
                                          </p:stCondLst>
                                        </p:cTn>
                                        <p:tgtEl>
                                          <p:spTgt spid="307"/>
                                        </p:tgtEl>
                                        <p:attrNameLst>
                                          <p:attrName>style.visibility</p:attrName>
                                        </p:attrNameLst>
                                      </p:cBhvr>
                                      <p:to>
                                        <p:strVal val="visible"/>
                                      </p:to>
                                    </p:set>
                                  </p:childTnLst>
                                </p:cTn>
                              </p:par>
                            </p:childTnLst>
                          </p:cTn>
                        </p:par>
                        <p:par>
                          <p:cTn id="847" fill="hold">
                            <p:stCondLst>
                              <p:cond delay="266500"/>
                            </p:stCondLst>
                            <p:childTnLst>
                              <p:par>
                                <p:cTn id="848" presetID="11" presetClass="entr" presetSubtype="0" fill="hold" grpId="0" nodeType="afterEffect">
                                  <p:stCondLst>
                                    <p:cond delay="0"/>
                                  </p:stCondLst>
                                  <p:childTnLst>
                                    <p:set>
                                      <p:cBhvr>
                                        <p:cTn id="849" dur="1000">
                                          <p:stCondLst>
                                            <p:cond delay="0"/>
                                          </p:stCondLst>
                                        </p:cTn>
                                        <p:tgtEl>
                                          <p:spTgt spid="308"/>
                                        </p:tgtEl>
                                        <p:attrNameLst>
                                          <p:attrName>style.visibility</p:attrName>
                                        </p:attrNameLst>
                                      </p:cBhvr>
                                      <p:to>
                                        <p:strVal val="visible"/>
                                      </p:to>
                                    </p:set>
                                  </p:childTnLst>
                                </p:cTn>
                              </p:par>
                            </p:childTnLst>
                          </p:cTn>
                        </p:par>
                        <p:par>
                          <p:cTn id="850" fill="hold">
                            <p:stCondLst>
                              <p:cond delay="267500"/>
                            </p:stCondLst>
                            <p:childTnLst>
                              <p:par>
                                <p:cTn id="851" presetID="11" presetClass="entr" presetSubtype="0" fill="hold" grpId="0" nodeType="afterEffect">
                                  <p:stCondLst>
                                    <p:cond delay="0"/>
                                  </p:stCondLst>
                                  <p:childTnLst>
                                    <p:set>
                                      <p:cBhvr>
                                        <p:cTn id="852" dur="1000">
                                          <p:stCondLst>
                                            <p:cond delay="0"/>
                                          </p:stCondLst>
                                        </p:cTn>
                                        <p:tgtEl>
                                          <p:spTgt spid="309"/>
                                        </p:tgtEl>
                                        <p:attrNameLst>
                                          <p:attrName>style.visibility</p:attrName>
                                        </p:attrNameLst>
                                      </p:cBhvr>
                                      <p:to>
                                        <p:strVal val="visible"/>
                                      </p:to>
                                    </p:set>
                                  </p:childTnLst>
                                </p:cTn>
                              </p:par>
                            </p:childTnLst>
                          </p:cTn>
                        </p:par>
                        <p:par>
                          <p:cTn id="853" fill="hold">
                            <p:stCondLst>
                              <p:cond delay="268500"/>
                            </p:stCondLst>
                            <p:childTnLst>
                              <p:par>
                                <p:cTn id="854" presetID="11" presetClass="entr" presetSubtype="0" fill="hold" grpId="0" nodeType="afterEffect">
                                  <p:stCondLst>
                                    <p:cond delay="0"/>
                                  </p:stCondLst>
                                  <p:childTnLst>
                                    <p:set>
                                      <p:cBhvr>
                                        <p:cTn id="855" dur="1000">
                                          <p:stCondLst>
                                            <p:cond delay="0"/>
                                          </p:stCondLst>
                                        </p:cTn>
                                        <p:tgtEl>
                                          <p:spTgt spid="310"/>
                                        </p:tgtEl>
                                        <p:attrNameLst>
                                          <p:attrName>style.visibility</p:attrName>
                                        </p:attrNameLst>
                                      </p:cBhvr>
                                      <p:to>
                                        <p:strVal val="visible"/>
                                      </p:to>
                                    </p:set>
                                  </p:childTnLst>
                                </p:cTn>
                              </p:par>
                            </p:childTnLst>
                          </p:cTn>
                        </p:par>
                        <p:par>
                          <p:cTn id="856" fill="hold">
                            <p:stCondLst>
                              <p:cond delay="269500"/>
                            </p:stCondLst>
                            <p:childTnLst>
                              <p:par>
                                <p:cTn id="857" presetID="11" presetClass="entr" presetSubtype="0" fill="hold" grpId="0" nodeType="afterEffect">
                                  <p:stCondLst>
                                    <p:cond delay="0"/>
                                  </p:stCondLst>
                                  <p:childTnLst>
                                    <p:set>
                                      <p:cBhvr>
                                        <p:cTn id="858" dur="1000">
                                          <p:stCondLst>
                                            <p:cond delay="0"/>
                                          </p:stCondLst>
                                        </p:cTn>
                                        <p:tgtEl>
                                          <p:spTgt spid="311"/>
                                        </p:tgtEl>
                                        <p:attrNameLst>
                                          <p:attrName>style.visibility</p:attrName>
                                        </p:attrNameLst>
                                      </p:cBhvr>
                                      <p:to>
                                        <p:strVal val="visible"/>
                                      </p:to>
                                    </p:set>
                                  </p:childTnLst>
                                </p:cTn>
                              </p:par>
                            </p:childTnLst>
                          </p:cTn>
                        </p:par>
                        <p:par>
                          <p:cTn id="859" fill="hold">
                            <p:stCondLst>
                              <p:cond delay="270500"/>
                            </p:stCondLst>
                            <p:childTnLst>
                              <p:par>
                                <p:cTn id="860" presetID="11" presetClass="entr" presetSubtype="0" fill="hold" grpId="0" nodeType="afterEffect">
                                  <p:stCondLst>
                                    <p:cond delay="0"/>
                                  </p:stCondLst>
                                  <p:childTnLst>
                                    <p:set>
                                      <p:cBhvr>
                                        <p:cTn id="861" dur="1000">
                                          <p:stCondLst>
                                            <p:cond delay="0"/>
                                          </p:stCondLst>
                                        </p:cTn>
                                        <p:tgtEl>
                                          <p:spTgt spid="312"/>
                                        </p:tgtEl>
                                        <p:attrNameLst>
                                          <p:attrName>style.visibility</p:attrName>
                                        </p:attrNameLst>
                                      </p:cBhvr>
                                      <p:to>
                                        <p:strVal val="visible"/>
                                      </p:to>
                                    </p:set>
                                  </p:childTnLst>
                                </p:cTn>
                              </p:par>
                            </p:childTnLst>
                          </p:cTn>
                        </p:par>
                        <p:par>
                          <p:cTn id="862" fill="hold">
                            <p:stCondLst>
                              <p:cond delay="271500"/>
                            </p:stCondLst>
                            <p:childTnLst>
                              <p:par>
                                <p:cTn id="863" presetID="11" presetClass="entr" presetSubtype="0" fill="hold" grpId="0" nodeType="afterEffect">
                                  <p:stCondLst>
                                    <p:cond delay="0"/>
                                  </p:stCondLst>
                                  <p:childTnLst>
                                    <p:set>
                                      <p:cBhvr>
                                        <p:cTn id="864" dur="1000">
                                          <p:stCondLst>
                                            <p:cond delay="0"/>
                                          </p:stCondLst>
                                        </p:cTn>
                                        <p:tgtEl>
                                          <p:spTgt spid="313"/>
                                        </p:tgtEl>
                                        <p:attrNameLst>
                                          <p:attrName>style.visibility</p:attrName>
                                        </p:attrNameLst>
                                      </p:cBhvr>
                                      <p:to>
                                        <p:strVal val="visible"/>
                                      </p:to>
                                    </p:set>
                                  </p:childTnLst>
                                </p:cTn>
                              </p:par>
                            </p:childTnLst>
                          </p:cTn>
                        </p:par>
                        <p:par>
                          <p:cTn id="865" fill="hold">
                            <p:stCondLst>
                              <p:cond delay="272500"/>
                            </p:stCondLst>
                            <p:childTnLst>
                              <p:par>
                                <p:cTn id="866" presetID="11" presetClass="entr" presetSubtype="0" fill="hold" grpId="0" nodeType="afterEffect">
                                  <p:stCondLst>
                                    <p:cond delay="0"/>
                                  </p:stCondLst>
                                  <p:childTnLst>
                                    <p:set>
                                      <p:cBhvr>
                                        <p:cTn id="867" dur="1000">
                                          <p:stCondLst>
                                            <p:cond delay="0"/>
                                          </p:stCondLst>
                                        </p:cTn>
                                        <p:tgtEl>
                                          <p:spTgt spid="314"/>
                                        </p:tgtEl>
                                        <p:attrNameLst>
                                          <p:attrName>style.visibility</p:attrName>
                                        </p:attrNameLst>
                                      </p:cBhvr>
                                      <p:to>
                                        <p:strVal val="visible"/>
                                      </p:to>
                                    </p:set>
                                  </p:childTnLst>
                                </p:cTn>
                              </p:par>
                            </p:childTnLst>
                          </p:cTn>
                        </p:par>
                        <p:par>
                          <p:cTn id="868" fill="hold">
                            <p:stCondLst>
                              <p:cond delay="273500"/>
                            </p:stCondLst>
                            <p:childTnLst>
                              <p:par>
                                <p:cTn id="869" presetID="11" presetClass="entr" presetSubtype="0" fill="hold" grpId="0" nodeType="afterEffect">
                                  <p:stCondLst>
                                    <p:cond delay="0"/>
                                  </p:stCondLst>
                                  <p:childTnLst>
                                    <p:set>
                                      <p:cBhvr>
                                        <p:cTn id="870" dur="1000">
                                          <p:stCondLst>
                                            <p:cond delay="0"/>
                                          </p:stCondLst>
                                        </p:cTn>
                                        <p:tgtEl>
                                          <p:spTgt spid="315"/>
                                        </p:tgtEl>
                                        <p:attrNameLst>
                                          <p:attrName>style.visibility</p:attrName>
                                        </p:attrNameLst>
                                      </p:cBhvr>
                                      <p:to>
                                        <p:strVal val="visible"/>
                                      </p:to>
                                    </p:set>
                                  </p:childTnLst>
                                </p:cTn>
                              </p:par>
                            </p:childTnLst>
                          </p:cTn>
                        </p:par>
                        <p:par>
                          <p:cTn id="871" fill="hold">
                            <p:stCondLst>
                              <p:cond delay="274500"/>
                            </p:stCondLst>
                            <p:childTnLst>
                              <p:par>
                                <p:cTn id="872" presetID="11" presetClass="entr" presetSubtype="0" fill="hold" grpId="0" nodeType="afterEffect">
                                  <p:stCondLst>
                                    <p:cond delay="0"/>
                                  </p:stCondLst>
                                  <p:childTnLst>
                                    <p:set>
                                      <p:cBhvr>
                                        <p:cTn id="873" dur="1000">
                                          <p:stCondLst>
                                            <p:cond delay="0"/>
                                          </p:stCondLst>
                                        </p:cTn>
                                        <p:tgtEl>
                                          <p:spTgt spid="316"/>
                                        </p:tgtEl>
                                        <p:attrNameLst>
                                          <p:attrName>style.visibility</p:attrName>
                                        </p:attrNameLst>
                                      </p:cBhvr>
                                      <p:to>
                                        <p:strVal val="visible"/>
                                      </p:to>
                                    </p:set>
                                  </p:childTnLst>
                                </p:cTn>
                              </p:par>
                            </p:childTnLst>
                          </p:cTn>
                        </p:par>
                        <p:par>
                          <p:cTn id="874" fill="hold">
                            <p:stCondLst>
                              <p:cond delay="275500"/>
                            </p:stCondLst>
                            <p:childTnLst>
                              <p:par>
                                <p:cTn id="875" presetID="11" presetClass="entr" presetSubtype="0" fill="hold" grpId="0" nodeType="afterEffect">
                                  <p:stCondLst>
                                    <p:cond delay="0"/>
                                  </p:stCondLst>
                                  <p:childTnLst>
                                    <p:set>
                                      <p:cBhvr>
                                        <p:cTn id="876" dur="1000">
                                          <p:stCondLst>
                                            <p:cond delay="0"/>
                                          </p:stCondLst>
                                        </p:cTn>
                                        <p:tgtEl>
                                          <p:spTgt spid="317"/>
                                        </p:tgtEl>
                                        <p:attrNameLst>
                                          <p:attrName>style.visibility</p:attrName>
                                        </p:attrNameLst>
                                      </p:cBhvr>
                                      <p:to>
                                        <p:strVal val="visible"/>
                                      </p:to>
                                    </p:set>
                                  </p:childTnLst>
                                </p:cTn>
                              </p:par>
                            </p:childTnLst>
                          </p:cTn>
                        </p:par>
                        <p:par>
                          <p:cTn id="877" fill="hold">
                            <p:stCondLst>
                              <p:cond delay="276500"/>
                            </p:stCondLst>
                            <p:childTnLst>
                              <p:par>
                                <p:cTn id="878" presetID="11" presetClass="entr" presetSubtype="0" fill="hold" grpId="0" nodeType="afterEffect">
                                  <p:stCondLst>
                                    <p:cond delay="0"/>
                                  </p:stCondLst>
                                  <p:childTnLst>
                                    <p:set>
                                      <p:cBhvr>
                                        <p:cTn id="879" dur="1000">
                                          <p:stCondLst>
                                            <p:cond delay="0"/>
                                          </p:stCondLst>
                                        </p:cTn>
                                        <p:tgtEl>
                                          <p:spTgt spid="318"/>
                                        </p:tgtEl>
                                        <p:attrNameLst>
                                          <p:attrName>style.visibility</p:attrName>
                                        </p:attrNameLst>
                                      </p:cBhvr>
                                      <p:to>
                                        <p:strVal val="visible"/>
                                      </p:to>
                                    </p:set>
                                  </p:childTnLst>
                                </p:cTn>
                              </p:par>
                            </p:childTnLst>
                          </p:cTn>
                        </p:par>
                        <p:par>
                          <p:cTn id="880" fill="hold">
                            <p:stCondLst>
                              <p:cond delay="277500"/>
                            </p:stCondLst>
                            <p:childTnLst>
                              <p:par>
                                <p:cTn id="881" presetID="11" presetClass="entr" presetSubtype="0" fill="hold" grpId="0" nodeType="afterEffect">
                                  <p:stCondLst>
                                    <p:cond delay="0"/>
                                  </p:stCondLst>
                                  <p:childTnLst>
                                    <p:set>
                                      <p:cBhvr>
                                        <p:cTn id="882" dur="1000">
                                          <p:stCondLst>
                                            <p:cond delay="0"/>
                                          </p:stCondLst>
                                        </p:cTn>
                                        <p:tgtEl>
                                          <p:spTgt spid="319"/>
                                        </p:tgtEl>
                                        <p:attrNameLst>
                                          <p:attrName>style.visibility</p:attrName>
                                        </p:attrNameLst>
                                      </p:cBhvr>
                                      <p:to>
                                        <p:strVal val="visible"/>
                                      </p:to>
                                    </p:set>
                                  </p:childTnLst>
                                </p:cTn>
                              </p:par>
                            </p:childTnLst>
                          </p:cTn>
                        </p:par>
                        <p:par>
                          <p:cTn id="883" fill="hold">
                            <p:stCondLst>
                              <p:cond delay="278500"/>
                            </p:stCondLst>
                            <p:childTnLst>
                              <p:par>
                                <p:cTn id="884" presetID="11" presetClass="entr" presetSubtype="0" fill="hold" grpId="0" nodeType="afterEffect">
                                  <p:stCondLst>
                                    <p:cond delay="0"/>
                                  </p:stCondLst>
                                  <p:childTnLst>
                                    <p:set>
                                      <p:cBhvr>
                                        <p:cTn id="885" dur="1000">
                                          <p:stCondLst>
                                            <p:cond delay="0"/>
                                          </p:stCondLst>
                                        </p:cTn>
                                        <p:tgtEl>
                                          <p:spTgt spid="320"/>
                                        </p:tgtEl>
                                        <p:attrNameLst>
                                          <p:attrName>style.visibility</p:attrName>
                                        </p:attrNameLst>
                                      </p:cBhvr>
                                      <p:to>
                                        <p:strVal val="visible"/>
                                      </p:to>
                                    </p:set>
                                  </p:childTnLst>
                                </p:cTn>
                              </p:par>
                            </p:childTnLst>
                          </p:cTn>
                        </p:par>
                        <p:par>
                          <p:cTn id="886" fill="hold">
                            <p:stCondLst>
                              <p:cond delay="279500"/>
                            </p:stCondLst>
                            <p:childTnLst>
                              <p:par>
                                <p:cTn id="887" presetID="11" presetClass="entr" presetSubtype="0" fill="hold" grpId="0" nodeType="afterEffect">
                                  <p:stCondLst>
                                    <p:cond delay="0"/>
                                  </p:stCondLst>
                                  <p:childTnLst>
                                    <p:set>
                                      <p:cBhvr>
                                        <p:cTn id="888" dur="1000">
                                          <p:stCondLst>
                                            <p:cond delay="0"/>
                                          </p:stCondLst>
                                        </p:cTn>
                                        <p:tgtEl>
                                          <p:spTgt spid="321"/>
                                        </p:tgtEl>
                                        <p:attrNameLst>
                                          <p:attrName>style.visibility</p:attrName>
                                        </p:attrNameLst>
                                      </p:cBhvr>
                                      <p:to>
                                        <p:strVal val="visible"/>
                                      </p:to>
                                    </p:set>
                                  </p:childTnLst>
                                </p:cTn>
                              </p:par>
                            </p:childTnLst>
                          </p:cTn>
                        </p:par>
                        <p:par>
                          <p:cTn id="889" fill="hold">
                            <p:stCondLst>
                              <p:cond delay="280500"/>
                            </p:stCondLst>
                            <p:childTnLst>
                              <p:par>
                                <p:cTn id="890" presetID="11" presetClass="entr" presetSubtype="0" fill="hold" grpId="0" nodeType="afterEffect">
                                  <p:stCondLst>
                                    <p:cond delay="0"/>
                                  </p:stCondLst>
                                  <p:childTnLst>
                                    <p:set>
                                      <p:cBhvr>
                                        <p:cTn id="891" dur="1000">
                                          <p:stCondLst>
                                            <p:cond delay="0"/>
                                          </p:stCondLst>
                                        </p:cTn>
                                        <p:tgtEl>
                                          <p:spTgt spid="322"/>
                                        </p:tgtEl>
                                        <p:attrNameLst>
                                          <p:attrName>style.visibility</p:attrName>
                                        </p:attrNameLst>
                                      </p:cBhvr>
                                      <p:to>
                                        <p:strVal val="visible"/>
                                      </p:to>
                                    </p:set>
                                  </p:childTnLst>
                                </p:cTn>
                              </p:par>
                            </p:childTnLst>
                          </p:cTn>
                        </p:par>
                        <p:par>
                          <p:cTn id="892" fill="hold">
                            <p:stCondLst>
                              <p:cond delay="281500"/>
                            </p:stCondLst>
                            <p:childTnLst>
                              <p:par>
                                <p:cTn id="893" presetID="11" presetClass="entr" presetSubtype="0" fill="hold" grpId="0" nodeType="afterEffect">
                                  <p:stCondLst>
                                    <p:cond delay="0"/>
                                  </p:stCondLst>
                                  <p:childTnLst>
                                    <p:set>
                                      <p:cBhvr>
                                        <p:cTn id="894" dur="1000">
                                          <p:stCondLst>
                                            <p:cond delay="0"/>
                                          </p:stCondLst>
                                        </p:cTn>
                                        <p:tgtEl>
                                          <p:spTgt spid="323"/>
                                        </p:tgtEl>
                                        <p:attrNameLst>
                                          <p:attrName>style.visibility</p:attrName>
                                        </p:attrNameLst>
                                      </p:cBhvr>
                                      <p:to>
                                        <p:strVal val="visible"/>
                                      </p:to>
                                    </p:set>
                                  </p:childTnLst>
                                </p:cTn>
                              </p:par>
                            </p:childTnLst>
                          </p:cTn>
                        </p:par>
                        <p:par>
                          <p:cTn id="895" fill="hold">
                            <p:stCondLst>
                              <p:cond delay="282500"/>
                            </p:stCondLst>
                            <p:childTnLst>
                              <p:par>
                                <p:cTn id="896" presetID="11" presetClass="entr" presetSubtype="0" fill="hold" grpId="0" nodeType="afterEffect">
                                  <p:stCondLst>
                                    <p:cond delay="0"/>
                                  </p:stCondLst>
                                  <p:childTnLst>
                                    <p:set>
                                      <p:cBhvr>
                                        <p:cTn id="897" dur="1000">
                                          <p:stCondLst>
                                            <p:cond delay="0"/>
                                          </p:stCondLst>
                                        </p:cTn>
                                        <p:tgtEl>
                                          <p:spTgt spid="324"/>
                                        </p:tgtEl>
                                        <p:attrNameLst>
                                          <p:attrName>style.visibility</p:attrName>
                                        </p:attrNameLst>
                                      </p:cBhvr>
                                      <p:to>
                                        <p:strVal val="visible"/>
                                      </p:to>
                                    </p:set>
                                  </p:childTnLst>
                                </p:cTn>
                              </p:par>
                            </p:childTnLst>
                          </p:cTn>
                        </p:par>
                        <p:par>
                          <p:cTn id="898" fill="hold">
                            <p:stCondLst>
                              <p:cond delay="283500"/>
                            </p:stCondLst>
                            <p:childTnLst>
                              <p:par>
                                <p:cTn id="899" presetID="11" presetClass="entr" presetSubtype="0" fill="hold" grpId="0" nodeType="afterEffect">
                                  <p:stCondLst>
                                    <p:cond delay="0"/>
                                  </p:stCondLst>
                                  <p:childTnLst>
                                    <p:set>
                                      <p:cBhvr>
                                        <p:cTn id="900" dur="1000">
                                          <p:stCondLst>
                                            <p:cond delay="0"/>
                                          </p:stCondLst>
                                        </p:cTn>
                                        <p:tgtEl>
                                          <p:spTgt spid="325"/>
                                        </p:tgtEl>
                                        <p:attrNameLst>
                                          <p:attrName>style.visibility</p:attrName>
                                        </p:attrNameLst>
                                      </p:cBhvr>
                                      <p:to>
                                        <p:strVal val="visible"/>
                                      </p:to>
                                    </p:set>
                                  </p:childTnLst>
                                </p:cTn>
                              </p:par>
                            </p:childTnLst>
                          </p:cTn>
                        </p:par>
                        <p:par>
                          <p:cTn id="901" fill="hold">
                            <p:stCondLst>
                              <p:cond delay="284500"/>
                            </p:stCondLst>
                            <p:childTnLst>
                              <p:par>
                                <p:cTn id="902" presetID="11" presetClass="entr" presetSubtype="0" fill="hold" grpId="0" nodeType="afterEffect">
                                  <p:stCondLst>
                                    <p:cond delay="0"/>
                                  </p:stCondLst>
                                  <p:childTnLst>
                                    <p:set>
                                      <p:cBhvr>
                                        <p:cTn id="903" dur="1000">
                                          <p:stCondLst>
                                            <p:cond delay="0"/>
                                          </p:stCondLst>
                                        </p:cTn>
                                        <p:tgtEl>
                                          <p:spTgt spid="326"/>
                                        </p:tgtEl>
                                        <p:attrNameLst>
                                          <p:attrName>style.visibility</p:attrName>
                                        </p:attrNameLst>
                                      </p:cBhvr>
                                      <p:to>
                                        <p:strVal val="visible"/>
                                      </p:to>
                                    </p:set>
                                  </p:childTnLst>
                                </p:cTn>
                              </p:par>
                            </p:childTnLst>
                          </p:cTn>
                        </p:par>
                        <p:par>
                          <p:cTn id="904" fill="hold">
                            <p:stCondLst>
                              <p:cond delay="285500"/>
                            </p:stCondLst>
                            <p:childTnLst>
                              <p:par>
                                <p:cTn id="905" presetID="11" presetClass="entr" presetSubtype="0" fill="hold" grpId="0" nodeType="afterEffect">
                                  <p:stCondLst>
                                    <p:cond delay="0"/>
                                  </p:stCondLst>
                                  <p:childTnLst>
                                    <p:set>
                                      <p:cBhvr>
                                        <p:cTn id="906" dur="1000">
                                          <p:stCondLst>
                                            <p:cond delay="0"/>
                                          </p:stCondLst>
                                        </p:cTn>
                                        <p:tgtEl>
                                          <p:spTgt spid="327"/>
                                        </p:tgtEl>
                                        <p:attrNameLst>
                                          <p:attrName>style.visibility</p:attrName>
                                        </p:attrNameLst>
                                      </p:cBhvr>
                                      <p:to>
                                        <p:strVal val="visible"/>
                                      </p:to>
                                    </p:set>
                                  </p:childTnLst>
                                </p:cTn>
                              </p:par>
                            </p:childTnLst>
                          </p:cTn>
                        </p:par>
                        <p:par>
                          <p:cTn id="907" fill="hold">
                            <p:stCondLst>
                              <p:cond delay="286500"/>
                            </p:stCondLst>
                            <p:childTnLst>
                              <p:par>
                                <p:cTn id="908" presetID="11" presetClass="entr" presetSubtype="0" fill="hold" grpId="0" nodeType="afterEffect">
                                  <p:stCondLst>
                                    <p:cond delay="0"/>
                                  </p:stCondLst>
                                  <p:childTnLst>
                                    <p:set>
                                      <p:cBhvr>
                                        <p:cTn id="909" dur="1000">
                                          <p:stCondLst>
                                            <p:cond delay="0"/>
                                          </p:stCondLst>
                                        </p:cTn>
                                        <p:tgtEl>
                                          <p:spTgt spid="328"/>
                                        </p:tgtEl>
                                        <p:attrNameLst>
                                          <p:attrName>style.visibility</p:attrName>
                                        </p:attrNameLst>
                                      </p:cBhvr>
                                      <p:to>
                                        <p:strVal val="visible"/>
                                      </p:to>
                                    </p:set>
                                  </p:childTnLst>
                                </p:cTn>
                              </p:par>
                            </p:childTnLst>
                          </p:cTn>
                        </p:par>
                        <p:par>
                          <p:cTn id="910" fill="hold">
                            <p:stCondLst>
                              <p:cond delay="287500"/>
                            </p:stCondLst>
                            <p:childTnLst>
                              <p:par>
                                <p:cTn id="911" presetID="11" presetClass="entr" presetSubtype="0" fill="hold" grpId="0" nodeType="afterEffect">
                                  <p:stCondLst>
                                    <p:cond delay="0"/>
                                  </p:stCondLst>
                                  <p:childTnLst>
                                    <p:set>
                                      <p:cBhvr>
                                        <p:cTn id="912" dur="1000">
                                          <p:stCondLst>
                                            <p:cond delay="0"/>
                                          </p:stCondLst>
                                        </p:cTn>
                                        <p:tgtEl>
                                          <p:spTgt spid="329"/>
                                        </p:tgtEl>
                                        <p:attrNameLst>
                                          <p:attrName>style.visibility</p:attrName>
                                        </p:attrNameLst>
                                      </p:cBhvr>
                                      <p:to>
                                        <p:strVal val="visible"/>
                                      </p:to>
                                    </p:set>
                                  </p:childTnLst>
                                </p:cTn>
                              </p:par>
                            </p:childTnLst>
                          </p:cTn>
                        </p:par>
                        <p:par>
                          <p:cTn id="913" fill="hold">
                            <p:stCondLst>
                              <p:cond delay="288500"/>
                            </p:stCondLst>
                            <p:childTnLst>
                              <p:par>
                                <p:cTn id="914" presetID="11" presetClass="entr" presetSubtype="0" fill="hold" grpId="0" nodeType="afterEffect">
                                  <p:stCondLst>
                                    <p:cond delay="0"/>
                                  </p:stCondLst>
                                  <p:childTnLst>
                                    <p:set>
                                      <p:cBhvr>
                                        <p:cTn id="915" dur="1000">
                                          <p:stCondLst>
                                            <p:cond delay="0"/>
                                          </p:stCondLst>
                                        </p:cTn>
                                        <p:tgtEl>
                                          <p:spTgt spid="330"/>
                                        </p:tgtEl>
                                        <p:attrNameLst>
                                          <p:attrName>style.visibility</p:attrName>
                                        </p:attrNameLst>
                                      </p:cBhvr>
                                      <p:to>
                                        <p:strVal val="visible"/>
                                      </p:to>
                                    </p:set>
                                  </p:childTnLst>
                                </p:cTn>
                              </p:par>
                            </p:childTnLst>
                          </p:cTn>
                        </p:par>
                        <p:par>
                          <p:cTn id="916" fill="hold">
                            <p:stCondLst>
                              <p:cond delay="289500"/>
                            </p:stCondLst>
                            <p:childTnLst>
                              <p:par>
                                <p:cTn id="917" presetID="11" presetClass="entr" presetSubtype="0" fill="hold" grpId="0" nodeType="afterEffect">
                                  <p:stCondLst>
                                    <p:cond delay="0"/>
                                  </p:stCondLst>
                                  <p:childTnLst>
                                    <p:set>
                                      <p:cBhvr>
                                        <p:cTn id="918" dur="1000">
                                          <p:stCondLst>
                                            <p:cond delay="0"/>
                                          </p:stCondLst>
                                        </p:cTn>
                                        <p:tgtEl>
                                          <p:spTgt spid="331"/>
                                        </p:tgtEl>
                                        <p:attrNameLst>
                                          <p:attrName>style.visibility</p:attrName>
                                        </p:attrNameLst>
                                      </p:cBhvr>
                                      <p:to>
                                        <p:strVal val="visible"/>
                                      </p:to>
                                    </p:set>
                                  </p:childTnLst>
                                </p:cTn>
                              </p:par>
                            </p:childTnLst>
                          </p:cTn>
                        </p:par>
                        <p:par>
                          <p:cTn id="919" fill="hold">
                            <p:stCondLst>
                              <p:cond delay="290500"/>
                            </p:stCondLst>
                            <p:childTnLst>
                              <p:par>
                                <p:cTn id="920" presetID="11" presetClass="entr" presetSubtype="0" fill="hold" grpId="0" nodeType="afterEffect">
                                  <p:stCondLst>
                                    <p:cond delay="0"/>
                                  </p:stCondLst>
                                  <p:childTnLst>
                                    <p:set>
                                      <p:cBhvr>
                                        <p:cTn id="921" dur="1000">
                                          <p:stCondLst>
                                            <p:cond delay="0"/>
                                          </p:stCondLst>
                                        </p:cTn>
                                        <p:tgtEl>
                                          <p:spTgt spid="332"/>
                                        </p:tgtEl>
                                        <p:attrNameLst>
                                          <p:attrName>style.visibility</p:attrName>
                                        </p:attrNameLst>
                                      </p:cBhvr>
                                      <p:to>
                                        <p:strVal val="visible"/>
                                      </p:to>
                                    </p:set>
                                  </p:childTnLst>
                                </p:cTn>
                              </p:par>
                            </p:childTnLst>
                          </p:cTn>
                        </p:par>
                        <p:par>
                          <p:cTn id="922" fill="hold">
                            <p:stCondLst>
                              <p:cond delay="291500"/>
                            </p:stCondLst>
                            <p:childTnLst>
                              <p:par>
                                <p:cTn id="923" presetID="11" presetClass="entr" presetSubtype="0" fill="hold" grpId="0" nodeType="afterEffect">
                                  <p:stCondLst>
                                    <p:cond delay="0"/>
                                  </p:stCondLst>
                                  <p:childTnLst>
                                    <p:set>
                                      <p:cBhvr>
                                        <p:cTn id="924" dur="1000">
                                          <p:stCondLst>
                                            <p:cond delay="0"/>
                                          </p:stCondLst>
                                        </p:cTn>
                                        <p:tgtEl>
                                          <p:spTgt spid="333"/>
                                        </p:tgtEl>
                                        <p:attrNameLst>
                                          <p:attrName>style.visibility</p:attrName>
                                        </p:attrNameLst>
                                      </p:cBhvr>
                                      <p:to>
                                        <p:strVal val="visible"/>
                                      </p:to>
                                    </p:set>
                                  </p:childTnLst>
                                  <p:subTnLst>
                                    <p:audio>
                                      <p:cMediaNode>
                                        <p:cTn display="0" masterRel="sameClick">
                                          <p:stCondLst>
                                            <p:cond evt="begin" delay="0">
                                              <p:tn val="923"/>
                                            </p:cond>
                                          </p:stCondLst>
                                          <p:endCondLst>
                                            <p:cond evt="onStopAudio" delay="0">
                                              <p:tgtEl>
                                                <p:sldTgt/>
                                              </p:tgtEl>
                                            </p:cond>
                                          </p:endCondLst>
                                        </p:cTn>
                                        <p:tgtEl>
                                          <p:sndTgt r:embed="rId3" name="chimes.wav"/>
                                        </p:tgtEl>
                                      </p:cMediaNode>
                                    </p:audio>
                                  </p:subTnLst>
                                </p:cTn>
                              </p:par>
                            </p:childTnLst>
                          </p:cTn>
                        </p:par>
                        <p:par>
                          <p:cTn id="925" fill="hold">
                            <p:stCondLst>
                              <p:cond delay="292500"/>
                            </p:stCondLst>
                            <p:childTnLst>
                              <p:par>
                                <p:cTn id="926" presetID="11" presetClass="entr" presetSubtype="0" fill="hold" grpId="0" nodeType="afterEffect">
                                  <p:stCondLst>
                                    <p:cond delay="0"/>
                                  </p:stCondLst>
                                  <p:childTnLst>
                                    <p:set>
                                      <p:cBhvr>
                                        <p:cTn id="927" dur="1000">
                                          <p:stCondLst>
                                            <p:cond delay="0"/>
                                          </p:stCondLst>
                                        </p:cTn>
                                        <p:tgtEl>
                                          <p:spTgt spid="334"/>
                                        </p:tgtEl>
                                        <p:attrNameLst>
                                          <p:attrName>style.visibility</p:attrName>
                                        </p:attrNameLst>
                                      </p:cBhvr>
                                      <p:to>
                                        <p:strVal val="visible"/>
                                      </p:to>
                                    </p:set>
                                  </p:childTnLst>
                                  <p:subTnLst>
                                    <p:audio>
                                      <p:cMediaNode>
                                        <p:cTn display="0" masterRel="sameClick">
                                          <p:stCondLst>
                                            <p:cond evt="begin" delay="0">
                                              <p:tn val="926"/>
                                            </p:cond>
                                          </p:stCondLst>
                                          <p:endCondLst>
                                            <p:cond evt="onStopAudio" delay="0">
                                              <p:tgtEl>
                                                <p:sldTgt/>
                                              </p:tgtEl>
                                            </p:cond>
                                          </p:endCondLst>
                                        </p:cTn>
                                        <p:tgtEl>
                                          <p:sndTgt r:embed="rId3" name="chimes.wav"/>
                                        </p:tgtEl>
                                      </p:cMediaNode>
                                    </p:audio>
                                  </p:subTnLst>
                                </p:cTn>
                              </p:par>
                            </p:childTnLst>
                          </p:cTn>
                        </p:par>
                        <p:par>
                          <p:cTn id="928" fill="hold">
                            <p:stCondLst>
                              <p:cond delay="293500"/>
                            </p:stCondLst>
                            <p:childTnLst>
                              <p:par>
                                <p:cTn id="929" presetID="11" presetClass="entr" presetSubtype="0" fill="hold" grpId="0" nodeType="afterEffect">
                                  <p:stCondLst>
                                    <p:cond delay="0"/>
                                  </p:stCondLst>
                                  <p:childTnLst>
                                    <p:set>
                                      <p:cBhvr>
                                        <p:cTn id="930" dur="1000">
                                          <p:stCondLst>
                                            <p:cond delay="0"/>
                                          </p:stCondLst>
                                        </p:cTn>
                                        <p:tgtEl>
                                          <p:spTgt spid="335"/>
                                        </p:tgtEl>
                                        <p:attrNameLst>
                                          <p:attrName>style.visibility</p:attrName>
                                        </p:attrNameLst>
                                      </p:cBhvr>
                                      <p:to>
                                        <p:strVal val="visible"/>
                                      </p:to>
                                    </p:set>
                                  </p:childTnLst>
                                  <p:subTnLst>
                                    <p:audio>
                                      <p:cMediaNode>
                                        <p:cTn display="0" masterRel="sameClick">
                                          <p:stCondLst>
                                            <p:cond evt="begin" delay="0">
                                              <p:tn val="929"/>
                                            </p:cond>
                                          </p:stCondLst>
                                          <p:endCondLst>
                                            <p:cond evt="onStopAudio" delay="0">
                                              <p:tgtEl>
                                                <p:sldTgt/>
                                              </p:tgtEl>
                                            </p:cond>
                                          </p:endCondLst>
                                        </p:cTn>
                                        <p:tgtEl>
                                          <p:sndTgt r:embed="rId3" name="chimes.wav"/>
                                        </p:tgtEl>
                                      </p:cMediaNode>
                                    </p:audio>
                                  </p:subTnLst>
                                </p:cTn>
                              </p:par>
                            </p:childTnLst>
                          </p:cTn>
                        </p:par>
                        <p:par>
                          <p:cTn id="931" fill="hold">
                            <p:stCondLst>
                              <p:cond delay="294500"/>
                            </p:stCondLst>
                            <p:childTnLst>
                              <p:par>
                                <p:cTn id="932" presetID="11" presetClass="entr" presetSubtype="0" fill="hold" grpId="0" nodeType="afterEffect">
                                  <p:stCondLst>
                                    <p:cond delay="0"/>
                                  </p:stCondLst>
                                  <p:childTnLst>
                                    <p:set>
                                      <p:cBhvr>
                                        <p:cTn id="933" dur="1000">
                                          <p:stCondLst>
                                            <p:cond delay="0"/>
                                          </p:stCondLst>
                                        </p:cTn>
                                        <p:tgtEl>
                                          <p:spTgt spid="336"/>
                                        </p:tgtEl>
                                        <p:attrNameLst>
                                          <p:attrName>style.visibility</p:attrName>
                                        </p:attrNameLst>
                                      </p:cBhvr>
                                      <p:to>
                                        <p:strVal val="visible"/>
                                      </p:to>
                                    </p:set>
                                  </p:childTnLst>
                                  <p:subTnLst>
                                    <p:audio>
                                      <p:cMediaNode>
                                        <p:cTn display="0" masterRel="sameClick">
                                          <p:stCondLst>
                                            <p:cond evt="begin" delay="0">
                                              <p:tn val="932"/>
                                            </p:cond>
                                          </p:stCondLst>
                                          <p:endCondLst>
                                            <p:cond evt="onStopAudio" delay="0">
                                              <p:tgtEl>
                                                <p:sldTgt/>
                                              </p:tgtEl>
                                            </p:cond>
                                          </p:endCondLst>
                                        </p:cTn>
                                        <p:tgtEl>
                                          <p:sndTgt r:embed="rId3" name="chimes.wav"/>
                                        </p:tgtEl>
                                      </p:cMediaNode>
                                    </p:audio>
                                  </p:subTnLst>
                                </p:cTn>
                              </p:par>
                            </p:childTnLst>
                          </p:cTn>
                        </p:par>
                        <p:par>
                          <p:cTn id="934" fill="hold">
                            <p:stCondLst>
                              <p:cond delay="295500"/>
                            </p:stCondLst>
                            <p:childTnLst>
                              <p:par>
                                <p:cTn id="935" presetID="11" presetClass="entr" presetSubtype="0" fill="hold" grpId="0" nodeType="afterEffect">
                                  <p:stCondLst>
                                    <p:cond delay="0"/>
                                  </p:stCondLst>
                                  <p:childTnLst>
                                    <p:set>
                                      <p:cBhvr>
                                        <p:cTn id="936" dur="1000">
                                          <p:stCondLst>
                                            <p:cond delay="0"/>
                                          </p:stCondLst>
                                        </p:cTn>
                                        <p:tgtEl>
                                          <p:spTgt spid="337"/>
                                        </p:tgtEl>
                                        <p:attrNameLst>
                                          <p:attrName>style.visibility</p:attrName>
                                        </p:attrNameLst>
                                      </p:cBhvr>
                                      <p:to>
                                        <p:strVal val="visible"/>
                                      </p:to>
                                    </p:set>
                                  </p:childTnLst>
                                  <p:subTnLst>
                                    <p:audio>
                                      <p:cMediaNode>
                                        <p:cTn display="0" masterRel="sameClick">
                                          <p:stCondLst>
                                            <p:cond evt="begin" delay="0">
                                              <p:tn val="935"/>
                                            </p:cond>
                                          </p:stCondLst>
                                          <p:endCondLst>
                                            <p:cond evt="onStopAudio" delay="0">
                                              <p:tgtEl>
                                                <p:sldTgt/>
                                              </p:tgtEl>
                                            </p:cond>
                                          </p:endCondLst>
                                        </p:cTn>
                                        <p:tgtEl>
                                          <p:sndTgt r:embed="rId3" name="chimes.wav"/>
                                        </p:tgtEl>
                                      </p:cMediaNode>
                                    </p:audio>
                                  </p:subTnLst>
                                </p:cTn>
                              </p:par>
                            </p:childTnLst>
                          </p:cTn>
                        </p:par>
                        <p:par>
                          <p:cTn id="937" fill="hold">
                            <p:stCondLst>
                              <p:cond delay="296500"/>
                            </p:stCondLst>
                            <p:childTnLst>
                              <p:par>
                                <p:cTn id="938" presetID="11" presetClass="entr" presetSubtype="0" fill="hold" grpId="0" nodeType="afterEffect">
                                  <p:stCondLst>
                                    <p:cond delay="0"/>
                                  </p:stCondLst>
                                  <p:childTnLst>
                                    <p:set>
                                      <p:cBhvr>
                                        <p:cTn id="939" dur="1000">
                                          <p:stCondLst>
                                            <p:cond delay="0"/>
                                          </p:stCondLst>
                                        </p:cTn>
                                        <p:tgtEl>
                                          <p:spTgt spid="338"/>
                                        </p:tgtEl>
                                        <p:attrNameLst>
                                          <p:attrName>style.visibility</p:attrName>
                                        </p:attrNameLst>
                                      </p:cBhvr>
                                      <p:to>
                                        <p:strVal val="visible"/>
                                      </p:to>
                                    </p:set>
                                  </p:childTnLst>
                                  <p:subTnLst>
                                    <p:audio>
                                      <p:cMediaNode>
                                        <p:cTn display="0" masterRel="sameClick">
                                          <p:stCondLst>
                                            <p:cond evt="begin" delay="0">
                                              <p:tn val="938"/>
                                            </p:cond>
                                          </p:stCondLst>
                                          <p:endCondLst>
                                            <p:cond evt="onStopAudio" delay="0">
                                              <p:tgtEl>
                                                <p:sldTgt/>
                                              </p:tgtEl>
                                            </p:cond>
                                          </p:endCondLst>
                                        </p:cTn>
                                        <p:tgtEl>
                                          <p:sndTgt r:embed="rId3" name="chimes.wav"/>
                                        </p:tgtEl>
                                      </p:cMediaNode>
                                    </p:audio>
                                  </p:subTnLst>
                                </p:cTn>
                              </p:par>
                            </p:childTnLst>
                          </p:cTn>
                        </p:par>
                        <p:par>
                          <p:cTn id="940" fill="hold">
                            <p:stCondLst>
                              <p:cond delay="297500"/>
                            </p:stCondLst>
                            <p:childTnLst>
                              <p:par>
                                <p:cTn id="941" presetID="11" presetClass="entr" presetSubtype="0" fill="hold" grpId="0" nodeType="afterEffect">
                                  <p:stCondLst>
                                    <p:cond delay="0"/>
                                  </p:stCondLst>
                                  <p:childTnLst>
                                    <p:set>
                                      <p:cBhvr>
                                        <p:cTn id="942" dur="1000">
                                          <p:stCondLst>
                                            <p:cond delay="0"/>
                                          </p:stCondLst>
                                        </p:cTn>
                                        <p:tgtEl>
                                          <p:spTgt spid="339"/>
                                        </p:tgtEl>
                                        <p:attrNameLst>
                                          <p:attrName>style.visibility</p:attrName>
                                        </p:attrNameLst>
                                      </p:cBhvr>
                                      <p:to>
                                        <p:strVal val="visible"/>
                                      </p:to>
                                    </p:set>
                                  </p:childTnLst>
                                  <p:subTnLst>
                                    <p:audio>
                                      <p:cMediaNode>
                                        <p:cTn display="0" masterRel="sameClick">
                                          <p:stCondLst>
                                            <p:cond evt="begin" delay="0">
                                              <p:tn val="941"/>
                                            </p:cond>
                                          </p:stCondLst>
                                          <p:endCondLst>
                                            <p:cond evt="onStopAudio" delay="0">
                                              <p:tgtEl>
                                                <p:sldTgt/>
                                              </p:tgtEl>
                                            </p:cond>
                                          </p:endCondLst>
                                        </p:cTn>
                                        <p:tgtEl>
                                          <p:sndTgt r:embed="rId3" name="chimes.wav"/>
                                        </p:tgtEl>
                                      </p:cMediaNode>
                                    </p:audio>
                                  </p:subTnLst>
                                </p:cTn>
                              </p:par>
                            </p:childTnLst>
                          </p:cTn>
                        </p:par>
                        <p:par>
                          <p:cTn id="943" fill="hold">
                            <p:stCondLst>
                              <p:cond delay="298500"/>
                            </p:stCondLst>
                            <p:childTnLst>
                              <p:par>
                                <p:cTn id="944" presetID="11" presetClass="entr" presetSubtype="0" fill="hold" grpId="0" nodeType="afterEffect">
                                  <p:stCondLst>
                                    <p:cond delay="0"/>
                                  </p:stCondLst>
                                  <p:childTnLst>
                                    <p:set>
                                      <p:cBhvr>
                                        <p:cTn id="945" dur="1000">
                                          <p:stCondLst>
                                            <p:cond delay="0"/>
                                          </p:stCondLst>
                                        </p:cTn>
                                        <p:tgtEl>
                                          <p:spTgt spid="340"/>
                                        </p:tgtEl>
                                        <p:attrNameLst>
                                          <p:attrName>style.visibility</p:attrName>
                                        </p:attrNameLst>
                                      </p:cBhvr>
                                      <p:to>
                                        <p:strVal val="visible"/>
                                      </p:to>
                                    </p:set>
                                  </p:childTnLst>
                                  <p:subTnLst>
                                    <p:audio>
                                      <p:cMediaNode>
                                        <p:cTn display="0" masterRel="sameClick">
                                          <p:stCondLst>
                                            <p:cond evt="begin" delay="0">
                                              <p:tn val="944"/>
                                            </p:cond>
                                          </p:stCondLst>
                                          <p:endCondLst>
                                            <p:cond evt="onStopAudio" delay="0">
                                              <p:tgtEl>
                                                <p:sldTgt/>
                                              </p:tgtEl>
                                            </p:cond>
                                          </p:endCondLst>
                                        </p:cTn>
                                        <p:tgtEl>
                                          <p:sndTgt r:embed="rId3" name="chimes.wav"/>
                                        </p:tgtEl>
                                      </p:cMediaNode>
                                    </p:audio>
                                  </p:subTnLst>
                                </p:cTn>
                              </p:par>
                            </p:childTnLst>
                          </p:cTn>
                        </p:par>
                        <p:par>
                          <p:cTn id="946" fill="hold">
                            <p:stCondLst>
                              <p:cond delay="299500"/>
                            </p:stCondLst>
                            <p:childTnLst>
                              <p:par>
                                <p:cTn id="947" presetID="11" presetClass="entr" presetSubtype="0" fill="hold" grpId="0" nodeType="afterEffect">
                                  <p:stCondLst>
                                    <p:cond delay="0"/>
                                  </p:stCondLst>
                                  <p:childTnLst>
                                    <p:set>
                                      <p:cBhvr>
                                        <p:cTn id="948" dur="1000">
                                          <p:stCondLst>
                                            <p:cond delay="0"/>
                                          </p:stCondLst>
                                        </p:cTn>
                                        <p:tgtEl>
                                          <p:spTgt spid="341"/>
                                        </p:tgtEl>
                                        <p:attrNameLst>
                                          <p:attrName>style.visibility</p:attrName>
                                        </p:attrNameLst>
                                      </p:cBhvr>
                                      <p:to>
                                        <p:strVal val="visible"/>
                                      </p:to>
                                    </p:set>
                                  </p:childTnLst>
                                  <p:subTnLst>
                                    <p:audio>
                                      <p:cMediaNode>
                                        <p:cTn display="0" masterRel="sameClick">
                                          <p:stCondLst>
                                            <p:cond evt="begin" delay="0">
                                              <p:tn val="947"/>
                                            </p:cond>
                                          </p:stCondLst>
                                          <p:endCondLst>
                                            <p:cond evt="onStopAudio" delay="0">
                                              <p:tgtEl>
                                                <p:sldTgt/>
                                              </p:tgtEl>
                                            </p:cond>
                                          </p:endCondLst>
                                        </p:cTn>
                                        <p:tgtEl>
                                          <p:sndTgt r:embed="rId3" name="chimes.wav"/>
                                        </p:tgtEl>
                                      </p:cMediaNode>
                                    </p:audio>
                                  </p:subTnLst>
                                </p:cTn>
                              </p:par>
                            </p:childTnLst>
                          </p:cTn>
                        </p:par>
                        <p:par>
                          <p:cTn id="949" fill="hold">
                            <p:stCondLst>
                              <p:cond delay="300500"/>
                            </p:stCondLst>
                            <p:childTnLst>
                              <p:par>
                                <p:cTn id="950" presetID="11" presetClass="entr" presetSubtype="0" fill="hold" grpId="0" nodeType="afterEffect">
                                  <p:stCondLst>
                                    <p:cond delay="0"/>
                                  </p:stCondLst>
                                  <p:childTnLst>
                                    <p:set>
                                      <p:cBhvr>
                                        <p:cTn id="951" dur="1000">
                                          <p:stCondLst>
                                            <p:cond delay="0"/>
                                          </p:stCondLst>
                                        </p:cTn>
                                        <p:tgtEl>
                                          <p:spTgt spid="342"/>
                                        </p:tgtEl>
                                        <p:attrNameLst>
                                          <p:attrName>style.visibility</p:attrName>
                                        </p:attrNameLst>
                                      </p:cBhvr>
                                      <p:to>
                                        <p:strVal val="visible"/>
                                      </p:to>
                                    </p:set>
                                  </p:childTnLst>
                                  <p:subTnLst>
                                    <p:audio>
                                      <p:cMediaNode>
                                        <p:cTn display="0" masterRel="sameClick">
                                          <p:stCondLst>
                                            <p:cond evt="begin" delay="0">
                                              <p:tn val="9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3"/>
                  </p:tgtEl>
                </p:cond>
              </p:nextCondLst>
            </p:seq>
            <p:seq concurrent="1" nextAc="seek">
              <p:cTn id="952" restart="whenNotActive" fill="hold" evtFilter="cancelBubble" nodeType="interactiveSeq">
                <p:stCondLst>
                  <p:cond evt="onClick" delay="0">
                    <p:tgtEl>
                      <p:spTgt spid="644"/>
                    </p:tgtEl>
                  </p:cond>
                </p:stCondLst>
                <p:endSync evt="end" delay="0">
                  <p:rtn val="all"/>
                </p:endSync>
                <p:childTnLst>
                  <p:par>
                    <p:cTn id="953" fill="hold">
                      <p:stCondLst>
                        <p:cond delay="0"/>
                      </p:stCondLst>
                      <p:childTnLst>
                        <p:par>
                          <p:cTn id="954" fill="hold">
                            <p:stCondLst>
                              <p:cond delay="0"/>
                            </p:stCondLst>
                            <p:childTnLst>
                              <p:par>
                                <p:cTn id="955" presetID="4" presetClass="exit" presetSubtype="16" fill="hold" grpId="0" nodeType="clickEffect">
                                  <p:stCondLst>
                                    <p:cond delay="0"/>
                                  </p:stCondLst>
                                  <p:childTnLst>
                                    <p:animEffect transition="out" filter="box(in)">
                                      <p:cBhvr>
                                        <p:cTn id="956" dur="500"/>
                                        <p:tgtEl>
                                          <p:spTgt spid="644"/>
                                        </p:tgtEl>
                                      </p:cBhvr>
                                    </p:animEffect>
                                    <p:set>
                                      <p:cBhvr>
                                        <p:cTn id="957" dur="1" fill="hold">
                                          <p:stCondLst>
                                            <p:cond delay="499"/>
                                          </p:stCondLst>
                                        </p:cTn>
                                        <p:tgtEl>
                                          <p:spTgt spid="644"/>
                                        </p:tgtEl>
                                        <p:attrNameLst>
                                          <p:attrName>style.visibility</p:attrName>
                                        </p:attrNameLst>
                                      </p:cBhvr>
                                      <p:to>
                                        <p:strVal val="hidden"/>
                                      </p:to>
                                    </p:set>
                                  </p:childTnLst>
                                </p:cTn>
                              </p:par>
                            </p:childTnLst>
                          </p:cTn>
                        </p:par>
                        <p:par>
                          <p:cTn id="958" fill="hold">
                            <p:stCondLst>
                              <p:cond delay="500"/>
                            </p:stCondLst>
                            <p:childTnLst>
                              <p:par>
                                <p:cTn id="959" presetID="11" presetClass="entr" presetSubtype="0" fill="hold" grpId="0" nodeType="afterEffect">
                                  <p:stCondLst>
                                    <p:cond delay="0"/>
                                  </p:stCondLst>
                                  <p:childTnLst>
                                    <p:set>
                                      <p:cBhvr>
                                        <p:cTn id="960" dur="1000">
                                          <p:stCondLst>
                                            <p:cond delay="0"/>
                                          </p:stCondLst>
                                        </p:cTn>
                                        <p:tgtEl>
                                          <p:spTgt spid="524"/>
                                        </p:tgtEl>
                                        <p:attrNameLst>
                                          <p:attrName>style.visibility</p:attrName>
                                        </p:attrNameLst>
                                      </p:cBhvr>
                                      <p:to>
                                        <p:strVal val="visible"/>
                                      </p:to>
                                    </p:set>
                                  </p:childTnLst>
                                </p:cTn>
                              </p:par>
                            </p:childTnLst>
                          </p:cTn>
                        </p:par>
                        <p:par>
                          <p:cTn id="961" fill="hold">
                            <p:stCondLst>
                              <p:cond delay="1500"/>
                            </p:stCondLst>
                            <p:childTnLst>
                              <p:par>
                                <p:cTn id="962" presetID="11" presetClass="entr" presetSubtype="0" fill="hold" grpId="0" nodeType="afterEffect">
                                  <p:stCondLst>
                                    <p:cond delay="0"/>
                                  </p:stCondLst>
                                  <p:childTnLst>
                                    <p:set>
                                      <p:cBhvr>
                                        <p:cTn id="963" dur="1000">
                                          <p:stCondLst>
                                            <p:cond delay="0"/>
                                          </p:stCondLst>
                                        </p:cTn>
                                        <p:tgtEl>
                                          <p:spTgt spid="525"/>
                                        </p:tgtEl>
                                        <p:attrNameLst>
                                          <p:attrName>style.visibility</p:attrName>
                                        </p:attrNameLst>
                                      </p:cBhvr>
                                      <p:to>
                                        <p:strVal val="visible"/>
                                      </p:to>
                                    </p:set>
                                  </p:childTnLst>
                                </p:cTn>
                              </p:par>
                            </p:childTnLst>
                          </p:cTn>
                        </p:par>
                        <p:par>
                          <p:cTn id="964" fill="hold">
                            <p:stCondLst>
                              <p:cond delay="2500"/>
                            </p:stCondLst>
                            <p:childTnLst>
                              <p:par>
                                <p:cTn id="965" presetID="11" presetClass="entr" presetSubtype="0" fill="hold" grpId="0" nodeType="afterEffect">
                                  <p:stCondLst>
                                    <p:cond delay="0"/>
                                  </p:stCondLst>
                                  <p:childTnLst>
                                    <p:set>
                                      <p:cBhvr>
                                        <p:cTn id="966" dur="1000">
                                          <p:stCondLst>
                                            <p:cond delay="0"/>
                                          </p:stCondLst>
                                        </p:cTn>
                                        <p:tgtEl>
                                          <p:spTgt spid="526"/>
                                        </p:tgtEl>
                                        <p:attrNameLst>
                                          <p:attrName>style.visibility</p:attrName>
                                        </p:attrNameLst>
                                      </p:cBhvr>
                                      <p:to>
                                        <p:strVal val="visible"/>
                                      </p:to>
                                    </p:set>
                                  </p:childTnLst>
                                </p:cTn>
                              </p:par>
                            </p:childTnLst>
                          </p:cTn>
                        </p:par>
                        <p:par>
                          <p:cTn id="967" fill="hold">
                            <p:stCondLst>
                              <p:cond delay="3500"/>
                            </p:stCondLst>
                            <p:childTnLst>
                              <p:par>
                                <p:cTn id="968" presetID="11" presetClass="entr" presetSubtype="0" fill="hold" grpId="0" nodeType="afterEffect">
                                  <p:stCondLst>
                                    <p:cond delay="0"/>
                                  </p:stCondLst>
                                  <p:childTnLst>
                                    <p:set>
                                      <p:cBhvr>
                                        <p:cTn id="969" dur="1000">
                                          <p:stCondLst>
                                            <p:cond delay="0"/>
                                          </p:stCondLst>
                                        </p:cTn>
                                        <p:tgtEl>
                                          <p:spTgt spid="527"/>
                                        </p:tgtEl>
                                        <p:attrNameLst>
                                          <p:attrName>style.visibility</p:attrName>
                                        </p:attrNameLst>
                                      </p:cBhvr>
                                      <p:to>
                                        <p:strVal val="visible"/>
                                      </p:to>
                                    </p:set>
                                  </p:childTnLst>
                                </p:cTn>
                              </p:par>
                            </p:childTnLst>
                          </p:cTn>
                        </p:par>
                        <p:par>
                          <p:cTn id="970" fill="hold">
                            <p:stCondLst>
                              <p:cond delay="4500"/>
                            </p:stCondLst>
                            <p:childTnLst>
                              <p:par>
                                <p:cTn id="971" presetID="11" presetClass="entr" presetSubtype="0" fill="hold" grpId="0" nodeType="afterEffect">
                                  <p:stCondLst>
                                    <p:cond delay="0"/>
                                  </p:stCondLst>
                                  <p:childTnLst>
                                    <p:set>
                                      <p:cBhvr>
                                        <p:cTn id="972" dur="1000">
                                          <p:stCondLst>
                                            <p:cond delay="0"/>
                                          </p:stCondLst>
                                        </p:cTn>
                                        <p:tgtEl>
                                          <p:spTgt spid="528"/>
                                        </p:tgtEl>
                                        <p:attrNameLst>
                                          <p:attrName>style.visibility</p:attrName>
                                        </p:attrNameLst>
                                      </p:cBhvr>
                                      <p:to>
                                        <p:strVal val="visible"/>
                                      </p:to>
                                    </p:set>
                                  </p:childTnLst>
                                </p:cTn>
                              </p:par>
                            </p:childTnLst>
                          </p:cTn>
                        </p:par>
                        <p:par>
                          <p:cTn id="973" fill="hold">
                            <p:stCondLst>
                              <p:cond delay="5500"/>
                            </p:stCondLst>
                            <p:childTnLst>
                              <p:par>
                                <p:cTn id="974" presetID="11" presetClass="entr" presetSubtype="0" fill="hold" grpId="0" nodeType="afterEffect">
                                  <p:stCondLst>
                                    <p:cond delay="0"/>
                                  </p:stCondLst>
                                  <p:childTnLst>
                                    <p:set>
                                      <p:cBhvr>
                                        <p:cTn id="975" dur="1000">
                                          <p:stCondLst>
                                            <p:cond delay="0"/>
                                          </p:stCondLst>
                                        </p:cTn>
                                        <p:tgtEl>
                                          <p:spTgt spid="529"/>
                                        </p:tgtEl>
                                        <p:attrNameLst>
                                          <p:attrName>style.visibility</p:attrName>
                                        </p:attrNameLst>
                                      </p:cBhvr>
                                      <p:to>
                                        <p:strVal val="visible"/>
                                      </p:to>
                                    </p:set>
                                  </p:childTnLst>
                                </p:cTn>
                              </p:par>
                            </p:childTnLst>
                          </p:cTn>
                        </p:par>
                        <p:par>
                          <p:cTn id="976" fill="hold">
                            <p:stCondLst>
                              <p:cond delay="6500"/>
                            </p:stCondLst>
                            <p:childTnLst>
                              <p:par>
                                <p:cTn id="977" presetID="11" presetClass="entr" presetSubtype="0" fill="hold" grpId="0" nodeType="afterEffect">
                                  <p:stCondLst>
                                    <p:cond delay="0"/>
                                  </p:stCondLst>
                                  <p:childTnLst>
                                    <p:set>
                                      <p:cBhvr>
                                        <p:cTn id="978" dur="1000">
                                          <p:stCondLst>
                                            <p:cond delay="0"/>
                                          </p:stCondLst>
                                        </p:cTn>
                                        <p:tgtEl>
                                          <p:spTgt spid="530"/>
                                        </p:tgtEl>
                                        <p:attrNameLst>
                                          <p:attrName>style.visibility</p:attrName>
                                        </p:attrNameLst>
                                      </p:cBhvr>
                                      <p:to>
                                        <p:strVal val="visible"/>
                                      </p:to>
                                    </p:set>
                                  </p:childTnLst>
                                </p:cTn>
                              </p:par>
                            </p:childTnLst>
                          </p:cTn>
                        </p:par>
                        <p:par>
                          <p:cTn id="979" fill="hold">
                            <p:stCondLst>
                              <p:cond delay="7500"/>
                            </p:stCondLst>
                            <p:childTnLst>
                              <p:par>
                                <p:cTn id="980" presetID="11" presetClass="entr" presetSubtype="0" fill="hold" grpId="0" nodeType="afterEffect">
                                  <p:stCondLst>
                                    <p:cond delay="0"/>
                                  </p:stCondLst>
                                  <p:childTnLst>
                                    <p:set>
                                      <p:cBhvr>
                                        <p:cTn id="981" dur="1000">
                                          <p:stCondLst>
                                            <p:cond delay="0"/>
                                          </p:stCondLst>
                                        </p:cTn>
                                        <p:tgtEl>
                                          <p:spTgt spid="531"/>
                                        </p:tgtEl>
                                        <p:attrNameLst>
                                          <p:attrName>style.visibility</p:attrName>
                                        </p:attrNameLst>
                                      </p:cBhvr>
                                      <p:to>
                                        <p:strVal val="visible"/>
                                      </p:to>
                                    </p:set>
                                  </p:childTnLst>
                                </p:cTn>
                              </p:par>
                            </p:childTnLst>
                          </p:cTn>
                        </p:par>
                        <p:par>
                          <p:cTn id="982" fill="hold">
                            <p:stCondLst>
                              <p:cond delay="8500"/>
                            </p:stCondLst>
                            <p:childTnLst>
                              <p:par>
                                <p:cTn id="983" presetID="11" presetClass="entr" presetSubtype="0" fill="hold" grpId="0" nodeType="afterEffect">
                                  <p:stCondLst>
                                    <p:cond delay="0"/>
                                  </p:stCondLst>
                                  <p:childTnLst>
                                    <p:set>
                                      <p:cBhvr>
                                        <p:cTn id="984" dur="1000">
                                          <p:stCondLst>
                                            <p:cond delay="0"/>
                                          </p:stCondLst>
                                        </p:cTn>
                                        <p:tgtEl>
                                          <p:spTgt spid="532"/>
                                        </p:tgtEl>
                                        <p:attrNameLst>
                                          <p:attrName>style.visibility</p:attrName>
                                        </p:attrNameLst>
                                      </p:cBhvr>
                                      <p:to>
                                        <p:strVal val="visible"/>
                                      </p:to>
                                    </p:set>
                                  </p:childTnLst>
                                </p:cTn>
                              </p:par>
                            </p:childTnLst>
                          </p:cTn>
                        </p:par>
                        <p:par>
                          <p:cTn id="985" fill="hold">
                            <p:stCondLst>
                              <p:cond delay="9500"/>
                            </p:stCondLst>
                            <p:childTnLst>
                              <p:par>
                                <p:cTn id="986" presetID="11" presetClass="entr" presetSubtype="0" fill="hold" grpId="0" nodeType="afterEffect">
                                  <p:stCondLst>
                                    <p:cond delay="0"/>
                                  </p:stCondLst>
                                  <p:childTnLst>
                                    <p:set>
                                      <p:cBhvr>
                                        <p:cTn id="987" dur="1000">
                                          <p:stCondLst>
                                            <p:cond delay="0"/>
                                          </p:stCondLst>
                                        </p:cTn>
                                        <p:tgtEl>
                                          <p:spTgt spid="533"/>
                                        </p:tgtEl>
                                        <p:attrNameLst>
                                          <p:attrName>style.visibility</p:attrName>
                                        </p:attrNameLst>
                                      </p:cBhvr>
                                      <p:to>
                                        <p:strVal val="visible"/>
                                      </p:to>
                                    </p:set>
                                  </p:childTnLst>
                                </p:cTn>
                              </p:par>
                            </p:childTnLst>
                          </p:cTn>
                        </p:par>
                        <p:par>
                          <p:cTn id="988" fill="hold">
                            <p:stCondLst>
                              <p:cond delay="10500"/>
                            </p:stCondLst>
                            <p:childTnLst>
                              <p:par>
                                <p:cTn id="989" presetID="11" presetClass="entr" presetSubtype="0" fill="hold" grpId="0" nodeType="afterEffect">
                                  <p:stCondLst>
                                    <p:cond delay="0"/>
                                  </p:stCondLst>
                                  <p:childTnLst>
                                    <p:set>
                                      <p:cBhvr>
                                        <p:cTn id="990" dur="1000">
                                          <p:stCondLst>
                                            <p:cond delay="0"/>
                                          </p:stCondLst>
                                        </p:cTn>
                                        <p:tgtEl>
                                          <p:spTgt spid="534"/>
                                        </p:tgtEl>
                                        <p:attrNameLst>
                                          <p:attrName>style.visibility</p:attrName>
                                        </p:attrNameLst>
                                      </p:cBhvr>
                                      <p:to>
                                        <p:strVal val="visible"/>
                                      </p:to>
                                    </p:set>
                                  </p:childTnLst>
                                </p:cTn>
                              </p:par>
                            </p:childTnLst>
                          </p:cTn>
                        </p:par>
                        <p:par>
                          <p:cTn id="991" fill="hold">
                            <p:stCondLst>
                              <p:cond delay="11500"/>
                            </p:stCondLst>
                            <p:childTnLst>
                              <p:par>
                                <p:cTn id="992" presetID="11" presetClass="entr" presetSubtype="0" fill="hold" grpId="0" nodeType="afterEffect">
                                  <p:stCondLst>
                                    <p:cond delay="0"/>
                                  </p:stCondLst>
                                  <p:childTnLst>
                                    <p:set>
                                      <p:cBhvr>
                                        <p:cTn id="993" dur="1000">
                                          <p:stCondLst>
                                            <p:cond delay="0"/>
                                          </p:stCondLst>
                                        </p:cTn>
                                        <p:tgtEl>
                                          <p:spTgt spid="535"/>
                                        </p:tgtEl>
                                        <p:attrNameLst>
                                          <p:attrName>style.visibility</p:attrName>
                                        </p:attrNameLst>
                                      </p:cBhvr>
                                      <p:to>
                                        <p:strVal val="visible"/>
                                      </p:to>
                                    </p:set>
                                  </p:childTnLst>
                                </p:cTn>
                              </p:par>
                            </p:childTnLst>
                          </p:cTn>
                        </p:par>
                        <p:par>
                          <p:cTn id="994" fill="hold">
                            <p:stCondLst>
                              <p:cond delay="12500"/>
                            </p:stCondLst>
                            <p:childTnLst>
                              <p:par>
                                <p:cTn id="995" presetID="11" presetClass="entr" presetSubtype="0" fill="hold" grpId="0" nodeType="afterEffect">
                                  <p:stCondLst>
                                    <p:cond delay="0"/>
                                  </p:stCondLst>
                                  <p:childTnLst>
                                    <p:set>
                                      <p:cBhvr>
                                        <p:cTn id="996" dur="1000">
                                          <p:stCondLst>
                                            <p:cond delay="0"/>
                                          </p:stCondLst>
                                        </p:cTn>
                                        <p:tgtEl>
                                          <p:spTgt spid="536"/>
                                        </p:tgtEl>
                                        <p:attrNameLst>
                                          <p:attrName>style.visibility</p:attrName>
                                        </p:attrNameLst>
                                      </p:cBhvr>
                                      <p:to>
                                        <p:strVal val="visible"/>
                                      </p:to>
                                    </p:set>
                                  </p:childTnLst>
                                </p:cTn>
                              </p:par>
                            </p:childTnLst>
                          </p:cTn>
                        </p:par>
                        <p:par>
                          <p:cTn id="997" fill="hold">
                            <p:stCondLst>
                              <p:cond delay="13500"/>
                            </p:stCondLst>
                            <p:childTnLst>
                              <p:par>
                                <p:cTn id="998" presetID="11" presetClass="entr" presetSubtype="0" fill="hold" grpId="0" nodeType="afterEffect">
                                  <p:stCondLst>
                                    <p:cond delay="0"/>
                                  </p:stCondLst>
                                  <p:childTnLst>
                                    <p:set>
                                      <p:cBhvr>
                                        <p:cTn id="999" dur="1000">
                                          <p:stCondLst>
                                            <p:cond delay="0"/>
                                          </p:stCondLst>
                                        </p:cTn>
                                        <p:tgtEl>
                                          <p:spTgt spid="537"/>
                                        </p:tgtEl>
                                        <p:attrNameLst>
                                          <p:attrName>style.visibility</p:attrName>
                                        </p:attrNameLst>
                                      </p:cBhvr>
                                      <p:to>
                                        <p:strVal val="visible"/>
                                      </p:to>
                                    </p:set>
                                  </p:childTnLst>
                                </p:cTn>
                              </p:par>
                            </p:childTnLst>
                          </p:cTn>
                        </p:par>
                        <p:par>
                          <p:cTn id="1000" fill="hold">
                            <p:stCondLst>
                              <p:cond delay="14500"/>
                            </p:stCondLst>
                            <p:childTnLst>
                              <p:par>
                                <p:cTn id="1001" presetID="11" presetClass="entr" presetSubtype="0" fill="hold" grpId="0" nodeType="afterEffect">
                                  <p:stCondLst>
                                    <p:cond delay="0"/>
                                  </p:stCondLst>
                                  <p:childTnLst>
                                    <p:set>
                                      <p:cBhvr>
                                        <p:cTn id="1002" dur="1000">
                                          <p:stCondLst>
                                            <p:cond delay="0"/>
                                          </p:stCondLst>
                                        </p:cTn>
                                        <p:tgtEl>
                                          <p:spTgt spid="538"/>
                                        </p:tgtEl>
                                        <p:attrNameLst>
                                          <p:attrName>style.visibility</p:attrName>
                                        </p:attrNameLst>
                                      </p:cBhvr>
                                      <p:to>
                                        <p:strVal val="visible"/>
                                      </p:to>
                                    </p:set>
                                  </p:childTnLst>
                                </p:cTn>
                              </p:par>
                            </p:childTnLst>
                          </p:cTn>
                        </p:par>
                        <p:par>
                          <p:cTn id="1003" fill="hold">
                            <p:stCondLst>
                              <p:cond delay="15500"/>
                            </p:stCondLst>
                            <p:childTnLst>
                              <p:par>
                                <p:cTn id="1004" presetID="11" presetClass="entr" presetSubtype="0" fill="hold" grpId="0" nodeType="afterEffect">
                                  <p:stCondLst>
                                    <p:cond delay="0"/>
                                  </p:stCondLst>
                                  <p:childTnLst>
                                    <p:set>
                                      <p:cBhvr>
                                        <p:cTn id="1005" dur="1000">
                                          <p:stCondLst>
                                            <p:cond delay="0"/>
                                          </p:stCondLst>
                                        </p:cTn>
                                        <p:tgtEl>
                                          <p:spTgt spid="539"/>
                                        </p:tgtEl>
                                        <p:attrNameLst>
                                          <p:attrName>style.visibility</p:attrName>
                                        </p:attrNameLst>
                                      </p:cBhvr>
                                      <p:to>
                                        <p:strVal val="visible"/>
                                      </p:to>
                                    </p:set>
                                  </p:childTnLst>
                                </p:cTn>
                              </p:par>
                            </p:childTnLst>
                          </p:cTn>
                        </p:par>
                        <p:par>
                          <p:cTn id="1006" fill="hold">
                            <p:stCondLst>
                              <p:cond delay="16500"/>
                            </p:stCondLst>
                            <p:childTnLst>
                              <p:par>
                                <p:cTn id="1007" presetID="11" presetClass="entr" presetSubtype="0" fill="hold" grpId="0" nodeType="afterEffect">
                                  <p:stCondLst>
                                    <p:cond delay="0"/>
                                  </p:stCondLst>
                                  <p:childTnLst>
                                    <p:set>
                                      <p:cBhvr>
                                        <p:cTn id="1008" dur="1000">
                                          <p:stCondLst>
                                            <p:cond delay="0"/>
                                          </p:stCondLst>
                                        </p:cTn>
                                        <p:tgtEl>
                                          <p:spTgt spid="540"/>
                                        </p:tgtEl>
                                        <p:attrNameLst>
                                          <p:attrName>style.visibility</p:attrName>
                                        </p:attrNameLst>
                                      </p:cBhvr>
                                      <p:to>
                                        <p:strVal val="visible"/>
                                      </p:to>
                                    </p:set>
                                  </p:childTnLst>
                                </p:cTn>
                              </p:par>
                            </p:childTnLst>
                          </p:cTn>
                        </p:par>
                        <p:par>
                          <p:cTn id="1009" fill="hold">
                            <p:stCondLst>
                              <p:cond delay="17500"/>
                            </p:stCondLst>
                            <p:childTnLst>
                              <p:par>
                                <p:cTn id="1010" presetID="11" presetClass="entr" presetSubtype="0" fill="hold" grpId="0" nodeType="afterEffect">
                                  <p:stCondLst>
                                    <p:cond delay="0"/>
                                  </p:stCondLst>
                                  <p:childTnLst>
                                    <p:set>
                                      <p:cBhvr>
                                        <p:cTn id="1011" dur="1000">
                                          <p:stCondLst>
                                            <p:cond delay="0"/>
                                          </p:stCondLst>
                                        </p:cTn>
                                        <p:tgtEl>
                                          <p:spTgt spid="541"/>
                                        </p:tgtEl>
                                        <p:attrNameLst>
                                          <p:attrName>style.visibility</p:attrName>
                                        </p:attrNameLst>
                                      </p:cBhvr>
                                      <p:to>
                                        <p:strVal val="visible"/>
                                      </p:to>
                                    </p:set>
                                  </p:childTnLst>
                                </p:cTn>
                              </p:par>
                            </p:childTnLst>
                          </p:cTn>
                        </p:par>
                        <p:par>
                          <p:cTn id="1012" fill="hold">
                            <p:stCondLst>
                              <p:cond delay="18500"/>
                            </p:stCondLst>
                            <p:childTnLst>
                              <p:par>
                                <p:cTn id="1013" presetID="11" presetClass="entr" presetSubtype="0" fill="hold" grpId="0" nodeType="afterEffect">
                                  <p:stCondLst>
                                    <p:cond delay="0"/>
                                  </p:stCondLst>
                                  <p:childTnLst>
                                    <p:set>
                                      <p:cBhvr>
                                        <p:cTn id="1014" dur="1000">
                                          <p:stCondLst>
                                            <p:cond delay="0"/>
                                          </p:stCondLst>
                                        </p:cTn>
                                        <p:tgtEl>
                                          <p:spTgt spid="542"/>
                                        </p:tgtEl>
                                        <p:attrNameLst>
                                          <p:attrName>style.visibility</p:attrName>
                                        </p:attrNameLst>
                                      </p:cBhvr>
                                      <p:to>
                                        <p:strVal val="visible"/>
                                      </p:to>
                                    </p:set>
                                  </p:childTnLst>
                                </p:cTn>
                              </p:par>
                            </p:childTnLst>
                          </p:cTn>
                        </p:par>
                        <p:par>
                          <p:cTn id="1015" fill="hold">
                            <p:stCondLst>
                              <p:cond delay="19500"/>
                            </p:stCondLst>
                            <p:childTnLst>
                              <p:par>
                                <p:cTn id="1016" presetID="11" presetClass="entr" presetSubtype="0" fill="hold" grpId="0" nodeType="afterEffect">
                                  <p:stCondLst>
                                    <p:cond delay="0"/>
                                  </p:stCondLst>
                                  <p:childTnLst>
                                    <p:set>
                                      <p:cBhvr>
                                        <p:cTn id="1017" dur="1000">
                                          <p:stCondLst>
                                            <p:cond delay="0"/>
                                          </p:stCondLst>
                                        </p:cTn>
                                        <p:tgtEl>
                                          <p:spTgt spid="543"/>
                                        </p:tgtEl>
                                        <p:attrNameLst>
                                          <p:attrName>style.visibility</p:attrName>
                                        </p:attrNameLst>
                                      </p:cBhvr>
                                      <p:to>
                                        <p:strVal val="visible"/>
                                      </p:to>
                                    </p:set>
                                  </p:childTnLst>
                                </p:cTn>
                              </p:par>
                            </p:childTnLst>
                          </p:cTn>
                        </p:par>
                        <p:par>
                          <p:cTn id="1018" fill="hold">
                            <p:stCondLst>
                              <p:cond delay="20500"/>
                            </p:stCondLst>
                            <p:childTnLst>
                              <p:par>
                                <p:cTn id="1019" presetID="11" presetClass="entr" presetSubtype="0" fill="hold" grpId="0" nodeType="afterEffect">
                                  <p:stCondLst>
                                    <p:cond delay="0"/>
                                  </p:stCondLst>
                                  <p:childTnLst>
                                    <p:set>
                                      <p:cBhvr>
                                        <p:cTn id="1020" dur="1000">
                                          <p:stCondLst>
                                            <p:cond delay="0"/>
                                          </p:stCondLst>
                                        </p:cTn>
                                        <p:tgtEl>
                                          <p:spTgt spid="544"/>
                                        </p:tgtEl>
                                        <p:attrNameLst>
                                          <p:attrName>style.visibility</p:attrName>
                                        </p:attrNameLst>
                                      </p:cBhvr>
                                      <p:to>
                                        <p:strVal val="visible"/>
                                      </p:to>
                                    </p:set>
                                  </p:childTnLst>
                                </p:cTn>
                              </p:par>
                            </p:childTnLst>
                          </p:cTn>
                        </p:par>
                        <p:par>
                          <p:cTn id="1021" fill="hold">
                            <p:stCondLst>
                              <p:cond delay="21500"/>
                            </p:stCondLst>
                            <p:childTnLst>
                              <p:par>
                                <p:cTn id="1022" presetID="11" presetClass="entr" presetSubtype="0" fill="hold" grpId="0" nodeType="afterEffect">
                                  <p:stCondLst>
                                    <p:cond delay="0"/>
                                  </p:stCondLst>
                                  <p:childTnLst>
                                    <p:set>
                                      <p:cBhvr>
                                        <p:cTn id="1023" dur="1000">
                                          <p:stCondLst>
                                            <p:cond delay="0"/>
                                          </p:stCondLst>
                                        </p:cTn>
                                        <p:tgtEl>
                                          <p:spTgt spid="545"/>
                                        </p:tgtEl>
                                        <p:attrNameLst>
                                          <p:attrName>style.visibility</p:attrName>
                                        </p:attrNameLst>
                                      </p:cBhvr>
                                      <p:to>
                                        <p:strVal val="visible"/>
                                      </p:to>
                                    </p:set>
                                  </p:childTnLst>
                                </p:cTn>
                              </p:par>
                            </p:childTnLst>
                          </p:cTn>
                        </p:par>
                        <p:par>
                          <p:cTn id="1024" fill="hold">
                            <p:stCondLst>
                              <p:cond delay="22500"/>
                            </p:stCondLst>
                            <p:childTnLst>
                              <p:par>
                                <p:cTn id="1025" presetID="11" presetClass="entr" presetSubtype="0" fill="hold" grpId="0" nodeType="afterEffect">
                                  <p:stCondLst>
                                    <p:cond delay="0"/>
                                  </p:stCondLst>
                                  <p:childTnLst>
                                    <p:set>
                                      <p:cBhvr>
                                        <p:cTn id="1026" dur="1000">
                                          <p:stCondLst>
                                            <p:cond delay="0"/>
                                          </p:stCondLst>
                                        </p:cTn>
                                        <p:tgtEl>
                                          <p:spTgt spid="546"/>
                                        </p:tgtEl>
                                        <p:attrNameLst>
                                          <p:attrName>style.visibility</p:attrName>
                                        </p:attrNameLst>
                                      </p:cBhvr>
                                      <p:to>
                                        <p:strVal val="visible"/>
                                      </p:to>
                                    </p:set>
                                  </p:childTnLst>
                                </p:cTn>
                              </p:par>
                            </p:childTnLst>
                          </p:cTn>
                        </p:par>
                        <p:par>
                          <p:cTn id="1027" fill="hold">
                            <p:stCondLst>
                              <p:cond delay="23500"/>
                            </p:stCondLst>
                            <p:childTnLst>
                              <p:par>
                                <p:cTn id="1028" presetID="11" presetClass="entr" presetSubtype="0" fill="hold" grpId="0" nodeType="afterEffect">
                                  <p:stCondLst>
                                    <p:cond delay="0"/>
                                  </p:stCondLst>
                                  <p:childTnLst>
                                    <p:set>
                                      <p:cBhvr>
                                        <p:cTn id="1029" dur="1000">
                                          <p:stCondLst>
                                            <p:cond delay="0"/>
                                          </p:stCondLst>
                                        </p:cTn>
                                        <p:tgtEl>
                                          <p:spTgt spid="547"/>
                                        </p:tgtEl>
                                        <p:attrNameLst>
                                          <p:attrName>style.visibility</p:attrName>
                                        </p:attrNameLst>
                                      </p:cBhvr>
                                      <p:to>
                                        <p:strVal val="visible"/>
                                      </p:to>
                                    </p:set>
                                  </p:childTnLst>
                                </p:cTn>
                              </p:par>
                            </p:childTnLst>
                          </p:cTn>
                        </p:par>
                        <p:par>
                          <p:cTn id="1030" fill="hold">
                            <p:stCondLst>
                              <p:cond delay="24500"/>
                            </p:stCondLst>
                            <p:childTnLst>
                              <p:par>
                                <p:cTn id="1031" presetID="11" presetClass="entr" presetSubtype="0" fill="hold" grpId="0" nodeType="afterEffect">
                                  <p:stCondLst>
                                    <p:cond delay="0"/>
                                  </p:stCondLst>
                                  <p:childTnLst>
                                    <p:set>
                                      <p:cBhvr>
                                        <p:cTn id="1032" dur="1000">
                                          <p:stCondLst>
                                            <p:cond delay="0"/>
                                          </p:stCondLst>
                                        </p:cTn>
                                        <p:tgtEl>
                                          <p:spTgt spid="548"/>
                                        </p:tgtEl>
                                        <p:attrNameLst>
                                          <p:attrName>style.visibility</p:attrName>
                                        </p:attrNameLst>
                                      </p:cBhvr>
                                      <p:to>
                                        <p:strVal val="visible"/>
                                      </p:to>
                                    </p:set>
                                  </p:childTnLst>
                                </p:cTn>
                              </p:par>
                            </p:childTnLst>
                          </p:cTn>
                        </p:par>
                        <p:par>
                          <p:cTn id="1033" fill="hold">
                            <p:stCondLst>
                              <p:cond delay="25500"/>
                            </p:stCondLst>
                            <p:childTnLst>
                              <p:par>
                                <p:cTn id="1034" presetID="11" presetClass="entr" presetSubtype="0" fill="hold" grpId="0" nodeType="afterEffect">
                                  <p:stCondLst>
                                    <p:cond delay="0"/>
                                  </p:stCondLst>
                                  <p:childTnLst>
                                    <p:set>
                                      <p:cBhvr>
                                        <p:cTn id="1035" dur="1000">
                                          <p:stCondLst>
                                            <p:cond delay="0"/>
                                          </p:stCondLst>
                                        </p:cTn>
                                        <p:tgtEl>
                                          <p:spTgt spid="549"/>
                                        </p:tgtEl>
                                        <p:attrNameLst>
                                          <p:attrName>style.visibility</p:attrName>
                                        </p:attrNameLst>
                                      </p:cBhvr>
                                      <p:to>
                                        <p:strVal val="visible"/>
                                      </p:to>
                                    </p:set>
                                  </p:childTnLst>
                                </p:cTn>
                              </p:par>
                            </p:childTnLst>
                          </p:cTn>
                        </p:par>
                        <p:par>
                          <p:cTn id="1036" fill="hold">
                            <p:stCondLst>
                              <p:cond delay="26500"/>
                            </p:stCondLst>
                            <p:childTnLst>
                              <p:par>
                                <p:cTn id="1037" presetID="11" presetClass="entr" presetSubtype="0" fill="hold" grpId="0" nodeType="afterEffect">
                                  <p:stCondLst>
                                    <p:cond delay="0"/>
                                  </p:stCondLst>
                                  <p:childTnLst>
                                    <p:set>
                                      <p:cBhvr>
                                        <p:cTn id="1038" dur="1000">
                                          <p:stCondLst>
                                            <p:cond delay="0"/>
                                          </p:stCondLst>
                                        </p:cTn>
                                        <p:tgtEl>
                                          <p:spTgt spid="550"/>
                                        </p:tgtEl>
                                        <p:attrNameLst>
                                          <p:attrName>style.visibility</p:attrName>
                                        </p:attrNameLst>
                                      </p:cBhvr>
                                      <p:to>
                                        <p:strVal val="visible"/>
                                      </p:to>
                                    </p:set>
                                  </p:childTnLst>
                                </p:cTn>
                              </p:par>
                            </p:childTnLst>
                          </p:cTn>
                        </p:par>
                        <p:par>
                          <p:cTn id="1039" fill="hold">
                            <p:stCondLst>
                              <p:cond delay="27500"/>
                            </p:stCondLst>
                            <p:childTnLst>
                              <p:par>
                                <p:cTn id="1040" presetID="11" presetClass="entr" presetSubtype="0" fill="hold" grpId="0" nodeType="afterEffect">
                                  <p:stCondLst>
                                    <p:cond delay="0"/>
                                  </p:stCondLst>
                                  <p:childTnLst>
                                    <p:set>
                                      <p:cBhvr>
                                        <p:cTn id="1041" dur="1000">
                                          <p:stCondLst>
                                            <p:cond delay="0"/>
                                          </p:stCondLst>
                                        </p:cTn>
                                        <p:tgtEl>
                                          <p:spTgt spid="551"/>
                                        </p:tgtEl>
                                        <p:attrNameLst>
                                          <p:attrName>style.visibility</p:attrName>
                                        </p:attrNameLst>
                                      </p:cBhvr>
                                      <p:to>
                                        <p:strVal val="visible"/>
                                      </p:to>
                                    </p:set>
                                  </p:childTnLst>
                                </p:cTn>
                              </p:par>
                            </p:childTnLst>
                          </p:cTn>
                        </p:par>
                        <p:par>
                          <p:cTn id="1042" fill="hold">
                            <p:stCondLst>
                              <p:cond delay="28500"/>
                            </p:stCondLst>
                            <p:childTnLst>
                              <p:par>
                                <p:cTn id="1043" presetID="11" presetClass="entr" presetSubtype="0" fill="hold" grpId="0" nodeType="afterEffect">
                                  <p:stCondLst>
                                    <p:cond delay="0"/>
                                  </p:stCondLst>
                                  <p:childTnLst>
                                    <p:set>
                                      <p:cBhvr>
                                        <p:cTn id="1044" dur="1000">
                                          <p:stCondLst>
                                            <p:cond delay="0"/>
                                          </p:stCondLst>
                                        </p:cTn>
                                        <p:tgtEl>
                                          <p:spTgt spid="552"/>
                                        </p:tgtEl>
                                        <p:attrNameLst>
                                          <p:attrName>style.visibility</p:attrName>
                                        </p:attrNameLst>
                                      </p:cBhvr>
                                      <p:to>
                                        <p:strVal val="visible"/>
                                      </p:to>
                                    </p:set>
                                  </p:childTnLst>
                                </p:cTn>
                              </p:par>
                            </p:childTnLst>
                          </p:cTn>
                        </p:par>
                        <p:par>
                          <p:cTn id="1045" fill="hold">
                            <p:stCondLst>
                              <p:cond delay="29500"/>
                            </p:stCondLst>
                            <p:childTnLst>
                              <p:par>
                                <p:cTn id="1046" presetID="11" presetClass="entr" presetSubtype="0" fill="hold" grpId="0" nodeType="afterEffect">
                                  <p:stCondLst>
                                    <p:cond delay="0"/>
                                  </p:stCondLst>
                                  <p:childTnLst>
                                    <p:set>
                                      <p:cBhvr>
                                        <p:cTn id="1047" dur="1000">
                                          <p:stCondLst>
                                            <p:cond delay="0"/>
                                          </p:stCondLst>
                                        </p:cTn>
                                        <p:tgtEl>
                                          <p:spTgt spid="553"/>
                                        </p:tgtEl>
                                        <p:attrNameLst>
                                          <p:attrName>style.visibility</p:attrName>
                                        </p:attrNameLst>
                                      </p:cBhvr>
                                      <p:to>
                                        <p:strVal val="visible"/>
                                      </p:to>
                                    </p:set>
                                  </p:childTnLst>
                                </p:cTn>
                              </p:par>
                            </p:childTnLst>
                          </p:cTn>
                        </p:par>
                        <p:par>
                          <p:cTn id="1048" fill="hold">
                            <p:stCondLst>
                              <p:cond delay="30500"/>
                            </p:stCondLst>
                            <p:childTnLst>
                              <p:par>
                                <p:cTn id="1049" presetID="11" presetClass="entr" presetSubtype="0" fill="hold" grpId="0" nodeType="afterEffect">
                                  <p:stCondLst>
                                    <p:cond delay="0"/>
                                  </p:stCondLst>
                                  <p:childTnLst>
                                    <p:set>
                                      <p:cBhvr>
                                        <p:cTn id="1050" dur="1000">
                                          <p:stCondLst>
                                            <p:cond delay="0"/>
                                          </p:stCondLst>
                                        </p:cTn>
                                        <p:tgtEl>
                                          <p:spTgt spid="554"/>
                                        </p:tgtEl>
                                        <p:attrNameLst>
                                          <p:attrName>style.visibility</p:attrName>
                                        </p:attrNameLst>
                                      </p:cBhvr>
                                      <p:to>
                                        <p:strVal val="visible"/>
                                      </p:to>
                                    </p:set>
                                  </p:childTnLst>
                                </p:cTn>
                              </p:par>
                            </p:childTnLst>
                          </p:cTn>
                        </p:par>
                        <p:par>
                          <p:cTn id="1051" fill="hold">
                            <p:stCondLst>
                              <p:cond delay="31500"/>
                            </p:stCondLst>
                            <p:childTnLst>
                              <p:par>
                                <p:cTn id="1052" presetID="11" presetClass="entr" presetSubtype="0" fill="hold" grpId="0" nodeType="afterEffect">
                                  <p:stCondLst>
                                    <p:cond delay="0"/>
                                  </p:stCondLst>
                                  <p:childTnLst>
                                    <p:set>
                                      <p:cBhvr>
                                        <p:cTn id="1053" dur="1000">
                                          <p:stCondLst>
                                            <p:cond delay="0"/>
                                          </p:stCondLst>
                                        </p:cTn>
                                        <p:tgtEl>
                                          <p:spTgt spid="555"/>
                                        </p:tgtEl>
                                        <p:attrNameLst>
                                          <p:attrName>style.visibility</p:attrName>
                                        </p:attrNameLst>
                                      </p:cBhvr>
                                      <p:to>
                                        <p:strVal val="visible"/>
                                      </p:to>
                                    </p:set>
                                  </p:childTnLst>
                                </p:cTn>
                              </p:par>
                            </p:childTnLst>
                          </p:cTn>
                        </p:par>
                        <p:par>
                          <p:cTn id="1054" fill="hold">
                            <p:stCondLst>
                              <p:cond delay="32500"/>
                            </p:stCondLst>
                            <p:childTnLst>
                              <p:par>
                                <p:cTn id="1055" presetID="11" presetClass="entr" presetSubtype="0" fill="hold" grpId="0" nodeType="afterEffect">
                                  <p:stCondLst>
                                    <p:cond delay="0"/>
                                  </p:stCondLst>
                                  <p:childTnLst>
                                    <p:set>
                                      <p:cBhvr>
                                        <p:cTn id="1056" dur="1000">
                                          <p:stCondLst>
                                            <p:cond delay="0"/>
                                          </p:stCondLst>
                                        </p:cTn>
                                        <p:tgtEl>
                                          <p:spTgt spid="556"/>
                                        </p:tgtEl>
                                        <p:attrNameLst>
                                          <p:attrName>style.visibility</p:attrName>
                                        </p:attrNameLst>
                                      </p:cBhvr>
                                      <p:to>
                                        <p:strVal val="visible"/>
                                      </p:to>
                                    </p:set>
                                  </p:childTnLst>
                                </p:cTn>
                              </p:par>
                            </p:childTnLst>
                          </p:cTn>
                        </p:par>
                        <p:par>
                          <p:cTn id="1057" fill="hold">
                            <p:stCondLst>
                              <p:cond delay="33500"/>
                            </p:stCondLst>
                            <p:childTnLst>
                              <p:par>
                                <p:cTn id="1058" presetID="11" presetClass="entr" presetSubtype="0" fill="hold" grpId="0" nodeType="afterEffect">
                                  <p:stCondLst>
                                    <p:cond delay="0"/>
                                  </p:stCondLst>
                                  <p:childTnLst>
                                    <p:set>
                                      <p:cBhvr>
                                        <p:cTn id="1059" dur="1000">
                                          <p:stCondLst>
                                            <p:cond delay="0"/>
                                          </p:stCondLst>
                                        </p:cTn>
                                        <p:tgtEl>
                                          <p:spTgt spid="557"/>
                                        </p:tgtEl>
                                        <p:attrNameLst>
                                          <p:attrName>style.visibility</p:attrName>
                                        </p:attrNameLst>
                                      </p:cBhvr>
                                      <p:to>
                                        <p:strVal val="visible"/>
                                      </p:to>
                                    </p:set>
                                  </p:childTnLst>
                                </p:cTn>
                              </p:par>
                            </p:childTnLst>
                          </p:cTn>
                        </p:par>
                        <p:par>
                          <p:cTn id="1060" fill="hold">
                            <p:stCondLst>
                              <p:cond delay="34500"/>
                            </p:stCondLst>
                            <p:childTnLst>
                              <p:par>
                                <p:cTn id="1061" presetID="11" presetClass="entr" presetSubtype="0" fill="hold" grpId="0" nodeType="afterEffect">
                                  <p:stCondLst>
                                    <p:cond delay="0"/>
                                  </p:stCondLst>
                                  <p:childTnLst>
                                    <p:set>
                                      <p:cBhvr>
                                        <p:cTn id="1062" dur="1000">
                                          <p:stCondLst>
                                            <p:cond delay="0"/>
                                          </p:stCondLst>
                                        </p:cTn>
                                        <p:tgtEl>
                                          <p:spTgt spid="558"/>
                                        </p:tgtEl>
                                        <p:attrNameLst>
                                          <p:attrName>style.visibility</p:attrName>
                                        </p:attrNameLst>
                                      </p:cBhvr>
                                      <p:to>
                                        <p:strVal val="visible"/>
                                      </p:to>
                                    </p:set>
                                  </p:childTnLst>
                                </p:cTn>
                              </p:par>
                            </p:childTnLst>
                          </p:cTn>
                        </p:par>
                        <p:par>
                          <p:cTn id="1063" fill="hold">
                            <p:stCondLst>
                              <p:cond delay="35500"/>
                            </p:stCondLst>
                            <p:childTnLst>
                              <p:par>
                                <p:cTn id="1064" presetID="11" presetClass="entr" presetSubtype="0" fill="hold" grpId="0" nodeType="afterEffect">
                                  <p:stCondLst>
                                    <p:cond delay="0"/>
                                  </p:stCondLst>
                                  <p:childTnLst>
                                    <p:set>
                                      <p:cBhvr>
                                        <p:cTn id="1065" dur="1000">
                                          <p:stCondLst>
                                            <p:cond delay="0"/>
                                          </p:stCondLst>
                                        </p:cTn>
                                        <p:tgtEl>
                                          <p:spTgt spid="559"/>
                                        </p:tgtEl>
                                        <p:attrNameLst>
                                          <p:attrName>style.visibility</p:attrName>
                                        </p:attrNameLst>
                                      </p:cBhvr>
                                      <p:to>
                                        <p:strVal val="visible"/>
                                      </p:to>
                                    </p:set>
                                  </p:childTnLst>
                                </p:cTn>
                              </p:par>
                            </p:childTnLst>
                          </p:cTn>
                        </p:par>
                        <p:par>
                          <p:cTn id="1066" fill="hold">
                            <p:stCondLst>
                              <p:cond delay="36500"/>
                            </p:stCondLst>
                            <p:childTnLst>
                              <p:par>
                                <p:cTn id="1067" presetID="11" presetClass="entr" presetSubtype="0" fill="hold" grpId="0" nodeType="afterEffect">
                                  <p:stCondLst>
                                    <p:cond delay="0"/>
                                  </p:stCondLst>
                                  <p:childTnLst>
                                    <p:set>
                                      <p:cBhvr>
                                        <p:cTn id="1068" dur="1000">
                                          <p:stCondLst>
                                            <p:cond delay="0"/>
                                          </p:stCondLst>
                                        </p:cTn>
                                        <p:tgtEl>
                                          <p:spTgt spid="560"/>
                                        </p:tgtEl>
                                        <p:attrNameLst>
                                          <p:attrName>style.visibility</p:attrName>
                                        </p:attrNameLst>
                                      </p:cBhvr>
                                      <p:to>
                                        <p:strVal val="visible"/>
                                      </p:to>
                                    </p:set>
                                  </p:childTnLst>
                                </p:cTn>
                              </p:par>
                            </p:childTnLst>
                          </p:cTn>
                        </p:par>
                        <p:par>
                          <p:cTn id="1069" fill="hold">
                            <p:stCondLst>
                              <p:cond delay="37500"/>
                            </p:stCondLst>
                            <p:childTnLst>
                              <p:par>
                                <p:cTn id="1070" presetID="11" presetClass="entr" presetSubtype="0" fill="hold" grpId="0" nodeType="afterEffect">
                                  <p:stCondLst>
                                    <p:cond delay="0"/>
                                  </p:stCondLst>
                                  <p:childTnLst>
                                    <p:set>
                                      <p:cBhvr>
                                        <p:cTn id="1071" dur="1000">
                                          <p:stCondLst>
                                            <p:cond delay="0"/>
                                          </p:stCondLst>
                                        </p:cTn>
                                        <p:tgtEl>
                                          <p:spTgt spid="561"/>
                                        </p:tgtEl>
                                        <p:attrNameLst>
                                          <p:attrName>style.visibility</p:attrName>
                                        </p:attrNameLst>
                                      </p:cBhvr>
                                      <p:to>
                                        <p:strVal val="visible"/>
                                      </p:to>
                                    </p:set>
                                  </p:childTnLst>
                                </p:cTn>
                              </p:par>
                            </p:childTnLst>
                          </p:cTn>
                        </p:par>
                        <p:par>
                          <p:cTn id="1072" fill="hold">
                            <p:stCondLst>
                              <p:cond delay="38500"/>
                            </p:stCondLst>
                            <p:childTnLst>
                              <p:par>
                                <p:cTn id="1073" presetID="11" presetClass="entr" presetSubtype="0" fill="hold" grpId="0" nodeType="afterEffect">
                                  <p:stCondLst>
                                    <p:cond delay="0"/>
                                  </p:stCondLst>
                                  <p:childTnLst>
                                    <p:set>
                                      <p:cBhvr>
                                        <p:cTn id="1074" dur="1000">
                                          <p:stCondLst>
                                            <p:cond delay="0"/>
                                          </p:stCondLst>
                                        </p:cTn>
                                        <p:tgtEl>
                                          <p:spTgt spid="562"/>
                                        </p:tgtEl>
                                        <p:attrNameLst>
                                          <p:attrName>style.visibility</p:attrName>
                                        </p:attrNameLst>
                                      </p:cBhvr>
                                      <p:to>
                                        <p:strVal val="visible"/>
                                      </p:to>
                                    </p:set>
                                  </p:childTnLst>
                                </p:cTn>
                              </p:par>
                            </p:childTnLst>
                          </p:cTn>
                        </p:par>
                        <p:par>
                          <p:cTn id="1075" fill="hold">
                            <p:stCondLst>
                              <p:cond delay="39500"/>
                            </p:stCondLst>
                            <p:childTnLst>
                              <p:par>
                                <p:cTn id="1076" presetID="11" presetClass="entr" presetSubtype="0" fill="hold" grpId="0" nodeType="afterEffect">
                                  <p:stCondLst>
                                    <p:cond delay="0"/>
                                  </p:stCondLst>
                                  <p:childTnLst>
                                    <p:set>
                                      <p:cBhvr>
                                        <p:cTn id="1077" dur="1000">
                                          <p:stCondLst>
                                            <p:cond delay="0"/>
                                          </p:stCondLst>
                                        </p:cTn>
                                        <p:tgtEl>
                                          <p:spTgt spid="563"/>
                                        </p:tgtEl>
                                        <p:attrNameLst>
                                          <p:attrName>style.visibility</p:attrName>
                                        </p:attrNameLst>
                                      </p:cBhvr>
                                      <p:to>
                                        <p:strVal val="visible"/>
                                      </p:to>
                                    </p:set>
                                  </p:childTnLst>
                                </p:cTn>
                              </p:par>
                            </p:childTnLst>
                          </p:cTn>
                        </p:par>
                        <p:par>
                          <p:cTn id="1078" fill="hold">
                            <p:stCondLst>
                              <p:cond delay="40500"/>
                            </p:stCondLst>
                            <p:childTnLst>
                              <p:par>
                                <p:cTn id="1079" presetID="11" presetClass="entr" presetSubtype="0" fill="hold" grpId="0" nodeType="afterEffect">
                                  <p:stCondLst>
                                    <p:cond delay="0"/>
                                  </p:stCondLst>
                                  <p:childTnLst>
                                    <p:set>
                                      <p:cBhvr>
                                        <p:cTn id="1080" dur="1000">
                                          <p:stCondLst>
                                            <p:cond delay="0"/>
                                          </p:stCondLst>
                                        </p:cTn>
                                        <p:tgtEl>
                                          <p:spTgt spid="564"/>
                                        </p:tgtEl>
                                        <p:attrNameLst>
                                          <p:attrName>style.visibility</p:attrName>
                                        </p:attrNameLst>
                                      </p:cBhvr>
                                      <p:to>
                                        <p:strVal val="visible"/>
                                      </p:to>
                                    </p:set>
                                  </p:childTnLst>
                                </p:cTn>
                              </p:par>
                            </p:childTnLst>
                          </p:cTn>
                        </p:par>
                        <p:par>
                          <p:cTn id="1081" fill="hold">
                            <p:stCondLst>
                              <p:cond delay="41500"/>
                            </p:stCondLst>
                            <p:childTnLst>
                              <p:par>
                                <p:cTn id="1082" presetID="11" presetClass="entr" presetSubtype="0" fill="hold" grpId="0" nodeType="afterEffect">
                                  <p:stCondLst>
                                    <p:cond delay="0"/>
                                  </p:stCondLst>
                                  <p:childTnLst>
                                    <p:set>
                                      <p:cBhvr>
                                        <p:cTn id="1083" dur="1000">
                                          <p:stCondLst>
                                            <p:cond delay="0"/>
                                          </p:stCondLst>
                                        </p:cTn>
                                        <p:tgtEl>
                                          <p:spTgt spid="565"/>
                                        </p:tgtEl>
                                        <p:attrNameLst>
                                          <p:attrName>style.visibility</p:attrName>
                                        </p:attrNameLst>
                                      </p:cBhvr>
                                      <p:to>
                                        <p:strVal val="visible"/>
                                      </p:to>
                                    </p:set>
                                  </p:childTnLst>
                                </p:cTn>
                              </p:par>
                            </p:childTnLst>
                          </p:cTn>
                        </p:par>
                        <p:par>
                          <p:cTn id="1084" fill="hold">
                            <p:stCondLst>
                              <p:cond delay="42500"/>
                            </p:stCondLst>
                            <p:childTnLst>
                              <p:par>
                                <p:cTn id="1085" presetID="11" presetClass="entr" presetSubtype="0" fill="hold" grpId="0" nodeType="afterEffect">
                                  <p:stCondLst>
                                    <p:cond delay="0"/>
                                  </p:stCondLst>
                                  <p:childTnLst>
                                    <p:set>
                                      <p:cBhvr>
                                        <p:cTn id="1086" dur="1000">
                                          <p:stCondLst>
                                            <p:cond delay="0"/>
                                          </p:stCondLst>
                                        </p:cTn>
                                        <p:tgtEl>
                                          <p:spTgt spid="566"/>
                                        </p:tgtEl>
                                        <p:attrNameLst>
                                          <p:attrName>style.visibility</p:attrName>
                                        </p:attrNameLst>
                                      </p:cBhvr>
                                      <p:to>
                                        <p:strVal val="visible"/>
                                      </p:to>
                                    </p:set>
                                  </p:childTnLst>
                                </p:cTn>
                              </p:par>
                            </p:childTnLst>
                          </p:cTn>
                        </p:par>
                        <p:par>
                          <p:cTn id="1087" fill="hold">
                            <p:stCondLst>
                              <p:cond delay="43500"/>
                            </p:stCondLst>
                            <p:childTnLst>
                              <p:par>
                                <p:cTn id="1088" presetID="11" presetClass="entr" presetSubtype="0" fill="hold" grpId="0" nodeType="afterEffect">
                                  <p:stCondLst>
                                    <p:cond delay="0"/>
                                  </p:stCondLst>
                                  <p:childTnLst>
                                    <p:set>
                                      <p:cBhvr>
                                        <p:cTn id="1089" dur="1000">
                                          <p:stCondLst>
                                            <p:cond delay="0"/>
                                          </p:stCondLst>
                                        </p:cTn>
                                        <p:tgtEl>
                                          <p:spTgt spid="567"/>
                                        </p:tgtEl>
                                        <p:attrNameLst>
                                          <p:attrName>style.visibility</p:attrName>
                                        </p:attrNameLst>
                                      </p:cBhvr>
                                      <p:to>
                                        <p:strVal val="visible"/>
                                      </p:to>
                                    </p:set>
                                  </p:childTnLst>
                                </p:cTn>
                              </p:par>
                            </p:childTnLst>
                          </p:cTn>
                        </p:par>
                        <p:par>
                          <p:cTn id="1090" fill="hold">
                            <p:stCondLst>
                              <p:cond delay="44500"/>
                            </p:stCondLst>
                            <p:childTnLst>
                              <p:par>
                                <p:cTn id="1091" presetID="11" presetClass="entr" presetSubtype="0" fill="hold" grpId="0" nodeType="afterEffect">
                                  <p:stCondLst>
                                    <p:cond delay="0"/>
                                  </p:stCondLst>
                                  <p:childTnLst>
                                    <p:set>
                                      <p:cBhvr>
                                        <p:cTn id="1092" dur="1000">
                                          <p:stCondLst>
                                            <p:cond delay="0"/>
                                          </p:stCondLst>
                                        </p:cTn>
                                        <p:tgtEl>
                                          <p:spTgt spid="568"/>
                                        </p:tgtEl>
                                        <p:attrNameLst>
                                          <p:attrName>style.visibility</p:attrName>
                                        </p:attrNameLst>
                                      </p:cBhvr>
                                      <p:to>
                                        <p:strVal val="visible"/>
                                      </p:to>
                                    </p:set>
                                  </p:childTnLst>
                                </p:cTn>
                              </p:par>
                            </p:childTnLst>
                          </p:cTn>
                        </p:par>
                        <p:par>
                          <p:cTn id="1093" fill="hold">
                            <p:stCondLst>
                              <p:cond delay="45500"/>
                            </p:stCondLst>
                            <p:childTnLst>
                              <p:par>
                                <p:cTn id="1094" presetID="11" presetClass="entr" presetSubtype="0" fill="hold" grpId="0" nodeType="afterEffect">
                                  <p:stCondLst>
                                    <p:cond delay="0"/>
                                  </p:stCondLst>
                                  <p:childTnLst>
                                    <p:set>
                                      <p:cBhvr>
                                        <p:cTn id="1095" dur="1000">
                                          <p:stCondLst>
                                            <p:cond delay="0"/>
                                          </p:stCondLst>
                                        </p:cTn>
                                        <p:tgtEl>
                                          <p:spTgt spid="569"/>
                                        </p:tgtEl>
                                        <p:attrNameLst>
                                          <p:attrName>style.visibility</p:attrName>
                                        </p:attrNameLst>
                                      </p:cBhvr>
                                      <p:to>
                                        <p:strVal val="visible"/>
                                      </p:to>
                                    </p:set>
                                  </p:childTnLst>
                                </p:cTn>
                              </p:par>
                            </p:childTnLst>
                          </p:cTn>
                        </p:par>
                        <p:par>
                          <p:cTn id="1096" fill="hold">
                            <p:stCondLst>
                              <p:cond delay="46500"/>
                            </p:stCondLst>
                            <p:childTnLst>
                              <p:par>
                                <p:cTn id="1097" presetID="11" presetClass="entr" presetSubtype="0" fill="hold" grpId="0" nodeType="afterEffect">
                                  <p:stCondLst>
                                    <p:cond delay="0"/>
                                  </p:stCondLst>
                                  <p:childTnLst>
                                    <p:set>
                                      <p:cBhvr>
                                        <p:cTn id="1098" dur="1000">
                                          <p:stCondLst>
                                            <p:cond delay="0"/>
                                          </p:stCondLst>
                                        </p:cTn>
                                        <p:tgtEl>
                                          <p:spTgt spid="570"/>
                                        </p:tgtEl>
                                        <p:attrNameLst>
                                          <p:attrName>style.visibility</p:attrName>
                                        </p:attrNameLst>
                                      </p:cBhvr>
                                      <p:to>
                                        <p:strVal val="visible"/>
                                      </p:to>
                                    </p:set>
                                  </p:childTnLst>
                                </p:cTn>
                              </p:par>
                            </p:childTnLst>
                          </p:cTn>
                        </p:par>
                        <p:par>
                          <p:cTn id="1099" fill="hold">
                            <p:stCondLst>
                              <p:cond delay="47500"/>
                            </p:stCondLst>
                            <p:childTnLst>
                              <p:par>
                                <p:cTn id="1100" presetID="11" presetClass="entr" presetSubtype="0" fill="hold" grpId="0" nodeType="afterEffect">
                                  <p:stCondLst>
                                    <p:cond delay="0"/>
                                  </p:stCondLst>
                                  <p:childTnLst>
                                    <p:set>
                                      <p:cBhvr>
                                        <p:cTn id="1101" dur="1000">
                                          <p:stCondLst>
                                            <p:cond delay="0"/>
                                          </p:stCondLst>
                                        </p:cTn>
                                        <p:tgtEl>
                                          <p:spTgt spid="571"/>
                                        </p:tgtEl>
                                        <p:attrNameLst>
                                          <p:attrName>style.visibility</p:attrName>
                                        </p:attrNameLst>
                                      </p:cBhvr>
                                      <p:to>
                                        <p:strVal val="visible"/>
                                      </p:to>
                                    </p:set>
                                  </p:childTnLst>
                                </p:cTn>
                              </p:par>
                            </p:childTnLst>
                          </p:cTn>
                        </p:par>
                        <p:par>
                          <p:cTn id="1102" fill="hold">
                            <p:stCondLst>
                              <p:cond delay="48500"/>
                            </p:stCondLst>
                            <p:childTnLst>
                              <p:par>
                                <p:cTn id="1103" presetID="11" presetClass="entr" presetSubtype="0" fill="hold" grpId="0" nodeType="afterEffect">
                                  <p:stCondLst>
                                    <p:cond delay="0"/>
                                  </p:stCondLst>
                                  <p:childTnLst>
                                    <p:set>
                                      <p:cBhvr>
                                        <p:cTn id="1104" dur="1000">
                                          <p:stCondLst>
                                            <p:cond delay="0"/>
                                          </p:stCondLst>
                                        </p:cTn>
                                        <p:tgtEl>
                                          <p:spTgt spid="572"/>
                                        </p:tgtEl>
                                        <p:attrNameLst>
                                          <p:attrName>style.visibility</p:attrName>
                                        </p:attrNameLst>
                                      </p:cBhvr>
                                      <p:to>
                                        <p:strVal val="visible"/>
                                      </p:to>
                                    </p:set>
                                  </p:childTnLst>
                                </p:cTn>
                              </p:par>
                            </p:childTnLst>
                          </p:cTn>
                        </p:par>
                        <p:par>
                          <p:cTn id="1105" fill="hold">
                            <p:stCondLst>
                              <p:cond delay="49500"/>
                            </p:stCondLst>
                            <p:childTnLst>
                              <p:par>
                                <p:cTn id="1106" presetID="11" presetClass="entr" presetSubtype="0" fill="hold" grpId="0" nodeType="afterEffect">
                                  <p:stCondLst>
                                    <p:cond delay="0"/>
                                  </p:stCondLst>
                                  <p:childTnLst>
                                    <p:set>
                                      <p:cBhvr>
                                        <p:cTn id="1107" dur="1000">
                                          <p:stCondLst>
                                            <p:cond delay="0"/>
                                          </p:stCondLst>
                                        </p:cTn>
                                        <p:tgtEl>
                                          <p:spTgt spid="573"/>
                                        </p:tgtEl>
                                        <p:attrNameLst>
                                          <p:attrName>style.visibility</p:attrName>
                                        </p:attrNameLst>
                                      </p:cBhvr>
                                      <p:to>
                                        <p:strVal val="visible"/>
                                      </p:to>
                                    </p:set>
                                  </p:childTnLst>
                                </p:cTn>
                              </p:par>
                            </p:childTnLst>
                          </p:cTn>
                        </p:par>
                        <p:par>
                          <p:cTn id="1108" fill="hold">
                            <p:stCondLst>
                              <p:cond delay="50500"/>
                            </p:stCondLst>
                            <p:childTnLst>
                              <p:par>
                                <p:cTn id="1109" presetID="11" presetClass="entr" presetSubtype="0" fill="hold" grpId="0" nodeType="afterEffect">
                                  <p:stCondLst>
                                    <p:cond delay="0"/>
                                  </p:stCondLst>
                                  <p:childTnLst>
                                    <p:set>
                                      <p:cBhvr>
                                        <p:cTn id="1110" dur="1000">
                                          <p:stCondLst>
                                            <p:cond delay="0"/>
                                          </p:stCondLst>
                                        </p:cTn>
                                        <p:tgtEl>
                                          <p:spTgt spid="574"/>
                                        </p:tgtEl>
                                        <p:attrNameLst>
                                          <p:attrName>style.visibility</p:attrName>
                                        </p:attrNameLst>
                                      </p:cBhvr>
                                      <p:to>
                                        <p:strVal val="visible"/>
                                      </p:to>
                                    </p:set>
                                  </p:childTnLst>
                                </p:cTn>
                              </p:par>
                            </p:childTnLst>
                          </p:cTn>
                        </p:par>
                        <p:par>
                          <p:cTn id="1111" fill="hold">
                            <p:stCondLst>
                              <p:cond delay="51500"/>
                            </p:stCondLst>
                            <p:childTnLst>
                              <p:par>
                                <p:cTn id="1112" presetID="11" presetClass="entr" presetSubtype="0" fill="hold" grpId="0" nodeType="afterEffect">
                                  <p:stCondLst>
                                    <p:cond delay="0"/>
                                  </p:stCondLst>
                                  <p:childTnLst>
                                    <p:set>
                                      <p:cBhvr>
                                        <p:cTn id="1113" dur="1000">
                                          <p:stCondLst>
                                            <p:cond delay="0"/>
                                          </p:stCondLst>
                                        </p:cTn>
                                        <p:tgtEl>
                                          <p:spTgt spid="575"/>
                                        </p:tgtEl>
                                        <p:attrNameLst>
                                          <p:attrName>style.visibility</p:attrName>
                                        </p:attrNameLst>
                                      </p:cBhvr>
                                      <p:to>
                                        <p:strVal val="visible"/>
                                      </p:to>
                                    </p:set>
                                  </p:childTnLst>
                                </p:cTn>
                              </p:par>
                            </p:childTnLst>
                          </p:cTn>
                        </p:par>
                        <p:par>
                          <p:cTn id="1114" fill="hold">
                            <p:stCondLst>
                              <p:cond delay="52500"/>
                            </p:stCondLst>
                            <p:childTnLst>
                              <p:par>
                                <p:cTn id="1115" presetID="11" presetClass="entr" presetSubtype="0" fill="hold" grpId="0" nodeType="afterEffect">
                                  <p:stCondLst>
                                    <p:cond delay="0"/>
                                  </p:stCondLst>
                                  <p:childTnLst>
                                    <p:set>
                                      <p:cBhvr>
                                        <p:cTn id="1116" dur="1000">
                                          <p:stCondLst>
                                            <p:cond delay="0"/>
                                          </p:stCondLst>
                                        </p:cTn>
                                        <p:tgtEl>
                                          <p:spTgt spid="576"/>
                                        </p:tgtEl>
                                        <p:attrNameLst>
                                          <p:attrName>style.visibility</p:attrName>
                                        </p:attrNameLst>
                                      </p:cBhvr>
                                      <p:to>
                                        <p:strVal val="visible"/>
                                      </p:to>
                                    </p:set>
                                  </p:childTnLst>
                                </p:cTn>
                              </p:par>
                            </p:childTnLst>
                          </p:cTn>
                        </p:par>
                        <p:par>
                          <p:cTn id="1117" fill="hold">
                            <p:stCondLst>
                              <p:cond delay="53500"/>
                            </p:stCondLst>
                            <p:childTnLst>
                              <p:par>
                                <p:cTn id="1118" presetID="11" presetClass="entr" presetSubtype="0" fill="hold" grpId="0" nodeType="afterEffect">
                                  <p:stCondLst>
                                    <p:cond delay="0"/>
                                  </p:stCondLst>
                                  <p:childTnLst>
                                    <p:set>
                                      <p:cBhvr>
                                        <p:cTn id="1119" dur="1000">
                                          <p:stCondLst>
                                            <p:cond delay="0"/>
                                          </p:stCondLst>
                                        </p:cTn>
                                        <p:tgtEl>
                                          <p:spTgt spid="577"/>
                                        </p:tgtEl>
                                        <p:attrNameLst>
                                          <p:attrName>style.visibility</p:attrName>
                                        </p:attrNameLst>
                                      </p:cBhvr>
                                      <p:to>
                                        <p:strVal val="visible"/>
                                      </p:to>
                                    </p:set>
                                  </p:childTnLst>
                                </p:cTn>
                              </p:par>
                            </p:childTnLst>
                          </p:cTn>
                        </p:par>
                        <p:par>
                          <p:cTn id="1120" fill="hold">
                            <p:stCondLst>
                              <p:cond delay="54500"/>
                            </p:stCondLst>
                            <p:childTnLst>
                              <p:par>
                                <p:cTn id="1121" presetID="11" presetClass="entr" presetSubtype="0" fill="hold" grpId="0" nodeType="afterEffect">
                                  <p:stCondLst>
                                    <p:cond delay="0"/>
                                  </p:stCondLst>
                                  <p:childTnLst>
                                    <p:set>
                                      <p:cBhvr>
                                        <p:cTn id="1122" dur="1000">
                                          <p:stCondLst>
                                            <p:cond delay="0"/>
                                          </p:stCondLst>
                                        </p:cTn>
                                        <p:tgtEl>
                                          <p:spTgt spid="578"/>
                                        </p:tgtEl>
                                        <p:attrNameLst>
                                          <p:attrName>style.visibility</p:attrName>
                                        </p:attrNameLst>
                                      </p:cBhvr>
                                      <p:to>
                                        <p:strVal val="visible"/>
                                      </p:to>
                                    </p:set>
                                  </p:childTnLst>
                                </p:cTn>
                              </p:par>
                            </p:childTnLst>
                          </p:cTn>
                        </p:par>
                        <p:par>
                          <p:cTn id="1123" fill="hold">
                            <p:stCondLst>
                              <p:cond delay="55500"/>
                            </p:stCondLst>
                            <p:childTnLst>
                              <p:par>
                                <p:cTn id="1124" presetID="11" presetClass="entr" presetSubtype="0" fill="hold" grpId="0" nodeType="afterEffect">
                                  <p:stCondLst>
                                    <p:cond delay="0"/>
                                  </p:stCondLst>
                                  <p:childTnLst>
                                    <p:set>
                                      <p:cBhvr>
                                        <p:cTn id="1125" dur="1000">
                                          <p:stCondLst>
                                            <p:cond delay="0"/>
                                          </p:stCondLst>
                                        </p:cTn>
                                        <p:tgtEl>
                                          <p:spTgt spid="579"/>
                                        </p:tgtEl>
                                        <p:attrNameLst>
                                          <p:attrName>style.visibility</p:attrName>
                                        </p:attrNameLst>
                                      </p:cBhvr>
                                      <p:to>
                                        <p:strVal val="visible"/>
                                      </p:to>
                                    </p:set>
                                  </p:childTnLst>
                                </p:cTn>
                              </p:par>
                            </p:childTnLst>
                          </p:cTn>
                        </p:par>
                        <p:par>
                          <p:cTn id="1126" fill="hold">
                            <p:stCondLst>
                              <p:cond delay="56500"/>
                            </p:stCondLst>
                            <p:childTnLst>
                              <p:par>
                                <p:cTn id="1127" presetID="11" presetClass="entr" presetSubtype="0" fill="hold" grpId="0" nodeType="afterEffect">
                                  <p:stCondLst>
                                    <p:cond delay="0"/>
                                  </p:stCondLst>
                                  <p:childTnLst>
                                    <p:set>
                                      <p:cBhvr>
                                        <p:cTn id="1128" dur="1000">
                                          <p:stCondLst>
                                            <p:cond delay="0"/>
                                          </p:stCondLst>
                                        </p:cTn>
                                        <p:tgtEl>
                                          <p:spTgt spid="580"/>
                                        </p:tgtEl>
                                        <p:attrNameLst>
                                          <p:attrName>style.visibility</p:attrName>
                                        </p:attrNameLst>
                                      </p:cBhvr>
                                      <p:to>
                                        <p:strVal val="visible"/>
                                      </p:to>
                                    </p:set>
                                  </p:childTnLst>
                                </p:cTn>
                              </p:par>
                            </p:childTnLst>
                          </p:cTn>
                        </p:par>
                        <p:par>
                          <p:cTn id="1129" fill="hold">
                            <p:stCondLst>
                              <p:cond delay="57500"/>
                            </p:stCondLst>
                            <p:childTnLst>
                              <p:par>
                                <p:cTn id="1130" presetID="11" presetClass="entr" presetSubtype="0" fill="hold" grpId="0" nodeType="afterEffect">
                                  <p:stCondLst>
                                    <p:cond delay="0"/>
                                  </p:stCondLst>
                                  <p:childTnLst>
                                    <p:set>
                                      <p:cBhvr>
                                        <p:cTn id="1131" dur="1000">
                                          <p:stCondLst>
                                            <p:cond delay="0"/>
                                          </p:stCondLst>
                                        </p:cTn>
                                        <p:tgtEl>
                                          <p:spTgt spid="581"/>
                                        </p:tgtEl>
                                        <p:attrNameLst>
                                          <p:attrName>style.visibility</p:attrName>
                                        </p:attrNameLst>
                                      </p:cBhvr>
                                      <p:to>
                                        <p:strVal val="visible"/>
                                      </p:to>
                                    </p:set>
                                  </p:childTnLst>
                                </p:cTn>
                              </p:par>
                            </p:childTnLst>
                          </p:cTn>
                        </p:par>
                        <p:par>
                          <p:cTn id="1132" fill="hold">
                            <p:stCondLst>
                              <p:cond delay="58500"/>
                            </p:stCondLst>
                            <p:childTnLst>
                              <p:par>
                                <p:cTn id="1133" presetID="11" presetClass="entr" presetSubtype="0" fill="hold" grpId="0" nodeType="afterEffect">
                                  <p:stCondLst>
                                    <p:cond delay="0"/>
                                  </p:stCondLst>
                                  <p:childTnLst>
                                    <p:set>
                                      <p:cBhvr>
                                        <p:cTn id="1134" dur="1000">
                                          <p:stCondLst>
                                            <p:cond delay="0"/>
                                          </p:stCondLst>
                                        </p:cTn>
                                        <p:tgtEl>
                                          <p:spTgt spid="582"/>
                                        </p:tgtEl>
                                        <p:attrNameLst>
                                          <p:attrName>style.visibility</p:attrName>
                                        </p:attrNameLst>
                                      </p:cBhvr>
                                      <p:to>
                                        <p:strVal val="visible"/>
                                      </p:to>
                                    </p:set>
                                  </p:childTnLst>
                                </p:cTn>
                              </p:par>
                            </p:childTnLst>
                          </p:cTn>
                        </p:par>
                        <p:par>
                          <p:cTn id="1135" fill="hold">
                            <p:stCondLst>
                              <p:cond delay="59500"/>
                            </p:stCondLst>
                            <p:childTnLst>
                              <p:par>
                                <p:cTn id="1136" presetID="11" presetClass="entr" presetSubtype="0" fill="hold" grpId="0" nodeType="afterEffect">
                                  <p:stCondLst>
                                    <p:cond delay="0"/>
                                  </p:stCondLst>
                                  <p:childTnLst>
                                    <p:set>
                                      <p:cBhvr>
                                        <p:cTn id="1137" dur="1000">
                                          <p:stCondLst>
                                            <p:cond delay="0"/>
                                          </p:stCondLst>
                                        </p:cTn>
                                        <p:tgtEl>
                                          <p:spTgt spid="583"/>
                                        </p:tgtEl>
                                        <p:attrNameLst>
                                          <p:attrName>style.visibility</p:attrName>
                                        </p:attrNameLst>
                                      </p:cBhvr>
                                      <p:to>
                                        <p:strVal val="visible"/>
                                      </p:to>
                                    </p:set>
                                  </p:childTnLst>
                                </p:cTn>
                              </p:par>
                            </p:childTnLst>
                          </p:cTn>
                        </p:par>
                        <p:par>
                          <p:cTn id="1138" fill="hold">
                            <p:stCondLst>
                              <p:cond delay="60500"/>
                            </p:stCondLst>
                            <p:childTnLst>
                              <p:par>
                                <p:cTn id="1139" presetID="11" presetClass="entr" presetSubtype="0" fill="hold" grpId="0" nodeType="afterEffect">
                                  <p:stCondLst>
                                    <p:cond delay="0"/>
                                  </p:stCondLst>
                                  <p:childTnLst>
                                    <p:set>
                                      <p:cBhvr>
                                        <p:cTn id="1140" dur="1000">
                                          <p:stCondLst>
                                            <p:cond delay="0"/>
                                          </p:stCondLst>
                                        </p:cTn>
                                        <p:tgtEl>
                                          <p:spTgt spid="584"/>
                                        </p:tgtEl>
                                        <p:attrNameLst>
                                          <p:attrName>style.visibility</p:attrName>
                                        </p:attrNameLst>
                                      </p:cBhvr>
                                      <p:to>
                                        <p:strVal val="visible"/>
                                      </p:to>
                                    </p:set>
                                  </p:childTnLst>
                                </p:cTn>
                              </p:par>
                            </p:childTnLst>
                          </p:cTn>
                        </p:par>
                        <p:par>
                          <p:cTn id="1141" fill="hold">
                            <p:stCondLst>
                              <p:cond delay="61500"/>
                            </p:stCondLst>
                            <p:childTnLst>
                              <p:par>
                                <p:cTn id="1142" presetID="11" presetClass="entr" presetSubtype="0" fill="hold" grpId="0" nodeType="afterEffect">
                                  <p:stCondLst>
                                    <p:cond delay="0"/>
                                  </p:stCondLst>
                                  <p:childTnLst>
                                    <p:set>
                                      <p:cBhvr>
                                        <p:cTn id="1143" dur="1000">
                                          <p:stCondLst>
                                            <p:cond delay="0"/>
                                          </p:stCondLst>
                                        </p:cTn>
                                        <p:tgtEl>
                                          <p:spTgt spid="585"/>
                                        </p:tgtEl>
                                        <p:attrNameLst>
                                          <p:attrName>style.visibility</p:attrName>
                                        </p:attrNameLst>
                                      </p:cBhvr>
                                      <p:to>
                                        <p:strVal val="visible"/>
                                      </p:to>
                                    </p:set>
                                  </p:childTnLst>
                                </p:cTn>
                              </p:par>
                            </p:childTnLst>
                          </p:cTn>
                        </p:par>
                        <p:par>
                          <p:cTn id="1144" fill="hold">
                            <p:stCondLst>
                              <p:cond delay="62500"/>
                            </p:stCondLst>
                            <p:childTnLst>
                              <p:par>
                                <p:cTn id="1145" presetID="11" presetClass="entr" presetSubtype="0" fill="hold" grpId="0" nodeType="afterEffect">
                                  <p:stCondLst>
                                    <p:cond delay="0"/>
                                  </p:stCondLst>
                                  <p:childTnLst>
                                    <p:set>
                                      <p:cBhvr>
                                        <p:cTn id="1146" dur="1000">
                                          <p:stCondLst>
                                            <p:cond delay="0"/>
                                          </p:stCondLst>
                                        </p:cTn>
                                        <p:tgtEl>
                                          <p:spTgt spid="586"/>
                                        </p:tgtEl>
                                        <p:attrNameLst>
                                          <p:attrName>style.visibility</p:attrName>
                                        </p:attrNameLst>
                                      </p:cBhvr>
                                      <p:to>
                                        <p:strVal val="visible"/>
                                      </p:to>
                                    </p:set>
                                  </p:childTnLst>
                                </p:cTn>
                              </p:par>
                            </p:childTnLst>
                          </p:cTn>
                        </p:par>
                        <p:par>
                          <p:cTn id="1147" fill="hold">
                            <p:stCondLst>
                              <p:cond delay="63500"/>
                            </p:stCondLst>
                            <p:childTnLst>
                              <p:par>
                                <p:cTn id="1148" presetID="11" presetClass="entr" presetSubtype="0" fill="hold" grpId="0" nodeType="afterEffect">
                                  <p:stCondLst>
                                    <p:cond delay="0"/>
                                  </p:stCondLst>
                                  <p:childTnLst>
                                    <p:set>
                                      <p:cBhvr>
                                        <p:cTn id="1149" dur="1000">
                                          <p:stCondLst>
                                            <p:cond delay="0"/>
                                          </p:stCondLst>
                                        </p:cTn>
                                        <p:tgtEl>
                                          <p:spTgt spid="587"/>
                                        </p:tgtEl>
                                        <p:attrNameLst>
                                          <p:attrName>style.visibility</p:attrName>
                                        </p:attrNameLst>
                                      </p:cBhvr>
                                      <p:to>
                                        <p:strVal val="visible"/>
                                      </p:to>
                                    </p:set>
                                  </p:childTnLst>
                                </p:cTn>
                              </p:par>
                            </p:childTnLst>
                          </p:cTn>
                        </p:par>
                        <p:par>
                          <p:cTn id="1150" fill="hold">
                            <p:stCondLst>
                              <p:cond delay="64500"/>
                            </p:stCondLst>
                            <p:childTnLst>
                              <p:par>
                                <p:cTn id="1151" presetID="11" presetClass="entr" presetSubtype="0" fill="hold" grpId="0" nodeType="afterEffect">
                                  <p:stCondLst>
                                    <p:cond delay="0"/>
                                  </p:stCondLst>
                                  <p:childTnLst>
                                    <p:set>
                                      <p:cBhvr>
                                        <p:cTn id="1152" dur="1000">
                                          <p:stCondLst>
                                            <p:cond delay="0"/>
                                          </p:stCondLst>
                                        </p:cTn>
                                        <p:tgtEl>
                                          <p:spTgt spid="588"/>
                                        </p:tgtEl>
                                        <p:attrNameLst>
                                          <p:attrName>style.visibility</p:attrName>
                                        </p:attrNameLst>
                                      </p:cBhvr>
                                      <p:to>
                                        <p:strVal val="visible"/>
                                      </p:to>
                                    </p:set>
                                  </p:childTnLst>
                                </p:cTn>
                              </p:par>
                            </p:childTnLst>
                          </p:cTn>
                        </p:par>
                        <p:par>
                          <p:cTn id="1153" fill="hold">
                            <p:stCondLst>
                              <p:cond delay="65500"/>
                            </p:stCondLst>
                            <p:childTnLst>
                              <p:par>
                                <p:cTn id="1154" presetID="11" presetClass="entr" presetSubtype="0" fill="hold" grpId="0" nodeType="afterEffect">
                                  <p:stCondLst>
                                    <p:cond delay="0"/>
                                  </p:stCondLst>
                                  <p:childTnLst>
                                    <p:set>
                                      <p:cBhvr>
                                        <p:cTn id="1155" dur="1000">
                                          <p:stCondLst>
                                            <p:cond delay="0"/>
                                          </p:stCondLst>
                                        </p:cTn>
                                        <p:tgtEl>
                                          <p:spTgt spid="589"/>
                                        </p:tgtEl>
                                        <p:attrNameLst>
                                          <p:attrName>style.visibility</p:attrName>
                                        </p:attrNameLst>
                                      </p:cBhvr>
                                      <p:to>
                                        <p:strVal val="visible"/>
                                      </p:to>
                                    </p:set>
                                  </p:childTnLst>
                                </p:cTn>
                              </p:par>
                            </p:childTnLst>
                          </p:cTn>
                        </p:par>
                        <p:par>
                          <p:cTn id="1156" fill="hold">
                            <p:stCondLst>
                              <p:cond delay="66500"/>
                            </p:stCondLst>
                            <p:childTnLst>
                              <p:par>
                                <p:cTn id="1157" presetID="11" presetClass="entr" presetSubtype="0" fill="hold" grpId="0" nodeType="afterEffect">
                                  <p:stCondLst>
                                    <p:cond delay="0"/>
                                  </p:stCondLst>
                                  <p:childTnLst>
                                    <p:set>
                                      <p:cBhvr>
                                        <p:cTn id="1158" dur="1000">
                                          <p:stCondLst>
                                            <p:cond delay="0"/>
                                          </p:stCondLst>
                                        </p:cTn>
                                        <p:tgtEl>
                                          <p:spTgt spid="590"/>
                                        </p:tgtEl>
                                        <p:attrNameLst>
                                          <p:attrName>style.visibility</p:attrName>
                                        </p:attrNameLst>
                                      </p:cBhvr>
                                      <p:to>
                                        <p:strVal val="visible"/>
                                      </p:to>
                                    </p:set>
                                  </p:childTnLst>
                                </p:cTn>
                              </p:par>
                            </p:childTnLst>
                          </p:cTn>
                        </p:par>
                        <p:par>
                          <p:cTn id="1159" fill="hold">
                            <p:stCondLst>
                              <p:cond delay="67500"/>
                            </p:stCondLst>
                            <p:childTnLst>
                              <p:par>
                                <p:cTn id="1160" presetID="11" presetClass="entr" presetSubtype="0" fill="hold" grpId="0" nodeType="afterEffect">
                                  <p:stCondLst>
                                    <p:cond delay="0"/>
                                  </p:stCondLst>
                                  <p:childTnLst>
                                    <p:set>
                                      <p:cBhvr>
                                        <p:cTn id="1161" dur="1000">
                                          <p:stCondLst>
                                            <p:cond delay="0"/>
                                          </p:stCondLst>
                                        </p:cTn>
                                        <p:tgtEl>
                                          <p:spTgt spid="591"/>
                                        </p:tgtEl>
                                        <p:attrNameLst>
                                          <p:attrName>style.visibility</p:attrName>
                                        </p:attrNameLst>
                                      </p:cBhvr>
                                      <p:to>
                                        <p:strVal val="visible"/>
                                      </p:to>
                                    </p:set>
                                  </p:childTnLst>
                                </p:cTn>
                              </p:par>
                            </p:childTnLst>
                          </p:cTn>
                        </p:par>
                        <p:par>
                          <p:cTn id="1162" fill="hold">
                            <p:stCondLst>
                              <p:cond delay="68500"/>
                            </p:stCondLst>
                            <p:childTnLst>
                              <p:par>
                                <p:cTn id="1163" presetID="11" presetClass="entr" presetSubtype="0" fill="hold" grpId="0" nodeType="afterEffect">
                                  <p:stCondLst>
                                    <p:cond delay="0"/>
                                  </p:stCondLst>
                                  <p:childTnLst>
                                    <p:set>
                                      <p:cBhvr>
                                        <p:cTn id="1164" dur="1000">
                                          <p:stCondLst>
                                            <p:cond delay="0"/>
                                          </p:stCondLst>
                                        </p:cTn>
                                        <p:tgtEl>
                                          <p:spTgt spid="592"/>
                                        </p:tgtEl>
                                        <p:attrNameLst>
                                          <p:attrName>style.visibility</p:attrName>
                                        </p:attrNameLst>
                                      </p:cBhvr>
                                      <p:to>
                                        <p:strVal val="visible"/>
                                      </p:to>
                                    </p:set>
                                  </p:childTnLst>
                                </p:cTn>
                              </p:par>
                            </p:childTnLst>
                          </p:cTn>
                        </p:par>
                        <p:par>
                          <p:cTn id="1165" fill="hold">
                            <p:stCondLst>
                              <p:cond delay="69500"/>
                            </p:stCondLst>
                            <p:childTnLst>
                              <p:par>
                                <p:cTn id="1166" presetID="11" presetClass="entr" presetSubtype="0" fill="hold" grpId="0" nodeType="afterEffect">
                                  <p:stCondLst>
                                    <p:cond delay="0"/>
                                  </p:stCondLst>
                                  <p:childTnLst>
                                    <p:set>
                                      <p:cBhvr>
                                        <p:cTn id="1167" dur="1000">
                                          <p:stCondLst>
                                            <p:cond delay="0"/>
                                          </p:stCondLst>
                                        </p:cTn>
                                        <p:tgtEl>
                                          <p:spTgt spid="593"/>
                                        </p:tgtEl>
                                        <p:attrNameLst>
                                          <p:attrName>style.visibility</p:attrName>
                                        </p:attrNameLst>
                                      </p:cBhvr>
                                      <p:to>
                                        <p:strVal val="visible"/>
                                      </p:to>
                                    </p:set>
                                  </p:childTnLst>
                                </p:cTn>
                              </p:par>
                            </p:childTnLst>
                          </p:cTn>
                        </p:par>
                        <p:par>
                          <p:cTn id="1168" fill="hold">
                            <p:stCondLst>
                              <p:cond delay="70500"/>
                            </p:stCondLst>
                            <p:childTnLst>
                              <p:par>
                                <p:cTn id="1169" presetID="11" presetClass="entr" presetSubtype="0" fill="hold" grpId="0" nodeType="afterEffect">
                                  <p:stCondLst>
                                    <p:cond delay="0"/>
                                  </p:stCondLst>
                                  <p:childTnLst>
                                    <p:set>
                                      <p:cBhvr>
                                        <p:cTn id="1170" dur="1000">
                                          <p:stCondLst>
                                            <p:cond delay="0"/>
                                          </p:stCondLst>
                                        </p:cTn>
                                        <p:tgtEl>
                                          <p:spTgt spid="594"/>
                                        </p:tgtEl>
                                        <p:attrNameLst>
                                          <p:attrName>style.visibility</p:attrName>
                                        </p:attrNameLst>
                                      </p:cBhvr>
                                      <p:to>
                                        <p:strVal val="visible"/>
                                      </p:to>
                                    </p:set>
                                  </p:childTnLst>
                                </p:cTn>
                              </p:par>
                            </p:childTnLst>
                          </p:cTn>
                        </p:par>
                        <p:par>
                          <p:cTn id="1171" fill="hold">
                            <p:stCondLst>
                              <p:cond delay="71500"/>
                            </p:stCondLst>
                            <p:childTnLst>
                              <p:par>
                                <p:cTn id="1172" presetID="11" presetClass="entr" presetSubtype="0" fill="hold" grpId="0" nodeType="afterEffect">
                                  <p:stCondLst>
                                    <p:cond delay="0"/>
                                  </p:stCondLst>
                                  <p:childTnLst>
                                    <p:set>
                                      <p:cBhvr>
                                        <p:cTn id="1173" dur="1000">
                                          <p:stCondLst>
                                            <p:cond delay="0"/>
                                          </p:stCondLst>
                                        </p:cTn>
                                        <p:tgtEl>
                                          <p:spTgt spid="595"/>
                                        </p:tgtEl>
                                        <p:attrNameLst>
                                          <p:attrName>style.visibility</p:attrName>
                                        </p:attrNameLst>
                                      </p:cBhvr>
                                      <p:to>
                                        <p:strVal val="visible"/>
                                      </p:to>
                                    </p:set>
                                  </p:childTnLst>
                                </p:cTn>
                              </p:par>
                            </p:childTnLst>
                          </p:cTn>
                        </p:par>
                        <p:par>
                          <p:cTn id="1174" fill="hold">
                            <p:stCondLst>
                              <p:cond delay="72500"/>
                            </p:stCondLst>
                            <p:childTnLst>
                              <p:par>
                                <p:cTn id="1175" presetID="11" presetClass="entr" presetSubtype="0" fill="hold" grpId="0" nodeType="afterEffect">
                                  <p:stCondLst>
                                    <p:cond delay="0"/>
                                  </p:stCondLst>
                                  <p:childTnLst>
                                    <p:set>
                                      <p:cBhvr>
                                        <p:cTn id="1176" dur="1000">
                                          <p:stCondLst>
                                            <p:cond delay="0"/>
                                          </p:stCondLst>
                                        </p:cTn>
                                        <p:tgtEl>
                                          <p:spTgt spid="596"/>
                                        </p:tgtEl>
                                        <p:attrNameLst>
                                          <p:attrName>style.visibility</p:attrName>
                                        </p:attrNameLst>
                                      </p:cBhvr>
                                      <p:to>
                                        <p:strVal val="visible"/>
                                      </p:to>
                                    </p:set>
                                  </p:childTnLst>
                                </p:cTn>
                              </p:par>
                            </p:childTnLst>
                          </p:cTn>
                        </p:par>
                        <p:par>
                          <p:cTn id="1177" fill="hold">
                            <p:stCondLst>
                              <p:cond delay="73500"/>
                            </p:stCondLst>
                            <p:childTnLst>
                              <p:par>
                                <p:cTn id="1178" presetID="11" presetClass="entr" presetSubtype="0" fill="hold" grpId="0" nodeType="afterEffect">
                                  <p:stCondLst>
                                    <p:cond delay="0"/>
                                  </p:stCondLst>
                                  <p:childTnLst>
                                    <p:set>
                                      <p:cBhvr>
                                        <p:cTn id="1179" dur="1000">
                                          <p:stCondLst>
                                            <p:cond delay="0"/>
                                          </p:stCondLst>
                                        </p:cTn>
                                        <p:tgtEl>
                                          <p:spTgt spid="597"/>
                                        </p:tgtEl>
                                        <p:attrNameLst>
                                          <p:attrName>style.visibility</p:attrName>
                                        </p:attrNameLst>
                                      </p:cBhvr>
                                      <p:to>
                                        <p:strVal val="visible"/>
                                      </p:to>
                                    </p:set>
                                  </p:childTnLst>
                                </p:cTn>
                              </p:par>
                            </p:childTnLst>
                          </p:cTn>
                        </p:par>
                        <p:par>
                          <p:cTn id="1180" fill="hold">
                            <p:stCondLst>
                              <p:cond delay="74500"/>
                            </p:stCondLst>
                            <p:childTnLst>
                              <p:par>
                                <p:cTn id="1181" presetID="11" presetClass="entr" presetSubtype="0" fill="hold" grpId="0" nodeType="afterEffect">
                                  <p:stCondLst>
                                    <p:cond delay="0"/>
                                  </p:stCondLst>
                                  <p:childTnLst>
                                    <p:set>
                                      <p:cBhvr>
                                        <p:cTn id="1182" dur="1000">
                                          <p:stCondLst>
                                            <p:cond delay="0"/>
                                          </p:stCondLst>
                                        </p:cTn>
                                        <p:tgtEl>
                                          <p:spTgt spid="598"/>
                                        </p:tgtEl>
                                        <p:attrNameLst>
                                          <p:attrName>style.visibility</p:attrName>
                                        </p:attrNameLst>
                                      </p:cBhvr>
                                      <p:to>
                                        <p:strVal val="visible"/>
                                      </p:to>
                                    </p:set>
                                  </p:childTnLst>
                                </p:cTn>
                              </p:par>
                            </p:childTnLst>
                          </p:cTn>
                        </p:par>
                        <p:par>
                          <p:cTn id="1183" fill="hold">
                            <p:stCondLst>
                              <p:cond delay="75500"/>
                            </p:stCondLst>
                            <p:childTnLst>
                              <p:par>
                                <p:cTn id="1184" presetID="11" presetClass="entr" presetSubtype="0" fill="hold" grpId="0" nodeType="afterEffect">
                                  <p:stCondLst>
                                    <p:cond delay="0"/>
                                  </p:stCondLst>
                                  <p:childTnLst>
                                    <p:set>
                                      <p:cBhvr>
                                        <p:cTn id="1185" dur="1000">
                                          <p:stCondLst>
                                            <p:cond delay="0"/>
                                          </p:stCondLst>
                                        </p:cTn>
                                        <p:tgtEl>
                                          <p:spTgt spid="599"/>
                                        </p:tgtEl>
                                        <p:attrNameLst>
                                          <p:attrName>style.visibility</p:attrName>
                                        </p:attrNameLst>
                                      </p:cBhvr>
                                      <p:to>
                                        <p:strVal val="visible"/>
                                      </p:to>
                                    </p:set>
                                  </p:childTnLst>
                                </p:cTn>
                              </p:par>
                            </p:childTnLst>
                          </p:cTn>
                        </p:par>
                        <p:par>
                          <p:cTn id="1186" fill="hold">
                            <p:stCondLst>
                              <p:cond delay="76500"/>
                            </p:stCondLst>
                            <p:childTnLst>
                              <p:par>
                                <p:cTn id="1187" presetID="11" presetClass="entr" presetSubtype="0" fill="hold" grpId="0" nodeType="afterEffect">
                                  <p:stCondLst>
                                    <p:cond delay="0"/>
                                  </p:stCondLst>
                                  <p:childTnLst>
                                    <p:set>
                                      <p:cBhvr>
                                        <p:cTn id="1188" dur="1000">
                                          <p:stCondLst>
                                            <p:cond delay="0"/>
                                          </p:stCondLst>
                                        </p:cTn>
                                        <p:tgtEl>
                                          <p:spTgt spid="600"/>
                                        </p:tgtEl>
                                        <p:attrNameLst>
                                          <p:attrName>style.visibility</p:attrName>
                                        </p:attrNameLst>
                                      </p:cBhvr>
                                      <p:to>
                                        <p:strVal val="visible"/>
                                      </p:to>
                                    </p:set>
                                  </p:childTnLst>
                                </p:cTn>
                              </p:par>
                            </p:childTnLst>
                          </p:cTn>
                        </p:par>
                        <p:par>
                          <p:cTn id="1189" fill="hold">
                            <p:stCondLst>
                              <p:cond delay="77500"/>
                            </p:stCondLst>
                            <p:childTnLst>
                              <p:par>
                                <p:cTn id="1190" presetID="11" presetClass="entr" presetSubtype="0" fill="hold" grpId="0" nodeType="afterEffect">
                                  <p:stCondLst>
                                    <p:cond delay="0"/>
                                  </p:stCondLst>
                                  <p:childTnLst>
                                    <p:set>
                                      <p:cBhvr>
                                        <p:cTn id="1191" dur="1000">
                                          <p:stCondLst>
                                            <p:cond delay="0"/>
                                          </p:stCondLst>
                                        </p:cTn>
                                        <p:tgtEl>
                                          <p:spTgt spid="601"/>
                                        </p:tgtEl>
                                        <p:attrNameLst>
                                          <p:attrName>style.visibility</p:attrName>
                                        </p:attrNameLst>
                                      </p:cBhvr>
                                      <p:to>
                                        <p:strVal val="visible"/>
                                      </p:to>
                                    </p:set>
                                  </p:childTnLst>
                                </p:cTn>
                              </p:par>
                            </p:childTnLst>
                          </p:cTn>
                        </p:par>
                        <p:par>
                          <p:cTn id="1192" fill="hold">
                            <p:stCondLst>
                              <p:cond delay="78500"/>
                            </p:stCondLst>
                            <p:childTnLst>
                              <p:par>
                                <p:cTn id="1193" presetID="11" presetClass="entr" presetSubtype="0" fill="hold" grpId="0" nodeType="afterEffect">
                                  <p:stCondLst>
                                    <p:cond delay="0"/>
                                  </p:stCondLst>
                                  <p:childTnLst>
                                    <p:set>
                                      <p:cBhvr>
                                        <p:cTn id="1194" dur="1000">
                                          <p:stCondLst>
                                            <p:cond delay="0"/>
                                          </p:stCondLst>
                                        </p:cTn>
                                        <p:tgtEl>
                                          <p:spTgt spid="602"/>
                                        </p:tgtEl>
                                        <p:attrNameLst>
                                          <p:attrName>style.visibility</p:attrName>
                                        </p:attrNameLst>
                                      </p:cBhvr>
                                      <p:to>
                                        <p:strVal val="visible"/>
                                      </p:to>
                                    </p:set>
                                  </p:childTnLst>
                                </p:cTn>
                              </p:par>
                            </p:childTnLst>
                          </p:cTn>
                        </p:par>
                        <p:par>
                          <p:cTn id="1195" fill="hold">
                            <p:stCondLst>
                              <p:cond delay="79500"/>
                            </p:stCondLst>
                            <p:childTnLst>
                              <p:par>
                                <p:cTn id="1196" presetID="11" presetClass="entr" presetSubtype="0" fill="hold" grpId="0" nodeType="afterEffect">
                                  <p:stCondLst>
                                    <p:cond delay="0"/>
                                  </p:stCondLst>
                                  <p:childTnLst>
                                    <p:set>
                                      <p:cBhvr>
                                        <p:cTn id="1197" dur="1000">
                                          <p:stCondLst>
                                            <p:cond delay="0"/>
                                          </p:stCondLst>
                                        </p:cTn>
                                        <p:tgtEl>
                                          <p:spTgt spid="603"/>
                                        </p:tgtEl>
                                        <p:attrNameLst>
                                          <p:attrName>style.visibility</p:attrName>
                                        </p:attrNameLst>
                                      </p:cBhvr>
                                      <p:to>
                                        <p:strVal val="visible"/>
                                      </p:to>
                                    </p:set>
                                  </p:childTnLst>
                                </p:cTn>
                              </p:par>
                            </p:childTnLst>
                          </p:cTn>
                        </p:par>
                        <p:par>
                          <p:cTn id="1198" fill="hold">
                            <p:stCondLst>
                              <p:cond delay="80500"/>
                            </p:stCondLst>
                            <p:childTnLst>
                              <p:par>
                                <p:cTn id="1199" presetID="11" presetClass="entr" presetSubtype="0" fill="hold" grpId="0" nodeType="afterEffect">
                                  <p:stCondLst>
                                    <p:cond delay="0"/>
                                  </p:stCondLst>
                                  <p:childTnLst>
                                    <p:set>
                                      <p:cBhvr>
                                        <p:cTn id="1200" dur="1000">
                                          <p:stCondLst>
                                            <p:cond delay="0"/>
                                          </p:stCondLst>
                                        </p:cTn>
                                        <p:tgtEl>
                                          <p:spTgt spid="604"/>
                                        </p:tgtEl>
                                        <p:attrNameLst>
                                          <p:attrName>style.visibility</p:attrName>
                                        </p:attrNameLst>
                                      </p:cBhvr>
                                      <p:to>
                                        <p:strVal val="visible"/>
                                      </p:to>
                                    </p:set>
                                  </p:childTnLst>
                                </p:cTn>
                              </p:par>
                            </p:childTnLst>
                          </p:cTn>
                        </p:par>
                        <p:par>
                          <p:cTn id="1201" fill="hold">
                            <p:stCondLst>
                              <p:cond delay="81500"/>
                            </p:stCondLst>
                            <p:childTnLst>
                              <p:par>
                                <p:cTn id="1202" presetID="11" presetClass="entr" presetSubtype="0" fill="hold" grpId="0" nodeType="afterEffect">
                                  <p:stCondLst>
                                    <p:cond delay="0"/>
                                  </p:stCondLst>
                                  <p:childTnLst>
                                    <p:set>
                                      <p:cBhvr>
                                        <p:cTn id="1203" dur="1000">
                                          <p:stCondLst>
                                            <p:cond delay="0"/>
                                          </p:stCondLst>
                                        </p:cTn>
                                        <p:tgtEl>
                                          <p:spTgt spid="605"/>
                                        </p:tgtEl>
                                        <p:attrNameLst>
                                          <p:attrName>style.visibility</p:attrName>
                                        </p:attrNameLst>
                                      </p:cBhvr>
                                      <p:to>
                                        <p:strVal val="visible"/>
                                      </p:to>
                                    </p:set>
                                  </p:childTnLst>
                                </p:cTn>
                              </p:par>
                            </p:childTnLst>
                          </p:cTn>
                        </p:par>
                        <p:par>
                          <p:cTn id="1204" fill="hold">
                            <p:stCondLst>
                              <p:cond delay="82500"/>
                            </p:stCondLst>
                            <p:childTnLst>
                              <p:par>
                                <p:cTn id="1205" presetID="11" presetClass="entr" presetSubtype="0" fill="hold" grpId="0" nodeType="afterEffect">
                                  <p:stCondLst>
                                    <p:cond delay="0"/>
                                  </p:stCondLst>
                                  <p:childTnLst>
                                    <p:set>
                                      <p:cBhvr>
                                        <p:cTn id="1206" dur="1000">
                                          <p:stCondLst>
                                            <p:cond delay="0"/>
                                          </p:stCondLst>
                                        </p:cTn>
                                        <p:tgtEl>
                                          <p:spTgt spid="606"/>
                                        </p:tgtEl>
                                        <p:attrNameLst>
                                          <p:attrName>style.visibility</p:attrName>
                                        </p:attrNameLst>
                                      </p:cBhvr>
                                      <p:to>
                                        <p:strVal val="visible"/>
                                      </p:to>
                                    </p:set>
                                  </p:childTnLst>
                                </p:cTn>
                              </p:par>
                            </p:childTnLst>
                          </p:cTn>
                        </p:par>
                        <p:par>
                          <p:cTn id="1207" fill="hold">
                            <p:stCondLst>
                              <p:cond delay="83500"/>
                            </p:stCondLst>
                            <p:childTnLst>
                              <p:par>
                                <p:cTn id="1208" presetID="11" presetClass="entr" presetSubtype="0" fill="hold" grpId="0" nodeType="afterEffect">
                                  <p:stCondLst>
                                    <p:cond delay="0"/>
                                  </p:stCondLst>
                                  <p:childTnLst>
                                    <p:set>
                                      <p:cBhvr>
                                        <p:cTn id="1209" dur="1000">
                                          <p:stCondLst>
                                            <p:cond delay="0"/>
                                          </p:stCondLst>
                                        </p:cTn>
                                        <p:tgtEl>
                                          <p:spTgt spid="607"/>
                                        </p:tgtEl>
                                        <p:attrNameLst>
                                          <p:attrName>style.visibility</p:attrName>
                                        </p:attrNameLst>
                                      </p:cBhvr>
                                      <p:to>
                                        <p:strVal val="visible"/>
                                      </p:to>
                                    </p:set>
                                  </p:childTnLst>
                                </p:cTn>
                              </p:par>
                            </p:childTnLst>
                          </p:cTn>
                        </p:par>
                        <p:par>
                          <p:cTn id="1210" fill="hold">
                            <p:stCondLst>
                              <p:cond delay="84500"/>
                            </p:stCondLst>
                            <p:childTnLst>
                              <p:par>
                                <p:cTn id="1211" presetID="11" presetClass="entr" presetSubtype="0" fill="hold" grpId="0" nodeType="afterEffect">
                                  <p:stCondLst>
                                    <p:cond delay="0"/>
                                  </p:stCondLst>
                                  <p:childTnLst>
                                    <p:set>
                                      <p:cBhvr>
                                        <p:cTn id="1212" dur="1000">
                                          <p:stCondLst>
                                            <p:cond delay="0"/>
                                          </p:stCondLst>
                                        </p:cTn>
                                        <p:tgtEl>
                                          <p:spTgt spid="608"/>
                                        </p:tgtEl>
                                        <p:attrNameLst>
                                          <p:attrName>style.visibility</p:attrName>
                                        </p:attrNameLst>
                                      </p:cBhvr>
                                      <p:to>
                                        <p:strVal val="visible"/>
                                      </p:to>
                                    </p:set>
                                  </p:childTnLst>
                                </p:cTn>
                              </p:par>
                            </p:childTnLst>
                          </p:cTn>
                        </p:par>
                        <p:par>
                          <p:cTn id="1213" fill="hold">
                            <p:stCondLst>
                              <p:cond delay="85500"/>
                            </p:stCondLst>
                            <p:childTnLst>
                              <p:par>
                                <p:cTn id="1214" presetID="11" presetClass="entr" presetSubtype="0" fill="hold" grpId="0" nodeType="afterEffect">
                                  <p:stCondLst>
                                    <p:cond delay="0"/>
                                  </p:stCondLst>
                                  <p:childTnLst>
                                    <p:set>
                                      <p:cBhvr>
                                        <p:cTn id="1215" dur="1000">
                                          <p:stCondLst>
                                            <p:cond delay="0"/>
                                          </p:stCondLst>
                                        </p:cTn>
                                        <p:tgtEl>
                                          <p:spTgt spid="609"/>
                                        </p:tgtEl>
                                        <p:attrNameLst>
                                          <p:attrName>style.visibility</p:attrName>
                                        </p:attrNameLst>
                                      </p:cBhvr>
                                      <p:to>
                                        <p:strVal val="visible"/>
                                      </p:to>
                                    </p:set>
                                  </p:childTnLst>
                                </p:cTn>
                              </p:par>
                            </p:childTnLst>
                          </p:cTn>
                        </p:par>
                        <p:par>
                          <p:cTn id="1216" fill="hold">
                            <p:stCondLst>
                              <p:cond delay="86500"/>
                            </p:stCondLst>
                            <p:childTnLst>
                              <p:par>
                                <p:cTn id="1217" presetID="11" presetClass="entr" presetSubtype="0" fill="hold" grpId="0" nodeType="afterEffect">
                                  <p:stCondLst>
                                    <p:cond delay="0"/>
                                  </p:stCondLst>
                                  <p:childTnLst>
                                    <p:set>
                                      <p:cBhvr>
                                        <p:cTn id="1218" dur="1000">
                                          <p:stCondLst>
                                            <p:cond delay="0"/>
                                          </p:stCondLst>
                                        </p:cTn>
                                        <p:tgtEl>
                                          <p:spTgt spid="610"/>
                                        </p:tgtEl>
                                        <p:attrNameLst>
                                          <p:attrName>style.visibility</p:attrName>
                                        </p:attrNameLst>
                                      </p:cBhvr>
                                      <p:to>
                                        <p:strVal val="visible"/>
                                      </p:to>
                                    </p:set>
                                  </p:childTnLst>
                                </p:cTn>
                              </p:par>
                            </p:childTnLst>
                          </p:cTn>
                        </p:par>
                        <p:par>
                          <p:cTn id="1219" fill="hold">
                            <p:stCondLst>
                              <p:cond delay="87500"/>
                            </p:stCondLst>
                            <p:childTnLst>
                              <p:par>
                                <p:cTn id="1220" presetID="11" presetClass="entr" presetSubtype="0" fill="hold" grpId="0" nodeType="afterEffect">
                                  <p:stCondLst>
                                    <p:cond delay="0"/>
                                  </p:stCondLst>
                                  <p:childTnLst>
                                    <p:set>
                                      <p:cBhvr>
                                        <p:cTn id="1221" dur="1000">
                                          <p:stCondLst>
                                            <p:cond delay="0"/>
                                          </p:stCondLst>
                                        </p:cTn>
                                        <p:tgtEl>
                                          <p:spTgt spid="611"/>
                                        </p:tgtEl>
                                        <p:attrNameLst>
                                          <p:attrName>style.visibility</p:attrName>
                                        </p:attrNameLst>
                                      </p:cBhvr>
                                      <p:to>
                                        <p:strVal val="visible"/>
                                      </p:to>
                                    </p:set>
                                  </p:childTnLst>
                                </p:cTn>
                              </p:par>
                            </p:childTnLst>
                          </p:cTn>
                        </p:par>
                        <p:par>
                          <p:cTn id="1222" fill="hold">
                            <p:stCondLst>
                              <p:cond delay="88500"/>
                            </p:stCondLst>
                            <p:childTnLst>
                              <p:par>
                                <p:cTn id="1223" presetID="11" presetClass="entr" presetSubtype="0" fill="hold" grpId="0" nodeType="afterEffect">
                                  <p:stCondLst>
                                    <p:cond delay="0"/>
                                  </p:stCondLst>
                                  <p:childTnLst>
                                    <p:set>
                                      <p:cBhvr>
                                        <p:cTn id="1224" dur="1000">
                                          <p:stCondLst>
                                            <p:cond delay="0"/>
                                          </p:stCondLst>
                                        </p:cTn>
                                        <p:tgtEl>
                                          <p:spTgt spid="612"/>
                                        </p:tgtEl>
                                        <p:attrNameLst>
                                          <p:attrName>style.visibility</p:attrName>
                                        </p:attrNameLst>
                                      </p:cBhvr>
                                      <p:to>
                                        <p:strVal val="visible"/>
                                      </p:to>
                                    </p:set>
                                  </p:childTnLst>
                                </p:cTn>
                              </p:par>
                            </p:childTnLst>
                          </p:cTn>
                        </p:par>
                        <p:par>
                          <p:cTn id="1225" fill="hold">
                            <p:stCondLst>
                              <p:cond delay="89500"/>
                            </p:stCondLst>
                            <p:childTnLst>
                              <p:par>
                                <p:cTn id="1226" presetID="11" presetClass="entr" presetSubtype="0" fill="hold" grpId="0" nodeType="afterEffect">
                                  <p:stCondLst>
                                    <p:cond delay="0"/>
                                  </p:stCondLst>
                                  <p:childTnLst>
                                    <p:set>
                                      <p:cBhvr>
                                        <p:cTn id="1227" dur="1000">
                                          <p:stCondLst>
                                            <p:cond delay="0"/>
                                          </p:stCondLst>
                                        </p:cTn>
                                        <p:tgtEl>
                                          <p:spTgt spid="613"/>
                                        </p:tgtEl>
                                        <p:attrNameLst>
                                          <p:attrName>style.visibility</p:attrName>
                                        </p:attrNameLst>
                                      </p:cBhvr>
                                      <p:to>
                                        <p:strVal val="visible"/>
                                      </p:to>
                                    </p:set>
                                  </p:childTnLst>
                                </p:cTn>
                              </p:par>
                            </p:childTnLst>
                          </p:cTn>
                        </p:par>
                        <p:par>
                          <p:cTn id="1228" fill="hold">
                            <p:stCondLst>
                              <p:cond delay="90500"/>
                            </p:stCondLst>
                            <p:childTnLst>
                              <p:par>
                                <p:cTn id="1229" presetID="11" presetClass="entr" presetSubtype="0" fill="hold" grpId="0" nodeType="afterEffect">
                                  <p:stCondLst>
                                    <p:cond delay="0"/>
                                  </p:stCondLst>
                                  <p:childTnLst>
                                    <p:set>
                                      <p:cBhvr>
                                        <p:cTn id="1230" dur="1000">
                                          <p:stCondLst>
                                            <p:cond delay="0"/>
                                          </p:stCondLst>
                                        </p:cTn>
                                        <p:tgtEl>
                                          <p:spTgt spid="614"/>
                                        </p:tgtEl>
                                        <p:attrNameLst>
                                          <p:attrName>style.visibility</p:attrName>
                                        </p:attrNameLst>
                                      </p:cBhvr>
                                      <p:to>
                                        <p:strVal val="visible"/>
                                      </p:to>
                                    </p:set>
                                  </p:childTnLst>
                                </p:cTn>
                              </p:par>
                            </p:childTnLst>
                          </p:cTn>
                        </p:par>
                        <p:par>
                          <p:cTn id="1231" fill="hold">
                            <p:stCondLst>
                              <p:cond delay="91500"/>
                            </p:stCondLst>
                            <p:childTnLst>
                              <p:par>
                                <p:cTn id="1232" presetID="11" presetClass="entr" presetSubtype="0" fill="hold" grpId="0" nodeType="afterEffect">
                                  <p:stCondLst>
                                    <p:cond delay="0"/>
                                  </p:stCondLst>
                                  <p:childTnLst>
                                    <p:set>
                                      <p:cBhvr>
                                        <p:cTn id="1233" dur="1000">
                                          <p:stCondLst>
                                            <p:cond delay="0"/>
                                          </p:stCondLst>
                                        </p:cTn>
                                        <p:tgtEl>
                                          <p:spTgt spid="615"/>
                                        </p:tgtEl>
                                        <p:attrNameLst>
                                          <p:attrName>style.visibility</p:attrName>
                                        </p:attrNameLst>
                                      </p:cBhvr>
                                      <p:to>
                                        <p:strVal val="visible"/>
                                      </p:to>
                                    </p:set>
                                  </p:childTnLst>
                                </p:cTn>
                              </p:par>
                            </p:childTnLst>
                          </p:cTn>
                        </p:par>
                        <p:par>
                          <p:cTn id="1234" fill="hold">
                            <p:stCondLst>
                              <p:cond delay="92500"/>
                            </p:stCondLst>
                            <p:childTnLst>
                              <p:par>
                                <p:cTn id="1235" presetID="11" presetClass="entr" presetSubtype="0" fill="hold" grpId="0" nodeType="afterEffect">
                                  <p:stCondLst>
                                    <p:cond delay="0"/>
                                  </p:stCondLst>
                                  <p:childTnLst>
                                    <p:set>
                                      <p:cBhvr>
                                        <p:cTn id="1236" dur="1000">
                                          <p:stCondLst>
                                            <p:cond delay="0"/>
                                          </p:stCondLst>
                                        </p:cTn>
                                        <p:tgtEl>
                                          <p:spTgt spid="616"/>
                                        </p:tgtEl>
                                        <p:attrNameLst>
                                          <p:attrName>style.visibility</p:attrName>
                                        </p:attrNameLst>
                                      </p:cBhvr>
                                      <p:to>
                                        <p:strVal val="visible"/>
                                      </p:to>
                                    </p:set>
                                  </p:childTnLst>
                                </p:cTn>
                              </p:par>
                            </p:childTnLst>
                          </p:cTn>
                        </p:par>
                        <p:par>
                          <p:cTn id="1237" fill="hold">
                            <p:stCondLst>
                              <p:cond delay="93500"/>
                            </p:stCondLst>
                            <p:childTnLst>
                              <p:par>
                                <p:cTn id="1238" presetID="11" presetClass="entr" presetSubtype="0" fill="hold" grpId="0" nodeType="afterEffect">
                                  <p:stCondLst>
                                    <p:cond delay="0"/>
                                  </p:stCondLst>
                                  <p:childTnLst>
                                    <p:set>
                                      <p:cBhvr>
                                        <p:cTn id="1239" dur="1000">
                                          <p:stCondLst>
                                            <p:cond delay="0"/>
                                          </p:stCondLst>
                                        </p:cTn>
                                        <p:tgtEl>
                                          <p:spTgt spid="617"/>
                                        </p:tgtEl>
                                        <p:attrNameLst>
                                          <p:attrName>style.visibility</p:attrName>
                                        </p:attrNameLst>
                                      </p:cBhvr>
                                      <p:to>
                                        <p:strVal val="visible"/>
                                      </p:to>
                                    </p:set>
                                  </p:childTnLst>
                                </p:cTn>
                              </p:par>
                            </p:childTnLst>
                          </p:cTn>
                        </p:par>
                        <p:par>
                          <p:cTn id="1240" fill="hold">
                            <p:stCondLst>
                              <p:cond delay="94500"/>
                            </p:stCondLst>
                            <p:childTnLst>
                              <p:par>
                                <p:cTn id="1241" presetID="11" presetClass="entr" presetSubtype="0" fill="hold" grpId="0" nodeType="afterEffect">
                                  <p:stCondLst>
                                    <p:cond delay="0"/>
                                  </p:stCondLst>
                                  <p:childTnLst>
                                    <p:set>
                                      <p:cBhvr>
                                        <p:cTn id="1242" dur="1000">
                                          <p:stCondLst>
                                            <p:cond delay="0"/>
                                          </p:stCondLst>
                                        </p:cTn>
                                        <p:tgtEl>
                                          <p:spTgt spid="618"/>
                                        </p:tgtEl>
                                        <p:attrNameLst>
                                          <p:attrName>style.visibility</p:attrName>
                                        </p:attrNameLst>
                                      </p:cBhvr>
                                      <p:to>
                                        <p:strVal val="visible"/>
                                      </p:to>
                                    </p:set>
                                  </p:childTnLst>
                                </p:cTn>
                              </p:par>
                            </p:childTnLst>
                          </p:cTn>
                        </p:par>
                        <p:par>
                          <p:cTn id="1243" fill="hold">
                            <p:stCondLst>
                              <p:cond delay="95500"/>
                            </p:stCondLst>
                            <p:childTnLst>
                              <p:par>
                                <p:cTn id="1244" presetID="11" presetClass="entr" presetSubtype="0" fill="hold" grpId="0" nodeType="afterEffect">
                                  <p:stCondLst>
                                    <p:cond delay="0"/>
                                  </p:stCondLst>
                                  <p:childTnLst>
                                    <p:set>
                                      <p:cBhvr>
                                        <p:cTn id="1245" dur="1000">
                                          <p:stCondLst>
                                            <p:cond delay="0"/>
                                          </p:stCondLst>
                                        </p:cTn>
                                        <p:tgtEl>
                                          <p:spTgt spid="619"/>
                                        </p:tgtEl>
                                        <p:attrNameLst>
                                          <p:attrName>style.visibility</p:attrName>
                                        </p:attrNameLst>
                                      </p:cBhvr>
                                      <p:to>
                                        <p:strVal val="visible"/>
                                      </p:to>
                                    </p:set>
                                  </p:childTnLst>
                                </p:cTn>
                              </p:par>
                            </p:childTnLst>
                          </p:cTn>
                        </p:par>
                        <p:par>
                          <p:cTn id="1246" fill="hold">
                            <p:stCondLst>
                              <p:cond delay="96500"/>
                            </p:stCondLst>
                            <p:childTnLst>
                              <p:par>
                                <p:cTn id="1247" presetID="11" presetClass="entr" presetSubtype="0" fill="hold" grpId="0" nodeType="afterEffect">
                                  <p:stCondLst>
                                    <p:cond delay="0"/>
                                  </p:stCondLst>
                                  <p:childTnLst>
                                    <p:set>
                                      <p:cBhvr>
                                        <p:cTn id="1248" dur="1000">
                                          <p:stCondLst>
                                            <p:cond delay="0"/>
                                          </p:stCondLst>
                                        </p:cTn>
                                        <p:tgtEl>
                                          <p:spTgt spid="620"/>
                                        </p:tgtEl>
                                        <p:attrNameLst>
                                          <p:attrName>style.visibility</p:attrName>
                                        </p:attrNameLst>
                                      </p:cBhvr>
                                      <p:to>
                                        <p:strVal val="visible"/>
                                      </p:to>
                                    </p:set>
                                  </p:childTnLst>
                                </p:cTn>
                              </p:par>
                            </p:childTnLst>
                          </p:cTn>
                        </p:par>
                        <p:par>
                          <p:cTn id="1249" fill="hold">
                            <p:stCondLst>
                              <p:cond delay="97500"/>
                            </p:stCondLst>
                            <p:childTnLst>
                              <p:par>
                                <p:cTn id="1250" presetID="11" presetClass="entr" presetSubtype="0" fill="hold" grpId="0" nodeType="afterEffect">
                                  <p:stCondLst>
                                    <p:cond delay="0"/>
                                  </p:stCondLst>
                                  <p:childTnLst>
                                    <p:set>
                                      <p:cBhvr>
                                        <p:cTn id="1251" dur="1000">
                                          <p:stCondLst>
                                            <p:cond delay="0"/>
                                          </p:stCondLst>
                                        </p:cTn>
                                        <p:tgtEl>
                                          <p:spTgt spid="621"/>
                                        </p:tgtEl>
                                        <p:attrNameLst>
                                          <p:attrName>style.visibility</p:attrName>
                                        </p:attrNameLst>
                                      </p:cBhvr>
                                      <p:to>
                                        <p:strVal val="visible"/>
                                      </p:to>
                                    </p:set>
                                  </p:childTnLst>
                                </p:cTn>
                              </p:par>
                            </p:childTnLst>
                          </p:cTn>
                        </p:par>
                        <p:par>
                          <p:cTn id="1252" fill="hold">
                            <p:stCondLst>
                              <p:cond delay="98500"/>
                            </p:stCondLst>
                            <p:childTnLst>
                              <p:par>
                                <p:cTn id="1253" presetID="11" presetClass="entr" presetSubtype="0" fill="hold" grpId="0" nodeType="afterEffect">
                                  <p:stCondLst>
                                    <p:cond delay="0"/>
                                  </p:stCondLst>
                                  <p:childTnLst>
                                    <p:set>
                                      <p:cBhvr>
                                        <p:cTn id="1254" dur="1000">
                                          <p:stCondLst>
                                            <p:cond delay="0"/>
                                          </p:stCondLst>
                                        </p:cTn>
                                        <p:tgtEl>
                                          <p:spTgt spid="622"/>
                                        </p:tgtEl>
                                        <p:attrNameLst>
                                          <p:attrName>style.visibility</p:attrName>
                                        </p:attrNameLst>
                                      </p:cBhvr>
                                      <p:to>
                                        <p:strVal val="visible"/>
                                      </p:to>
                                    </p:set>
                                  </p:childTnLst>
                                </p:cTn>
                              </p:par>
                            </p:childTnLst>
                          </p:cTn>
                        </p:par>
                        <p:par>
                          <p:cTn id="1255" fill="hold">
                            <p:stCondLst>
                              <p:cond delay="99500"/>
                            </p:stCondLst>
                            <p:childTnLst>
                              <p:par>
                                <p:cTn id="1256" presetID="11" presetClass="entr" presetSubtype="0" fill="hold" grpId="0" nodeType="afterEffect">
                                  <p:stCondLst>
                                    <p:cond delay="0"/>
                                  </p:stCondLst>
                                  <p:childTnLst>
                                    <p:set>
                                      <p:cBhvr>
                                        <p:cTn id="1257" dur="1000">
                                          <p:stCondLst>
                                            <p:cond delay="0"/>
                                          </p:stCondLst>
                                        </p:cTn>
                                        <p:tgtEl>
                                          <p:spTgt spid="623"/>
                                        </p:tgtEl>
                                        <p:attrNameLst>
                                          <p:attrName>style.visibility</p:attrName>
                                        </p:attrNameLst>
                                      </p:cBhvr>
                                      <p:to>
                                        <p:strVal val="visible"/>
                                      </p:to>
                                    </p:set>
                                  </p:childTnLst>
                                </p:cTn>
                              </p:par>
                            </p:childTnLst>
                          </p:cTn>
                        </p:par>
                        <p:par>
                          <p:cTn id="1258" fill="hold">
                            <p:stCondLst>
                              <p:cond delay="100500"/>
                            </p:stCondLst>
                            <p:childTnLst>
                              <p:par>
                                <p:cTn id="1259" presetID="11" presetClass="entr" presetSubtype="0" fill="hold" grpId="0" nodeType="afterEffect">
                                  <p:stCondLst>
                                    <p:cond delay="0"/>
                                  </p:stCondLst>
                                  <p:childTnLst>
                                    <p:set>
                                      <p:cBhvr>
                                        <p:cTn id="1260" dur="1000">
                                          <p:stCondLst>
                                            <p:cond delay="0"/>
                                          </p:stCondLst>
                                        </p:cTn>
                                        <p:tgtEl>
                                          <p:spTgt spid="624"/>
                                        </p:tgtEl>
                                        <p:attrNameLst>
                                          <p:attrName>style.visibility</p:attrName>
                                        </p:attrNameLst>
                                      </p:cBhvr>
                                      <p:to>
                                        <p:strVal val="visible"/>
                                      </p:to>
                                    </p:set>
                                  </p:childTnLst>
                                </p:cTn>
                              </p:par>
                            </p:childTnLst>
                          </p:cTn>
                        </p:par>
                        <p:par>
                          <p:cTn id="1261" fill="hold">
                            <p:stCondLst>
                              <p:cond delay="101500"/>
                            </p:stCondLst>
                            <p:childTnLst>
                              <p:par>
                                <p:cTn id="1262" presetID="11" presetClass="entr" presetSubtype="0" fill="hold" grpId="0" nodeType="afterEffect">
                                  <p:stCondLst>
                                    <p:cond delay="0"/>
                                  </p:stCondLst>
                                  <p:childTnLst>
                                    <p:set>
                                      <p:cBhvr>
                                        <p:cTn id="1263" dur="1000">
                                          <p:stCondLst>
                                            <p:cond delay="0"/>
                                          </p:stCondLst>
                                        </p:cTn>
                                        <p:tgtEl>
                                          <p:spTgt spid="625"/>
                                        </p:tgtEl>
                                        <p:attrNameLst>
                                          <p:attrName>style.visibility</p:attrName>
                                        </p:attrNameLst>
                                      </p:cBhvr>
                                      <p:to>
                                        <p:strVal val="visible"/>
                                      </p:to>
                                    </p:set>
                                  </p:childTnLst>
                                </p:cTn>
                              </p:par>
                            </p:childTnLst>
                          </p:cTn>
                        </p:par>
                        <p:par>
                          <p:cTn id="1264" fill="hold">
                            <p:stCondLst>
                              <p:cond delay="102500"/>
                            </p:stCondLst>
                            <p:childTnLst>
                              <p:par>
                                <p:cTn id="1265" presetID="11" presetClass="entr" presetSubtype="0" fill="hold" grpId="0" nodeType="afterEffect">
                                  <p:stCondLst>
                                    <p:cond delay="0"/>
                                  </p:stCondLst>
                                  <p:childTnLst>
                                    <p:set>
                                      <p:cBhvr>
                                        <p:cTn id="1266" dur="1000">
                                          <p:stCondLst>
                                            <p:cond delay="0"/>
                                          </p:stCondLst>
                                        </p:cTn>
                                        <p:tgtEl>
                                          <p:spTgt spid="626"/>
                                        </p:tgtEl>
                                        <p:attrNameLst>
                                          <p:attrName>style.visibility</p:attrName>
                                        </p:attrNameLst>
                                      </p:cBhvr>
                                      <p:to>
                                        <p:strVal val="visible"/>
                                      </p:to>
                                    </p:set>
                                  </p:childTnLst>
                                </p:cTn>
                              </p:par>
                            </p:childTnLst>
                          </p:cTn>
                        </p:par>
                        <p:par>
                          <p:cTn id="1267" fill="hold">
                            <p:stCondLst>
                              <p:cond delay="103500"/>
                            </p:stCondLst>
                            <p:childTnLst>
                              <p:par>
                                <p:cTn id="1268" presetID="11" presetClass="entr" presetSubtype="0" fill="hold" grpId="0" nodeType="afterEffect">
                                  <p:stCondLst>
                                    <p:cond delay="0"/>
                                  </p:stCondLst>
                                  <p:childTnLst>
                                    <p:set>
                                      <p:cBhvr>
                                        <p:cTn id="1269" dur="1000">
                                          <p:stCondLst>
                                            <p:cond delay="0"/>
                                          </p:stCondLst>
                                        </p:cTn>
                                        <p:tgtEl>
                                          <p:spTgt spid="627"/>
                                        </p:tgtEl>
                                        <p:attrNameLst>
                                          <p:attrName>style.visibility</p:attrName>
                                        </p:attrNameLst>
                                      </p:cBhvr>
                                      <p:to>
                                        <p:strVal val="visible"/>
                                      </p:to>
                                    </p:set>
                                  </p:childTnLst>
                                </p:cTn>
                              </p:par>
                            </p:childTnLst>
                          </p:cTn>
                        </p:par>
                        <p:par>
                          <p:cTn id="1270" fill="hold">
                            <p:stCondLst>
                              <p:cond delay="104500"/>
                            </p:stCondLst>
                            <p:childTnLst>
                              <p:par>
                                <p:cTn id="1271" presetID="11" presetClass="entr" presetSubtype="0" fill="hold" grpId="0" nodeType="afterEffect">
                                  <p:stCondLst>
                                    <p:cond delay="0"/>
                                  </p:stCondLst>
                                  <p:childTnLst>
                                    <p:set>
                                      <p:cBhvr>
                                        <p:cTn id="1272" dur="1000">
                                          <p:stCondLst>
                                            <p:cond delay="0"/>
                                          </p:stCondLst>
                                        </p:cTn>
                                        <p:tgtEl>
                                          <p:spTgt spid="628"/>
                                        </p:tgtEl>
                                        <p:attrNameLst>
                                          <p:attrName>style.visibility</p:attrName>
                                        </p:attrNameLst>
                                      </p:cBhvr>
                                      <p:to>
                                        <p:strVal val="visible"/>
                                      </p:to>
                                    </p:set>
                                  </p:childTnLst>
                                </p:cTn>
                              </p:par>
                            </p:childTnLst>
                          </p:cTn>
                        </p:par>
                        <p:par>
                          <p:cTn id="1273" fill="hold">
                            <p:stCondLst>
                              <p:cond delay="105500"/>
                            </p:stCondLst>
                            <p:childTnLst>
                              <p:par>
                                <p:cTn id="1274" presetID="11" presetClass="entr" presetSubtype="0" fill="hold" grpId="0" nodeType="afterEffect">
                                  <p:stCondLst>
                                    <p:cond delay="0"/>
                                  </p:stCondLst>
                                  <p:childTnLst>
                                    <p:set>
                                      <p:cBhvr>
                                        <p:cTn id="1275" dur="1000">
                                          <p:stCondLst>
                                            <p:cond delay="0"/>
                                          </p:stCondLst>
                                        </p:cTn>
                                        <p:tgtEl>
                                          <p:spTgt spid="629"/>
                                        </p:tgtEl>
                                        <p:attrNameLst>
                                          <p:attrName>style.visibility</p:attrName>
                                        </p:attrNameLst>
                                      </p:cBhvr>
                                      <p:to>
                                        <p:strVal val="visible"/>
                                      </p:to>
                                    </p:set>
                                  </p:childTnLst>
                                </p:cTn>
                              </p:par>
                            </p:childTnLst>
                          </p:cTn>
                        </p:par>
                        <p:par>
                          <p:cTn id="1276" fill="hold">
                            <p:stCondLst>
                              <p:cond delay="106500"/>
                            </p:stCondLst>
                            <p:childTnLst>
                              <p:par>
                                <p:cTn id="1277" presetID="11" presetClass="entr" presetSubtype="0" fill="hold" grpId="0" nodeType="afterEffect">
                                  <p:stCondLst>
                                    <p:cond delay="0"/>
                                  </p:stCondLst>
                                  <p:childTnLst>
                                    <p:set>
                                      <p:cBhvr>
                                        <p:cTn id="1278" dur="1000">
                                          <p:stCondLst>
                                            <p:cond delay="0"/>
                                          </p:stCondLst>
                                        </p:cTn>
                                        <p:tgtEl>
                                          <p:spTgt spid="630"/>
                                        </p:tgtEl>
                                        <p:attrNameLst>
                                          <p:attrName>style.visibility</p:attrName>
                                        </p:attrNameLst>
                                      </p:cBhvr>
                                      <p:to>
                                        <p:strVal val="visible"/>
                                      </p:to>
                                    </p:set>
                                  </p:childTnLst>
                                </p:cTn>
                              </p:par>
                            </p:childTnLst>
                          </p:cTn>
                        </p:par>
                        <p:par>
                          <p:cTn id="1279" fill="hold">
                            <p:stCondLst>
                              <p:cond delay="107500"/>
                            </p:stCondLst>
                            <p:childTnLst>
                              <p:par>
                                <p:cTn id="1280" presetID="11" presetClass="entr" presetSubtype="0" fill="hold" grpId="0" nodeType="afterEffect">
                                  <p:stCondLst>
                                    <p:cond delay="0"/>
                                  </p:stCondLst>
                                  <p:childTnLst>
                                    <p:set>
                                      <p:cBhvr>
                                        <p:cTn id="1281" dur="1000">
                                          <p:stCondLst>
                                            <p:cond delay="0"/>
                                          </p:stCondLst>
                                        </p:cTn>
                                        <p:tgtEl>
                                          <p:spTgt spid="631"/>
                                        </p:tgtEl>
                                        <p:attrNameLst>
                                          <p:attrName>style.visibility</p:attrName>
                                        </p:attrNameLst>
                                      </p:cBhvr>
                                      <p:to>
                                        <p:strVal val="visible"/>
                                      </p:to>
                                    </p:set>
                                  </p:childTnLst>
                                </p:cTn>
                              </p:par>
                            </p:childTnLst>
                          </p:cTn>
                        </p:par>
                        <p:par>
                          <p:cTn id="1282" fill="hold">
                            <p:stCondLst>
                              <p:cond delay="108500"/>
                            </p:stCondLst>
                            <p:childTnLst>
                              <p:par>
                                <p:cTn id="1283" presetID="11" presetClass="entr" presetSubtype="0" fill="hold" grpId="0" nodeType="afterEffect">
                                  <p:stCondLst>
                                    <p:cond delay="0"/>
                                  </p:stCondLst>
                                  <p:childTnLst>
                                    <p:set>
                                      <p:cBhvr>
                                        <p:cTn id="1284" dur="1000">
                                          <p:stCondLst>
                                            <p:cond delay="0"/>
                                          </p:stCondLst>
                                        </p:cTn>
                                        <p:tgtEl>
                                          <p:spTgt spid="632"/>
                                        </p:tgtEl>
                                        <p:attrNameLst>
                                          <p:attrName>style.visibility</p:attrName>
                                        </p:attrNameLst>
                                      </p:cBhvr>
                                      <p:to>
                                        <p:strVal val="visible"/>
                                      </p:to>
                                    </p:set>
                                  </p:childTnLst>
                                </p:cTn>
                              </p:par>
                            </p:childTnLst>
                          </p:cTn>
                        </p:par>
                        <p:par>
                          <p:cTn id="1285" fill="hold">
                            <p:stCondLst>
                              <p:cond delay="109500"/>
                            </p:stCondLst>
                            <p:childTnLst>
                              <p:par>
                                <p:cTn id="1286" presetID="11" presetClass="entr" presetSubtype="0" fill="hold" grpId="0" nodeType="afterEffect">
                                  <p:stCondLst>
                                    <p:cond delay="0"/>
                                  </p:stCondLst>
                                  <p:childTnLst>
                                    <p:set>
                                      <p:cBhvr>
                                        <p:cTn id="1287" dur="1000">
                                          <p:stCondLst>
                                            <p:cond delay="0"/>
                                          </p:stCondLst>
                                        </p:cTn>
                                        <p:tgtEl>
                                          <p:spTgt spid="633"/>
                                        </p:tgtEl>
                                        <p:attrNameLst>
                                          <p:attrName>style.visibility</p:attrName>
                                        </p:attrNameLst>
                                      </p:cBhvr>
                                      <p:to>
                                        <p:strVal val="visible"/>
                                      </p:to>
                                    </p:set>
                                  </p:childTnLst>
                                </p:cTn>
                              </p:par>
                            </p:childTnLst>
                          </p:cTn>
                        </p:par>
                        <p:par>
                          <p:cTn id="1288" fill="hold">
                            <p:stCondLst>
                              <p:cond delay="110500"/>
                            </p:stCondLst>
                            <p:childTnLst>
                              <p:par>
                                <p:cTn id="1289" presetID="11" presetClass="entr" presetSubtype="0" fill="hold" grpId="0" nodeType="afterEffect">
                                  <p:stCondLst>
                                    <p:cond delay="0"/>
                                  </p:stCondLst>
                                  <p:childTnLst>
                                    <p:set>
                                      <p:cBhvr>
                                        <p:cTn id="1290" dur="1000">
                                          <p:stCondLst>
                                            <p:cond delay="0"/>
                                          </p:stCondLst>
                                        </p:cTn>
                                        <p:tgtEl>
                                          <p:spTgt spid="634"/>
                                        </p:tgtEl>
                                        <p:attrNameLst>
                                          <p:attrName>style.visibility</p:attrName>
                                        </p:attrNameLst>
                                      </p:cBhvr>
                                      <p:to>
                                        <p:strVal val="visible"/>
                                      </p:to>
                                    </p:set>
                                  </p:childTnLst>
                                  <p:subTnLst>
                                    <p:audio>
                                      <p:cMediaNode>
                                        <p:cTn display="0" masterRel="sameClick">
                                          <p:stCondLst>
                                            <p:cond evt="begin" delay="0">
                                              <p:tn val="1289"/>
                                            </p:cond>
                                          </p:stCondLst>
                                          <p:endCondLst>
                                            <p:cond evt="onStopAudio" delay="0">
                                              <p:tgtEl>
                                                <p:sldTgt/>
                                              </p:tgtEl>
                                            </p:cond>
                                          </p:endCondLst>
                                        </p:cTn>
                                        <p:tgtEl>
                                          <p:sndTgt r:embed="rId3" name="chimes.wav"/>
                                        </p:tgtEl>
                                      </p:cMediaNode>
                                    </p:audio>
                                  </p:subTnLst>
                                </p:cTn>
                              </p:par>
                            </p:childTnLst>
                          </p:cTn>
                        </p:par>
                        <p:par>
                          <p:cTn id="1291" fill="hold">
                            <p:stCondLst>
                              <p:cond delay="111500"/>
                            </p:stCondLst>
                            <p:childTnLst>
                              <p:par>
                                <p:cTn id="1292" presetID="11" presetClass="entr" presetSubtype="0" fill="hold" grpId="0" nodeType="afterEffect">
                                  <p:stCondLst>
                                    <p:cond delay="0"/>
                                  </p:stCondLst>
                                  <p:childTnLst>
                                    <p:set>
                                      <p:cBhvr>
                                        <p:cTn id="1293" dur="1000">
                                          <p:stCondLst>
                                            <p:cond delay="0"/>
                                          </p:stCondLst>
                                        </p:cTn>
                                        <p:tgtEl>
                                          <p:spTgt spid="635"/>
                                        </p:tgtEl>
                                        <p:attrNameLst>
                                          <p:attrName>style.visibility</p:attrName>
                                        </p:attrNameLst>
                                      </p:cBhvr>
                                      <p:to>
                                        <p:strVal val="visible"/>
                                      </p:to>
                                    </p:set>
                                  </p:childTnLst>
                                  <p:subTnLst>
                                    <p:audio>
                                      <p:cMediaNode>
                                        <p:cTn display="0" masterRel="sameClick">
                                          <p:stCondLst>
                                            <p:cond evt="begin" delay="0">
                                              <p:tn val="1292"/>
                                            </p:cond>
                                          </p:stCondLst>
                                          <p:endCondLst>
                                            <p:cond evt="onStopAudio" delay="0">
                                              <p:tgtEl>
                                                <p:sldTgt/>
                                              </p:tgtEl>
                                            </p:cond>
                                          </p:endCondLst>
                                        </p:cTn>
                                        <p:tgtEl>
                                          <p:sndTgt r:embed="rId3" name="chimes.wav"/>
                                        </p:tgtEl>
                                      </p:cMediaNode>
                                    </p:audio>
                                  </p:subTnLst>
                                </p:cTn>
                              </p:par>
                            </p:childTnLst>
                          </p:cTn>
                        </p:par>
                        <p:par>
                          <p:cTn id="1294" fill="hold">
                            <p:stCondLst>
                              <p:cond delay="112500"/>
                            </p:stCondLst>
                            <p:childTnLst>
                              <p:par>
                                <p:cTn id="1295" presetID="11" presetClass="entr" presetSubtype="0" fill="hold" grpId="0" nodeType="afterEffect">
                                  <p:stCondLst>
                                    <p:cond delay="0"/>
                                  </p:stCondLst>
                                  <p:childTnLst>
                                    <p:set>
                                      <p:cBhvr>
                                        <p:cTn id="1296" dur="1000">
                                          <p:stCondLst>
                                            <p:cond delay="0"/>
                                          </p:stCondLst>
                                        </p:cTn>
                                        <p:tgtEl>
                                          <p:spTgt spid="636"/>
                                        </p:tgtEl>
                                        <p:attrNameLst>
                                          <p:attrName>style.visibility</p:attrName>
                                        </p:attrNameLst>
                                      </p:cBhvr>
                                      <p:to>
                                        <p:strVal val="visible"/>
                                      </p:to>
                                    </p:set>
                                  </p:childTnLst>
                                  <p:subTnLst>
                                    <p:audio>
                                      <p:cMediaNode>
                                        <p:cTn display="0" masterRel="sameClick">
                                          <p:stCondLst>
                                            <p:cond evt="begin" delay="0">
                                              <p:tn val="1295"/>
                                            </p:cond>
                                          </p:stCondLst>
                                          <p:endCondLst>
                                            <p:cond evt="onStopAudio" delay="0">
                                              <p:tgtEl>
                                                <p:sldTgt/>
                                              </p:tgtEl>
                                            </p:cond>
                                          </p:endCondLst>
                                        </p:cTn>
                                        <p:tgtEl>
                                          <p:sndTgt r:embed="rId3" name="chimes.wav"/>
                                        </p:tgtEl>
                                      </p:cMediaNode>
                                    </p:audio>
                                  </p:subTnLst>
                                </p:cTn>
                              </p:par>
                            </p:childTnLst>
                          </p:cTn>
                        </p:par>
                        <p:par>
                          <p:cTn id="1297" fill="hold">
                            <p:stCondLst>
                              <p:cond delay="113500"/>
                            </p:stCondLst>
                            <p:childTnLst>
                              <p:par>
                                <p:cTn id="1298" presetID="11" presetClass="entr" presetSubtype="0" fill="hold" grpId="0" nodeType="afterEffect">
                                  <p:stCondLst>
                                    <p:cond delay="0"/>
                                  </p:stCondLst>
                                  <p:childTnLst>
                                    <p:set>
                                      <p:cBhvr>
                                        <p:cTn id="1299" dur="1000">
                                          <p:stCondLst>
                                            <p:cond delay="0"/>
                                          </p:stCondLst>
                                        </p:cTn>
                                        <p:tgtEl>
                                          <p:spTgt spid="637"/>
                                        </p:tgtEl>
                                        <p:attrNameLst>
                                          <p:attrName>style.visibility</p:attrName>
                                        </p:attrNameLst>
                                      </p:cBhvr>
                                      <p:to>
                                        <p:strVal val="visible"/>
                                      </p:to>
                                    </p:set>
                                  </p:childTnLst>
                                  <p:subTnLst>
                                    <p:audio>
                                      <p:cMediaNode>
                                        <p:cTn display="0" masterRel="sameClick">
                                          <p:stCondLst>
                                            <p:cond evt="begin" delay="0">
                                              <p:tn val="1298"/>
                                            </p:cond>
                                          </p:stCondLst>
                                          <p:endCondLst>
                                            <p:cond evt="onStopAudio" delay="0">
                                              <p:tgtEl>
                                                <p:sldTgt/>
                                              </p:tgtEl>
                                            </p:cond>
                                          </p:endCondLst>
                                        </p:cTn>
                                        <p:tgtEl>
                                          <p:sndTgt r:embed="rId3" name="chimes.wav"/>
                                        </p:tgtEl>
                                      </p:cMediaNode>
                                    </p:audio>
                                  </p:subTnLst>
                                </p:cTn>
                              </p:par>
                            </p:childTnLst>
                          </p:cTn>
                        </p:par>
                        <p:par>
                          <p:cTn id="1300" fill="hold">
                            <p:stCondLst>
                              <p:cond delay="114500"/>
                            </p:stCondLst>
                            <p:childTnLst>
                              <p:par>
                                <p:cTn id="1301" presetID="11" presetClass="entr" presetSubtype="0" fill="hold" grpId="0" nodeType="afterEffect">
                                  <p:stCondLst>
                                    <p:cond delay="0"/>
                                  </p:stCondLst>
                                  <p:childTnLst>
                                    <p:set>
                                      <p:cBhvr>
                                        <p:cTn id="1302" dur="1000">
                                          <p:stCondLst>
                                            <p:cond delay="0"/>
                                          </p:stCondLst>
                                        </p:cTn>
                                        <p:tgtEl>
                                          <p:spTgt spid="638"/>
                                        </p:tgtEl>
                                        <p:attrNameLst>
                                          <p:attrName>style.visibility</p:attrName>
                                        </p:attrNameLst>
                                      </p:cBhvr>
                                      <p:to>
                                        <p:strVal val="visible"/>
                                      </p:to>
                                    </p:set>
                                  </p:childTnLst>
                                  <p:subTnLst>
                                    <p:audio>
                                      <p:cMediaNode>
                                        <p:cTn display="0" masterRel="sameClick">
                                          <p:stCondLst>
                                            <p:cond evt="begin" delay="0">
                                              <p:tn val="1301"/>
                                            </p:cond>
                                          </p:stCondLst>
                                          <p:endCondLst>
                                            <p:cond evt="onStopAudio" delay="0">
                                              <p:tgtEl>
                                                <p:sldTgt/>
                                              </p:tgtEl>
                                            </p:cond>
                                          </p:endCondLst>
                                        </p:cTn>
                                        <p:tgtEl>
                                          <p:sndTgt r:embed="rId3" name="chimes.wav"/>
                                        </p:tgtEl>
                                      </p:cMediaNode>
                                    </p:audio>
                                  </p:subTnLst>
                                </p:cTn>
                              </p:par>
                            </p:childTnLst>
                          </p:cTn>
                        </p:par>
                        <p:par>
                          <p:cTn id="1303" fill="hold">
                            <p:stCondLst>
                              <p:cond delay="115500"/>
                            </p:stCondLst>
                            <p:childTnLst>
                              <p:par>
                                <p:cTn id="1304" presetID="11" presetClass="entr" presetSubtype="0" fill="hold" grpId="0" nodeType="afterEffect">
                                  <p:stCondLst>
                                    <p:cond delay="0"/>
                                  </p:stCondLst>
                                  <p:childTnLst>
                                    <p:set>
                                      <p:cBhvr>
                                        <p:cTn id="1305" dur="1000">
                                          <p:stCondLst>
                                            <p:cond delay="0"/>
                                          </p:stCondLst>
                                        </p:cTn>
                                        <p:tgtEl>
                                          <p:spTgt spid="639"/>
                                        </p:tgtEl>
                                        <p:attrNameLst>
                                          <p:attrName>style.visibility</p:attrName>
                                        </p:attrNameLst>
                                      </p:cBhvr>
                                      <p:to>
                                        <p:strVal val="visible"/>
                                      </p:to>
                                    </p:set>
                                  </p:childTnLst>
                                  <p:subTnLst>
                                    <p:audio>
                                      <p:cMediaNode>
                                        <p:cTn display="0" masterRel="sameClick">
                                          <p:stCondLst>
                                            <p:cond evt="begin" delay="0">
                                              <p:tn val="1304"/>
                                            </p:cond>
                                          </p:stCondLst>
                                          <p:endCondLst>
                                            <p:cond evt="onStopAudio" delay="0">
                                              <p:tgtEl>
                                                <p:sldTgt/>
                                              </p:tgtEl>
                                            </p:cond>
                                          </p:endCondLst>
                                        </p:cTn>
                                        <p:tgtEl>
                                          <p:sndTgt r:embed="rId3" name="chimes.wav"/>
                                        </p:tgtEl>
                                      </p:cMediaNode>
                                    </p:audio>
                                  </p:subTnLst>
                                </p:cTn>
                              </p:par>
                            </p:childTnLst>
                          </p:cTn>
                        </p:par>
                        <p:par>
                          <p:cTn id="1306" fill="hold">
                            <p:stCondLst>
                              <p:cond delay="116500"/>
                            </p:stCondLst>
                            <p:childTnLst>
                              <p:par>
                                <p:cTn id="1307" presetID="11" presetClass="entr" presetSubtype="0" fill="hold" grpId="0" nodeType="afterEffect">
                                  <p:stCondLst>
                                    <p:cond delay="0"/>
                                  </p:stCondLst>
                                  <p:childTnLst>
                                    <p:set>
                                      <p:cBhvr>
                                        <p:cTn id="1308" dur="1000">
                                          <p:stCondLst>
                                            <p:cond delay="0"/>
                                          </p:stCondLst>
                                        </p:cTn>
                                        <p:tgtEl>
                                          <p:spTgt spid="640"/>
                                        </p:tgtEl>
                                        <p:attrNameLst>
                                          <p:attrName>style.visibility</p:attrName>
                                        </p:attrNameLst>
                                      </p:cBhvr>
                                      <p:to>
                                        <p:strVal val="visible"/>
                                      </p:to>
                                    </p:set>
                                  </p:childTnLst>
                                  <p:subTnLst>
                                    <p:audio>
                                      <p:cMediaNode>
                                        <p:cTn display="0" masterRel="sameClick">
                                          <p:stCondLst>
                                            <p:cond evt="begin" delay="0">
                                              <p:tn val="1307"/>
                                            </p:cond>
                                          </p:stCondLst>
                                          <p:endCondLst>
                                            <p:cond evt="onStopAudio" delay="0">
                                              <p:tgtEl>
                                                <p:sldTgt/>
                                              </p:tgtEl>
                                            </p:cond>
                                          </p:endCondLst>
                                        </p:cTn>
                                        <p:tgtEl>
                                          <p:sndTgt r:embed="rId3" name="chimes.wav"/>
                                        </p:tgtEl>
                                      </p:cMediaNode>
                                    </p:audio>
                                  </p:subTnLst>
                                </p:cTn>
                              </p:par>
                            </p:childTnLst>
                          </p:cTn>
                        </p:par>
                        <p:par>
                          <p:cTn id="1309" fill="hold">
                            <p:stCondLst>
                              <p:cond delay="117500"/>
                            </p:stCondLst>
                            <p:childTnLst>
                              <p:par>
                                <p:cTn id="1310" presetID="11" presetClass="entr" presetSubtype="0" fill="hold" grpId="0" nodeType="afterEffect">
                                  <p:stCondLst>
                                    <p:cond delay="0"/>
                                  </p:stCondLst>
                                  <p:childTnLst>
                                    <p:set>
                                      <p:cBhvr>
                                        <p:cTn id="1311" dur="1000">
                                          <p:stCondLst>
                                            <p:cond delay="0"/>
                                          </p:stCondLst>
                                        </p:cTn>
                                        <p:tgtEl>
                                          <p:spTgt spid="641"/>
                                        </p:tgtEl>
                                        <p:attrNameLst>
                                          <p:attrName>style.visibility</p:attrName>
                                        </p:attrNameLst>
                                      </p:cBhvr>
                                      <p:to>
                                        <p:strVal val="visible"/>
                                      </p:to>
                                    </p:set>
                                  </p:childTnLst>
                                  <p:subTnLst>
                                    <p:audio>
                                      <p:cMediaNode>
                                        <p:cTn display="0" masterRel="sameClick">
                                          <p:stCondLst>
                                            <p:cond evt="begin" delay="0">
                                              <p:tn val="1310"/>
                                            </p:cond>
                                          </p:stCondLst>
                                          <p:endCondLst>
                                            <p:cond evt="onStopAudio" delay="0">
                                              <p:tgtEl>
                                                <p:sldTgt/>
                                              </p:tgtEl>
                                            </p:cond>
                                          </p:endCondLst>
                                        </p:cTn>
                                        <p:tgtEl>
                                          <p:sndTgt r:embed="rId3" name="chimes.wav"/>
                                        </p:tgtEl>
                                      </p:cMediaNode>
                                    </p:audio>
                                  </p:subTnLst>
                                </p:cTn>
                              </p:par>
                            </p:childTnLst>
                          </p:cTn>
                        </p:par>
                        <p:par>
                          <p:cTn id="1312" fill="hold">
                            <p:stCondLst>
                              <p:cond delay="118500"/>
                            </p:stCondLst>
                            <p:childTnLst>
                              <p:par>
                                <p:cTn id="1313" presetID="11" presetClass="entr" presetSubtype="0" fill="hold" grpId="0" nodeType="afterEffect">
                                  <p:stCondLst>
                                    <p:cond delay="0"/>
                                  </p:stCondLst>
                                  <p:childTnLst>
                                    <p:set>
                                      <p:cBhvr>
                                        <p:cTn id="1314" dur="1000">
                                          <p:stCondLst>
                                            <p:cond delay="0"/>
                                          </p:stCondLst>
                                        </p:cTn>
                                        <p:tgtEl>
                                          <p:spTgt spid="642"/>
                                        </p:tgtEl>
                                        <p:attrNameLst>
                                          <p:attrName>style.visibility</p:attrName>
                                        </p:attrNameLst>
                                      </p:cBhvr>
                                      <p:to>
                                        <p:strVal val="visible"/>
                                      </p:to>
                                    </p:set>
                                  </p:childTnLst>
                                  <p:subTnLst>
                                    <p:audio>
                                      <p:cMediaNode>
                                        <p:cTn display="0" masterRel="sameClick">
                                          <p:stCondLst>
                                            <p:cond evt="begin" delay="0">
                                              <p:tn val="1313"/>
                                            </p:cond>
                                          </p:stCondLst>
                                          <p:endCondLst>
                                            <p:cond evt="onStopAudio" delay="0">
                                              <p:tgtEl>
                                                <p:sldTgt/>
                                              </p:tgtEl>
                                            </p:cond>
                                          </p:endCondLst>
                                        </p:cTn>
                                        <p:tgtEl>
                                          <p:sndTgt r:embed="rId3" name="chimes.wav"/>
                                        </p:tgtEl>
                                      </p:cMediaNode>
                                    </p:audio>
                                  </p:subTnLst>
                                </p:cTn>
                              </p:par>
                            </p:childTnLst>
                          </p:cTn>
                        </p:par>
                        <p:par>
                          <p:cTn id="1315" fill="hold">
                            <p:stCondLst>
                              <p:cond delay="119500"/>
                            </p:stCondLst>
                            <p:childTnLst>
                              <p:par>
                                <p:cTn id="1316" presetID="11" presetClass="entr" presetSubtype="0" fill="hold" grpId="0" nodeType="afterEffect">
                                  <p:stCondLst>
                                    <p:cond delay="0"/>
                                  </p:stCondLst>
                                  <p:childTnLst>
                                    <p:set>
                                      <p:cBhvr>
                                        <p:cTn id="1317" dur="1000">
                                          <p:stCondLst>
                                            <p:cond delay="0"/>
                                          </p:stCondLst>
                                        </p:cTn>
                                        <p:tgtEl>
                                          <p:spTgt spid="643"/>
                                        </p:tgtEl>
                                        <p:attrNameLst>
                                          <p:attrName>style.visibility</p:attrName>
                                        </p:attrNameLst>
                                      </p:cBhvr>
                                      <p:to>
                                        <p:strVal val="visible"/>
                                      </p:to>
                                    </p:set>
                                  </p:childTnLst>
                                  <p:subTnLst>
                                    <p:audio>
                                      <p:cMediaNode>
                                        <p:cTn display="0" masterRel="sameClick">
                                          <p:stCondLst>
                                            <p:cond evt="begin" delay="0">
                                              <p:tn val="131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44"/>
                  </p:tgtEl>
                </p:cond>
              </p:nextCondLst>
            </p:seq>
          </p:childTnLst>
        </p:cTn>
      </p:par>
    </p:tnLst>
    <p:bldLst>
      <p:bldP spid="31" grpId="0"/>
      <p:bldP spid="35" grpId="0" animBg="1"/>
      <p:bldP spid="40" grpId="0" animBg="1"/>
      <p:bldP spid="23" grpId="0" animBg="1"/>
      <p:bldP spid="28" grpId="0" animBg="1"/>
      <p:bldP spid="36" grpId="0" animBg="1"/>
      <p:bldP spid="37" grpId="0" animBg="1"/>
      <p:bldP spid="38"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5"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P spid="566" grpId="0" animBg="1"/>
      <p:bldP spid="567" grpId="0" animBg="1"/>
      <p:bldP spid="568" grpId="0" animBg="1"/>
      <p:bldP spid="569" grpId="0" animBg="1"/>
      <p:bldP spid="570" grpId="0" animBg="1"/>
      <p:bldP spid="571" grpId="0" animBg="1"/>
      <p:bldP spid="572" grpId="0" animBg="1"/>
      <p:bldP spid="573" grpId="0" animBg="1"/>
      <p:bldP spid="574" grpId="0" animBg="1"/>
      <p:bldP spid="575" grpId="0" animBg="1"/>
      <p:bldP spid="576" grpId="0" animBg="1"/>
      <p:bldP spid="577" grpId="0" animBg="1"/>
      <p:bldP spid="578" grpId="0" animBg="1"/>
      <p:bldP spid="579" grpId="0" animBg="1"/>
      <p:bldP spid="580" grpId="0" animBg="1"/>
      <p:bldP spid="581" grpId="0" animBg="1"/>
      <p:bldP spid="582" grpId="0" animBg="1"/>
      <p:bldP spid="583" grpId="0" animBg="1"/>
      <p:bldP spid="584" grpId="0" animBg="1"/>
      <p:bldP spid="585" grpId="0" animBg="1"/>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8"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611" grpId="0" animBg="1"/>
      <p:bldP spid="612" grpId="0" animBg="1"/>
      <p:bldP spid="613" grpId="0" animBg="1"/>
      <p:bldP spid="614" grpId="0" animBg="1"/>
      <p:bldP spid="615" grpId="0" animBg="1"/>
      <p:bldP spid="616" grpId="0" animBg="1"/>
      <p:bldP spid="617" grpId="0" animBg="1"/>
      <p:bldP spid="618" grpId="0" animBg="1"/>
      <p:bldP spid="619" grpId="0" animBg="1"/>
      <p:bldP spid="620" grpId="0" animBg="1"/>
      <p:bldP spid="621" grpId="0" animBg="1"/>
      <p:bldP spid="622" grpId="0" animBg="1"/>
      <p:bldP spid="623" grpId="0" animBg="1"/>
      <p:bldP spid="624" grpId="0" animBg="1"/>
      <p:bldP spid="625" grpId="0" animBg="1"/>
      <p:bldP spid="626" grpId="0" animBg="1"/>
      <p:bldP spid="627" grpId="0" animBg="1"/>
      <p:bldP spid="628" grpId="0" animBg="1"/>
      <p:bldP spid="629" grpId="0" animBg="1"/>
      <p:bldP spid="630" grpId="0" animBg="1"/>
      <p:bldP spid="631" grpId="0" animBg="1"/>
      <p:bldP spid="632" grpId="0" animBg="1"/>
      <p:bldP spid="633" grpId="0" animBg="1"/>
      <p:bldP spid="634" grpId="0" animBg="1"/>
      <p:bldP spid="635" grpId="0" animBg="1"/>
      <p:bldP spid="636" grpId="0" animBg="1"/>
      <p:bldP spid="637" grpId="0" animBg="1"/>
      <p:bldP spid="638" grpId="0" animBg="1"/>
      <p:bldP spid="639" grpId="0" animBg="1"/>
      <p:bldP spid="640" grpId="0" animBg="1"/>
      <p:bldP spid="641" grpId="0" animBg="1"/>
      <p:bldP spid="642" grpId="0" animBg="1"/>
      <p:bldP spid="643" grpId="0" animBg="1"/>
      <p:bldP spid="6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xmlns="" id="{6234BCC6-39B9-47D9-8BF8-C665401AE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4F30D670-D565-4AC3-B8D5-4BD7877FCC20}"/>
              </a:ext>
            </a:extLst>
          </p:cNvPr>
          <p:cNvPicPr>
            <a:picLocks noChangeAspect="1"/>
          </p:cNvPicPr>
          <p:nvPr/>
        </p:nvPicPr>
        <p:blipFill rotWithShape="1">
          <a:blip r:embed="rId2"/>
          <a:srcRect t="27325" r="-2" b="1128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xmlns="" id="{072E1527-054E-4518-AB5B-B2401962D0C0}"/>
              </a:ext>
            </a:extLst>
          </p:cNvPr>
          <p:cNvPicPr>
            <a:picLocks noChangeAspect="1"/>
          </p:cNvPicPr>
          <p:nvPr/>
        </p:nvPicPr>
        <p:blipFill rotWithShape="1">
          <a:blip r:embed="rId3"/>
          <a:srcRect t="17788" r="-2" b="-2"/>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3" name="Freeform: Shape 12">
            <a:extLst>
              <a:ext uri="{FF2B5EF4-FFF2-40B4-BE49-F238E27FC236}">
                <a16:creationId xmlns:a16="http://schemas.microsoft.com/office/drawing/2014/main" xmlns="" id="{72A9CE9D-DAC3-40AF-B504-78A64A909F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506D7452-6CDE-4381-86CE-07B2459383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62DA937-8B55-4317-BD32-98D7AF30E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19" name="Rectangle 18">
            <a:extLst>
              <a:ext uri="{FF2B5EF4-FFF2-40B4-BE49-F238E27FC236}">
                <a16:creationId xmlns:a16="http://schemas.microsoft.com/office/drawing/2014/main" xmlns="" id="{C52EE5A8-045B-4D39-8ED1-51333408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xmlns="" id="{5BCF76CB-331F-4357-B43E-A28818A376AD}"/>
              </a:ext>
            </a:extLst>
          </p:cNvPr>
          <p:cNvSpPr/>
          <p:nvPr/>
        </p:nvSpPr>
        <p:spPr>
          <a:xfrm>
            <a:off x="370086" y="4150659"/>
            <a:ext cx="5232855" cy="6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6224C817-1271-ACBD-406A-498A8801AA01}"/>
              </a:ext>
            </a:extLst>
          </p:cNvPr>
          <p:cNvSpPr txBox="1"/>
          <p:nvPr/>
        </p:nvSpPr>
        <p:spPr>
          <a:xfrm>
            <a:off x="85316" y="35147"/>
            <a:ext cx="5286242" cy="64304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a:ln>
                  <a:noFill/>
                </a:ln>
                <a:solidFill>
                  <a:srgbClr val="7030A0"/>
                </a:solidFill>
                <a:effectLst/>
                <a:uLnTx/>
                <a:uFillTx/>
                <a:latin typeface="#9Slide07 IcielBC Cubano Normal" panose="00000500000000000000" pitchFamily="2" charset="0"/>
                <a:ea typeface="+mn-ea"/>
                <a:cs typeface="+mn-cs"/>
              </a:rPr>
              <a:t>VAI TRÒ ngành thủy sản</a:t>
            </a:r>
          </a:p>
        </p:txBody>
      </p:sp>
      <p:sp>
        <p:nvSpPr>
          <p:cNvPr id="31" name="TextBox 30">
            <a:extLst>
              <a:ext uri="{FF2B5EF4-FFF2-40B4-BE49-F238E27FC236}">
                <a16:creationId xmlns:a16="http://schemas.microsoft.com/office/drawing/2014/main" xmlns="" id="{624531D1-B24F-F0DB-7AEE-9309BEB449A6}"/>
              </a:ext>
            </a:extLst>
          </p:cNvPr>
          <p:cNvSpPr txBox="1"/>
          <p:nvPr/>
        </p:nvSpPr>
        <p:spPr>
          <a:xfrm>
            <a:off x="-8667" y="771988"/>
            <a:ext cx="5474208" cy="5992218"/>
          </a:xfrm>
          <a:prstGeom prst="rect">
            <a:avLst/>
          </a:prstGeom>
          <a:noFill/>
        </p:spPr>
        <p:txBody>
          <a:bodyPr wrap="square">
            <a:spAutoFit/>
          </a:bodyPr>
          <a:lstStyle/>
          <a:p>
            <a:pPr marL="342900" marR="0" indent="-342900" algn="just">
              <a:lnSpc>
                <a:spcPct val="115000"/>
              </a:lnSpc>
              <a:spcBef>
                <a:spcPts val="0"/>
              </a:spcBef>
              <a:spcAft>
                <a:spcPts val="800"/>
              </a:spcAft>
              <a:buFont typeface="Wingdings" panose="05000000000000000000" pitchFamily="2" charset="2"/>
              <a:buChar char="v"/>
            </a:pPr>
            <a:r>
              <a:rPr lang="vi-VN" sz="2400">
                <a:solidFill>
                  <a:srgbClr val="0070C0"/>
                </a:solidFill>
                <a:latin typeface="#9Slide03 SFU Futura_03" panose="00000400000000000000" pitchFamily="2" charset="0"/>
              </a:rPr>
              <a:t>Đóng góp vào GDP ngày càng lớn</a:t>
            </a:r>
          </a:p>
          <a:p>
            <a:pPr marL="342900" marR="0" indent="-342900" algn="just">
              <a:lnSpc>
                <a:spcPct val="115000"/>
              </a:lnSpc>
              <a:spcBef>
                <a:spcPts val="0"/>
              </a:spcBef>
              <a:spcAft>
                <a:spcPts val="800"/>
              </a:spcAft>
              <a:buFont typeface="Wingdings" panose="05000000000000000000" pitchFamily="2" charset="2"/>
              <a:buChar char="v"/>
            </a:pPr>
            <a:r>
              <a:rPr lang="vi-VN" sz="2400">
                <a:solidFill>
                  <a:srgbClr val="0070C0"/>
                </a:solidFill>
                <a:latin typeface="#9Slide03 SFU Futura_03" panose="00000400000000000000" pitchFamily="2" charset="0"/>
              </a:rPr>
              <a:t> Nguồn cung cấp các chất đạm dễ tiêu hóa cho con người, cung cấp nguyên tố vi lượng dễ hấp thụ có lợi cho sức khỏe</a:t>
            </a:r>
          </a:p>
          <a:p>
            <a:pPr marL="342900" marR="0" indent="-342900" algn="just">
              <a:lnSpc>
                <a:spcPct val="115000"/>
              </a:lnSpc>
              <a:spcBef>
                <a:spcPts val="0"/>
              </a:spcBef>
              <a:spcAft>
                <a:spcPts val="800"/>
              </a:spcAft>
              <a:buFont typeface="Wingdings" panose="05000000000000000000" pitchFamily="2" charset="2"/>
              <a:buChar char="v"/>
            </a:pPr>
            <a:r>
              <a:rPr lang="vi-VN" sz="2400">
                <a:solidFill>
                  <a:srgbClr val="0070C0"/>
                </a:solidFill>
                <a:latin typeface="#9Slide03 SFU Futura_03" panose="00000400000000000000" pitchFamily="2" charset="0"/>
              </a:rPr>
              <a:t>Nguồn cung cấp nguyên liệu cho công nghiệp thực phẩm, dược phẩm và mặt hàng có giá trị xuất khẩu có giá trị </a:t>
            </a:r>
          </a:p>
          <a:p>
            <a:pPr marL="342900" marR="0" indent="-342900" algn="just">
              <a:lnSpc>
                <a:spcPct val="115000"/>
              </a:lnSpc>
              <a:spcBef>
                <a:spcPts val="0"/>
              </a:spcBef>
              <a:spcAft>
                <a:spcPts val="800"/>
              </a:spcAft>
              <a:buFont typeface="Wingdings" panose="05000000000000000000" pitchFamily="2" charset="2"/>
              <a:buChar char="v"/>
            </a:pPr>
            <a:r>
              <a:rPr lang="vi-VN" sz="2400">
                <a:solidFill>
                  <a:srgbClr val="0070C0"/>
                </a:solidFill>
                <a:latin typeface="#9Slide03 SFU Futura_03" panose="00000400000000000000" pitchFamily="2" charset="0"/>
              </a:rPr>
              <a:t> Giải quyết việc làm, bảo vệ chủ quyền,an ninh quốc gia.</a:t>
            </a:r>
          </a:p>
          <a:p>
            <a:pPr marL="342900" marR="0" indent="-342900" algn="just">
              <a:lnSpc>
                <a:spcPct val="115000"/>
              </a:lnSpc>
              <a:spcBef>
                <a:spcPts val="0"/>
              </a:spcBef>
              <a:spcAft>
                <a:spcPts val="800"/>
              </a:spcAft>
              <a:buFont typeface="Wingdings" panose="05000000000000000000" pitchFamily="2" charset="2"/>
              <a:buChar char="v"/>
            </a:pPr>
            <a:r>
              <a:rPr lang="vi-VN" sz="2400">
                <a:solidFill>
                  <a:srgbClr val="0070C0"/>
                </a:solidFill>
                <a:latin typeface="#9Slide03 SFU Futura_03" panose="00000400000000000000" pitchFamily="2" charset="0"/>
              </a:rPr>
              <a:t> Vai trò khác: phụ phẩm ngành thủy sản là thức ăn cho chăn nuôi.</a:t>
            </a:r>
          </a:p>
        </p:txBody>
      </p:sp>
      <p:sp>
        <p:nvSpPr>
          <p:cNvPr id="3" name="Rectangle 2">
            <a:extLst>
              <a:ext uri="{FF2B5EF4-FFF2-40B4-BE49-F238E27FC236}">
                <a16:creationId xmlns:a16="http://schemas.microsoft.com/office/drawing/2014/main" xmlns="" id="{3D231458-1414-21A7-114A-F761F0FD84A7}"/>
              </a:ext>
            </a:extLst>
          </p:cNvPr>
          <p:cNvSpPr/>
          <p:nvPr/>
        </p:nvSpPr>
        <p:spPr>
          <a:xfrm>
            <a:off x="0" y="561122"/>
            <a:ext cx="5117910" cy="23414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055813725"/>
      </p:ext>
    </p:extLst>
  </p:cSld>
  <p:clrMapOvr>
    <a:masterClrMapping/>
  </p:clrMapOvr>
  <p:transition spd="slow">
    <p:wheel spokes="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430338F-E2FD-4573-B0B7-E2EB12CC92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5C8260E-968F-44E8-A823-ABB4313119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E43805F-24A6-46A4-B19B-54F2834735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5A75A8E-2ABE-4A9D-8EBA-3CCE7B73FB62}"/>
              </a:ext>
            </a:extLst>
          </p:cNvPr>
          <p:cNvPicPr>
            <a:picLocks noChangeAspect="1"/>
          </p:cNvPicPr>
          <p:nvPr/>
        </p:nvPicPr>
        <p:blipFill rotWithShape="1">
          <a:blip r:embed="rId2">
            <a:clrChange>
              <a:clrFrom>
                <a:srgbClr val="F5F5F5"/>
              </a:clrFrom>
              <a:clrTo>
                <a:srgbClr val="F5F5F5">
                  <a:alpha val="0"/>
                </a:srgbClr>
              </a:clrTo>
            </a:clrChange>
          </a:blip>
          <a:srcRect l="393" t="38105" r="-393" b="13831"/>
          <a:stretch/>
        </p:blipFill>
        <p:spPr>
          <a:xfrm>
            <a:off x="672056" y="4610434"/>
            <a:ext cx="3963903" cy="1905232"/>
          </a:xfrm>
          <a:prstGeom prst="rect">
            <a:avLst/>
          </a:prstGeom>
        </p:spPr>
      </p:pic>
      <p:sp>
        <p:nvSpPr>
          <p:cNvPr id="11" name="TextBox 10">
            <a:extLst>
              <a:ext uri="{FF2B5EF4-FFF2-40B4-BE49-F238E27FC236}">
                <a16:creationId xmlns:a16="http://schemas.microsoft.com/office/drawing/2014/main" xmlns="" id="{30C5C58D-F843-DCCF-F000-FFEA6613C372}"/>
              </a:ext>
            </a:extLst>
          </p:cNvPr>
          <p:cNvSpPr txBox="1"/>
          <p:nvPr/>
        </p:nvSpPr>
        <p:spPr>
          <a:xfrm>
            <a:off x="1015573" y="594674"/>
            <a:ext cx="10457644" cy="3233386"/>
          </a:xfrm>
          <a:prstGeom prst="rect">
            <a:avLst/>
          </a:prstGeom>
          <a:noFill/>
        </p:spPr>
        <p:txBody>
          <a:bodyPr wrap="square">
            <a:spAutoFit/>
          </a:bodyPr>
          <a:lstStyle/>
          <a:p>
            <a:pPr marL="457200" marR="0" indent="-457200" algn="just">
              <a:lnSpc>
                <a:spcPct val="115000"/>
              </a:lnSpc>
              <a:spcBef>
                <a:spcPts val="0"/>
              </a:spcBef>
              <a:spcAft>
                <a:spcPts val="800"/>
              </a:spcAft>
              <a:buFont typeface="Wingdings" panose="05000000000000000000" pitchFamily="2" charset="2"/>
              <a:buChar char="v"/>
            </a:pPr>
            <a:r>
              <a:rPr lang="vi-VN" sz="2800">
                <a:solidFill>
                  <a:srgbClr val="00B050"/>
                </a:solidFill>
                <a:latin typeface="#9Slide03 SFU Futura_03" panose="00000400000000000000" pitchFamily="2" charset="0"/>
              </a:rPr>
              <a:t> Mang tính mùa vụ, phụ thuộc nhiều nguồn nước và khí hậu</a:t>
            </a:r>
          </a:p>
          <a:p>
            <a:pPr marL="457200" marR="0" indent="-457200" algn="just">
              <a:lnSpc>
                <a:spcPct val="115000"/>
              </a:lnSpc>
              <a:spcBef>
                <a:spcPts val="0"/>
              </a:spcBef>
              <a:spcAft>
                <a:spcPts val="800"/>
              </a:spcAft>
              <a:buFont typeface="Wingdings" panose="05000000000000000000" pitchFamily="2" charset="2"/>
              <a:buChar char="v"/>
            </a:pPr>
            <a:r>
              <a:rPr lang="vi-VN" sz="2800">
                <a:solidFill>
                  <a:srgbClr val="00B050"/>
                </a:solidFill>
                <a:latin typeface="#9Slide03 SFU Futura_03" panose="00000400000000000000" pitchFamily="2" charset="0"/>
              </a:rPr>
              <a:t> Sản xuất áp dụng công nghệ, sản xuất theo chỗi giá trị, góp phần nâng cao hiệu quả, truy xuất được nguồn gốc sản phẩm</a:t>
            </a:r>
          </a:p>
          <a:p>
            <a:pPr marL="457200" marR="0" indent="-457200" algn="just">
              <a:lnSpc>
                <a:spcPct val="115000"/>
              </a:lnSpc>
              <a:spcBef>
                <a:spcPts val="0"/>
              </a:spcBef>
              <a:spcAft>
                <a:spcPts val="800"/>
              </a:spcAft>
              <a:buFont typeface="Wingdings" panose="05000000000000000000" pitchFamily="2" charset="2"/>
              <a:buChar char="v"/>
            </a:pPr>
            <a:r>
              <a:rPr lang="vi-VN" sz="2800">
                <a:solidFill>
                  <a:srgbClr val="00B050"/>
                </a:solidFill>
                <a:latin typeface="#9Slide03 SFU Futura_03" panose="00000400000000000000" pitchFamily="2" charset="0"/>
              </a:rPr>
              <a:t>Sản xuất thủy sản bao gồm các hoạt động khai thác, chế biến và nuôi trồng vừa có tính chất của ngành sản xuất nông nghiệp, vừa có tính chất của ngành sản xuất công nghiệp.</a:t>
            </a:r>
          </a:p>
        </p:txBody>
      </p:sp>
      <p:sp>
        <p:nvSpPr>
          <p:cNvPr id="15" name="TextBox 14">
            <a:extLst>
              <a:ext uri="{FF2B5EF4-FFF2-40B4-BE49-F238E27FC236}">
                <a16:creationId xmlns:a16="http://schemas.microsoft.com/office/drawing/2014/main" xmlns="" id="{8D04CD64-1C85-85FA-B4B2-732A18F1436E}"/>
              </a:ext>
            </a:extLst>
          </p:cNvPr>
          <p:cNvSpPr txBox="1"/>
          <p:nvPr/>
        </p:nvSpPr>
        <p:spPr>
          <a:xfrm>
            <a:off x="4829293" y="4610434"/>
            <a:ext cx="7066777" cy="1814642"/>
          </a:xfrm>
          <a:prstGeom prst="rect">
            <a:avLst/>
          </a:prstGeom>
          <a:solidFill>
            <a:schemeClr val="bg1"/>
          </a:solidFill>
          <a:ln>
            <a:solidFill>
              <a:schemeClr val="bg1">
                <a:lumMod val="95000"/>
              </a:schemeClr>
            </a:solidFill>
          </a:ln>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endParaRPr lang="en-US" sz="3200">
              <a:solidFill>
                <a:srgbClr val="ED7D31"/>
              </a:solidFill>
              <a:latin typeface="#9Slide03 SFU Futura_03" panose="00000400000000000000" pitchFamily="2" charset="0"/>
            </a:endParaRPr>
          </a:p>
        </p:txBody>
      </p:sp>
      <p:sp>
        <p:nvSpPr>
          <p:cNvPr id="17" name="TextBox 16">
            <a:extLst>
              <a:ext uri="{FF2B5EF4-FFF2-40B4-BE49-F238E27FC236}">
                <a16:creationId xmlns:a16="http://schemas.microsoft.com/office/drawing/2014/main" xmlns="" id="{4CBA01B8-C2FB-8E7A-D281-EAC480061CA6}"/>
              </a:ext>
            </a:extLst>
          </p:cNvPr>
          <p:cNvSpPr txBox="1"/>
          <p:nvPr/>
        </p:nvSpPr>
        <p:spPr>
          <a:xfrm>
            <a:off x="5056637" y="4962363"/>
            <a:ext cx="6839434" cy="120137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4000" b="0" i="0" u="none" strike="noStrike" kern="1200" cap="none" spc="0" normalizeH="0" baseline="0" noProof="0">
                <a:ln>
                  <a:noFill/>
                </a:ln>
                <a:solidFill>
                  <a:srgbClr val="7030A0"/>
                </a:solidFill>
                <a:effectLst/>
                <a:uLnTx/>
                <a:uFillTx/>
                <a:latin typeface="#9Slide07 IcielBC Cubano Normal" panose="00000500000000000000" pitchFamily="2" charset="0"/>
                <a:ea typeface="+mn-ea"/>
                <a:cs typeface="+mn-cs"/>
              </a:rPr>
              <a:t>Đặc điểm NGÀNH THỦY SẢN</a:t>
            </a:r>
          </a:p>
        </p:txBody>
      </p:sp>
    </p:spTree>
    <p:extLst>
      <p:ext uri="{BB962C8B-B14F-4D97-AF65-F5344CB8AC3E}">
        <p14:creationId xmlns:p14="http://schemas.microsoft.com/office/powerpoint/2010/main" val="124339740"/>
      </p:ext>
    </p:extLst>
  </p:cSld>
  <p:clrMapOvr>
    <a:masterClrMapping/>
  </p:clrMapOvr>
  <p:transition spd="slow">
    <p:wheel spokes="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A56CF30-1A95-0A0A-53AD-F813CFC64917}"/>
              </a:ext>
            </a:extLst>
          </p:cNvPr>
          <p:cNvPicPr>
            <a:picLocks noChangeAspect="1"/>
          </p:cNvPicPr>
          <p:nvPr/>
        </p:nvPicPr>
        <p:blipFill>
          <a:blip r:embed="rId2"/>
          <a:stretch>
            <a:fillRect/>
          </a:stretch>
        </p:blipFill>
        <p:spPr>
          <a:xfrm>
            <a:off x="899090" y="185673"/>
            <a:ext cx="10393819" cy="6486654"/>
          </a:xfrm>
          <a:prstGeom prst="rect">
            <a:avLst/>
          </a:prstGeom>
        </p:spPr>
      </p:pic>
      <p:sp>
        <p:nvSpPr>
          <p:cNvPr id="6" name="Rectangle 5">
            <a:extLst>
              <a:ext uri="{FF2B5EF4-FFF2-40B4-BE49-F238E27FC236}">
                <a16:creationId xmlns:a16="http://schemas.microsoft.com/office/drawing/2014/main" xmlns="" id="{B1F02CE3-3B34-4749-12F2-4F3C86E12E9E}"/>
              </a:ext>
            </a:extLst>
          </p:cNvPr>
          <p:cNvSpPr/>
          <p:nvPr/>
        </p:nvSpPr>
        <p:spPr>
          <a:xfrm>
            <a:off x="8775510" y="406400"/>
            <a:ext cx="382138" cy="17562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6E0E1742-BA95-02E6-F2B5-8A1CEC211393}"/>
              </a:ext>
            </a:extLst>
          </p:cNvPr>
          <p:cNvSpPr txBox="1"/>
          <p:nvPr/>
        </p:nvSpPr>
        <p:spPr>
          <a:xfrm>
            <a:off x="9157648" y="83234"/>
            <a:ext cx="3676370" cy="646331"/>
          </a:xfrm>
          <a:prstGeom prst="rect">
            <a:avLst/>
          </a:prstGeom>
          <a:noFill/>
        </p:spPr>
        <p:txBody>
          <a:bodyPr wrap="square" rtlCol="0">
            <a:spAutoFit/>
          </a:bodyPr>
          <a:lstStyle/>
          <a:p>
            <a:r>
              <a:rPr lang="vi-VN" sz="3600">
                <a:solidFill>
                  <a:srgbClr val="7030A0"/>
                </a:solidFill>
                <a:latin typeface="#9Slide07 Crocante" panose="02000000000000000000" pitchFamily="2" charset="0"/>
              </a:rPr>
              <a:t>TRUNG QUỐC</a:t>
            </a:r>
            <a:endParaRPr lang="en-US" sz="3600">
              <a:solidFill>
                <a:srgbClr val="7030A0"/>
              </a:solidFill>
              <a:latin typeface="#9Slide07 Crocante" panose="02000000000000000000" pitchFamily="2" charset="0"/>
            </a:endParaRPr>
          </a:p>
        </p:txBody>
      </p:sp>
    </p:spTree>
    <p:extLst>
      <p:ext uri="{BB962C8B-B14F-4D97-AF65-F5344CB8AC3E}">
        <p14:creationId xmlns:p14="http://schemas.microsoft.com/office/powerpoint/2010/main" val="3566729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16" presetClass="entr" presetSubtype="21"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8C886788-700E-4D20-9F80-E0E96837A2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2">
            <a:extLst>
              <a:ext uri="{FF2B5EF4-FFF2-40B4-BE49-F238E27FC236}">
                <a16:creationId xmlns:a16="http://schemas.microsoft.com/office/drawing/2014/main" xmlns="" id="{1850674C-4E08-4C62-A3E2-6337FE4F7D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xmlns="" id="{BCE4FF05-2B0C-4C97-A9B4-E163085A90E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6D25FF4C-5C4C-451C-A617-3F0BE782BB4E}"/>
              </a:ext>
            </a:extLst>
          </p:cNvPr>
          <p:cNvSpPr txBox="1"/>
          <p:nvPr/>
        </p:nvSpPr>
        <p:spPr>
          <a:xfrm>
            <a:off x="541215" y="991571"/>
            <a:ext cx="4500456" cy="3200400"/>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a:solidFill>
                  <a:srgbClr val="7030A0"/>
                </a:solidFill>
                <a:latin typeface="#9Slide07 IcielBC Cubano Normal" panose="00000500000000000000" pitchFamily="2" charset="0"/>
                <a:ea typeface="+mj-ea"/>
                <a:cs typeface="+mj-cs"/>
              </a:rPr>
              <a:t>Địa lí ngành lâm nghiệp và ngành thủy sản</a:t>
            </a:r>
          </a:p>
        </p:txBody>
      </p:sp>
      <p:sp>
        <p:nvSpPr>
          <p:cNvPr id="17" name="Rectangle 16">
            <a:extLst>
              <a:ext uri="{FF2B5EF4-FFF2-40B4-BE49-F238E27FC236}">
                <a16:creationId xmlns:a16="http://schemas.microsoft.com/office/drawing/2014/main" xmlns="" id="{529C2A7A-A6B6-4A56-B11C-8E967D88A6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145DA343-6457-4C55-813C-C6AF6C457860}"/>
              </a:ext>
            </a:extLst>
          </p:cNvPr>
          <p:cNvPicPr>
            <a:picLocks noChangeAspect="1"/>
          </p:cNvPicPr>
          <p:nvPr/>
        </p:nvPicPr>
        <p:blipFill>
          <a:blip r:embed="rId2"/>
          <a:stretch>
            <a:fillRect/>
          </a:stretch>
        </p:blipFill>
        <p:spPr>
          <a:xfrm>
            <a:off x="5546903" y="711685"/>
            <a:ext cx="5989326" cy="2770063"/>
          </a:xfrm>
          <a:prstGeom prst="rect">
            <a:avLst/>
          </a:prstGeom>
        </p:spPr>
      </p:pic>
      <p:sp>
        <p:nvSpPr>
          <p:cNvPr id="19" name="Rectangle 18">
            <a:extLst>
              <a:ext uri="{FF2B5EF4-FFF2-40B4-BE49-F238E27FC236}">
                <a16:creationId xmlns:a16="http://schemas.microsoft.com/office/drawing/2014/main" xmlns="" id="{FDBD7205-E536-4134-8768-AC3E1A3C5E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3AFF76DE-1548-49D6-91F3-C17184A525D6}"/>
              </a:ext>
            </a:extLst>
          </p:cNvPr>
          <p:cNvPicPr>
            <a:picLocks noChangeAspect="1"/>
          </p:cNvPicPr>
          <p:nvPr/>
        </p:nvPicPr>
        <p:blipFill>
          <a:blip r:embed="rId3"/>
          <a:stretch>
            <a:fillRect/>
          </a:stretch>
        </p:blipFill>
        <p:spPr>
          <a:xfrm>
            <a:off x="5549354" y="4039914"/>
            <a:ext cx="2871216" cy="1916536"/>
          </a:xfrm>
          <a:prstGeom prst="rect">
            <a:avLst/>
          </a:prstGeom>
        </p:spPr>
      </p:pic>
      <p:pic>
        <p:nvPicPr>
          <p:cNvPr id="2" name="Picture 1">
            <a:extLst>
              <a:ext uri="{FF2B5EF4-FFF2-40B4-BE49-F238E27FC236}">
                <a16:creationId xmlns:a16="http://schemas.microsoft.com/office/drawing/2014/main" xmlns="" id="{94AD0C53-FAB1-4923-9B63-F4DF6DEC81AF}"/>
              </a:ext>
            </a:extLst>
          </p:cNvPr>
          <p:cNvPicPr>
            <a:picLocks noChangeAspect="1"/>
          </p:cNvPicPr>
          <p:nvPr/>
        </p:nvPicPr>
        <p:blipFill>
          <a:blip r:embed="rId4"/>
          <a:stretch>
            <a:fillRect/>
          </a:stretch>
        </p:blipFill>
        <p:spPr>
          <a:xfrm>
            <a:off x="8665013" y="4043503"/>
            <a:ext cx="2871216" cy="1909358"/>
          </a:xfrm>
          <a:prstGeom prst="rect">
            <a:avLst/>
          </a:prstGeom>
        </p:spPr>
      </p:pic>
      <p:sp>
        <p:nvSpPr>
          <p:cNvPr id="14" name="TextBox 13">
            <a:extLst>
              <a:ext uri="{FF2B5EF4-FFF2-40B4-BE49-F238E27FC236}">
                <a16:creationId xmlns:a16="http://schemas.microsoft.com/office/drawing/2014/main" xmlns="" id="{7582AFD9-2382-4CDF-BA51-CD4C95BC6900}"/>
              </a:ext>
            </a:extLst>
          </p:cNvPr>
          <p:cNvSpPr txBox="1"/>
          <p:nvPr/>
        </p:nvSpPr>
        <p:spPr>
          <a:xfrm>
            <a:off x="986741" y="1259784"/>
            <a:ext cx="5109259" cy="1200329"/>
          </a:xfrm>
          <a:prstGeom prst="rect">
            <a:avLst/>
          </a:prstGeom>
          <a:noFill/>
        </p:spPr>
        <p:txBody>
          <a:bodyPr wrap="square">
            <a:spAutoFit/>
          </a:bodyPr>
          <a:lstStyle/>
          <a:p>
            <a:r>
              <a:rPr kumimoji="0" lang="en-US" sz="7200" b="1" i="0" u="none" strike="noStrike" kern="1200" cap="none" spc="0" normalizeH="0" baseline="0" noProof="0">
                <a:ln>
                  <a:noFill/>
                </a:ln>
                <a:solidFill>
                  <a:srgbClr val="0070C0"/>
                </a:solidFill>
                <a:effectLst/>
                <a:uLnTx/>
                <a:uFillTx/>
                <a:latin typeface="#9Slide05 Beautiful Caps" panose="02040603050506020204" pitchFamily="18" charset="0"/>
              </a:rPr>
              <a:t>Bài 25</a:t>
            </a:r>
            <a:endParaRPr lang="en-US" sz="7200" b="1">
              <a:solidFill>
                <a:srgbClr val="0070C0"/>
              </a:solidFill>
              <a:latin typeface="#9Slide05 Beautiful Caps" panose="02040603050506020204" pitchFamily="18" charset="0"/>
            </a:endParaRPr>
          </a:p>
        </p:txBody>
      </p:sp>
      <p:cxnSp>
        <p:nvCxnSpPr>
          <p:cNvPr id="9" name="Straight Connector 8">
            <a:extLst>
              <a:ext uri="{FF2B5EF4-FFF2-40B4-BE49-F238E27FC236}">
                <a16:creationId xmlns:a16="http://schemas.microsoft.com/office/drawing/2014/main" xmlns="" id="{1A9CCF9C-00B9-4038-AB8F-E7FA0FEBFFA5}"/>
              </a:ext>
            </a:extLst>
          </p:cNvPr>
          <p:cNvCxnSpPr>
            <a:cxnSpLocks/>
          </p:cNvCxnSpPr>
          <p:nvPr/>
        </p:nvCxnSpPr>
        <p:spPr>
          <a:xfrm>
            <a:off x="3215937" y="2360945"/>
            <a:ext cx="1440904" cy="0"/>
          </a:xfrm>
          <a:prstGeom prst="line">
            <a:avLst/>
          </a:prstGeom>
          <a:ln w="152400">
            <a:solidFill>
              <a:srgbClr val="92D05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xmlns="" id="{FDEC7532-9D7A-CAA2-81E7-C07B2CFA87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5" b="89984" l="9500" r="90583">
                        <a14:foregroundMark x1="9583" y1="48127" x2="9750" y2="61726"/>
                        <a14:foregroundMark x1="89750" y1="60098" x2="90583" y2="60505"/>
                      </a14:backgroundRemoval>
                    </a14:imgEffect>
                  </a14:imgLayer>
                </a14:imgProps>
              </a:ext>
            </a:extLst>
          </a:blip>
          <a:stretch>
            <a:fillRect/>
          </a:stretch>
        </p:blipFill>
        <p:spPr>
          <a:xfrm>
            <a:off x="1446694" y="4215986"/>
            <a:ext cx="2689497" cy="2752252"/>
          </a:xfrm>
          <a:prstGeom prst="ellipse">
            <a:avLst/>
          </a:prstGeom>
        </p:spPr>
      </p:pic>
    </p:spTree>
    <p:extLst>
      <p:ext uri="{BB962C8B-B14F-4D97-AF65-F5344CB8AC3E}">
        <p14:creationId xmlns:p14="http://schemas.microsoft.com/office/powerpoint/2010/main" val="3779539201"/>
      </p:ext>
    </p:extLst>
  </p:cSld>
  <p:clrMapOvr>
    <a:masterClrMapping/>
  </p:clrMapOvr>
  <p:transition spd="slow">
    <p:wheel spokes="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7">
            <a:extLst>
              <a:ext uri="{FF2B5EF4-FFF2-40B4-BE49-F238E27FC236}">
                <a16:creationId xmlns:a16="http://schemas.microsoft.com/office/drawing/2014/main" xmlns="" id="{BEA8BE3D-405B-414F-B81D-6CDBF78B2D61}"/>
              </a:ext>
            </a:extLst>
          </p:cNvPr>
          <p:cNvSpPr txBox="1"/>
          <p:nvPr/>
        </p:nvSpPr>
        <p:spPr>
          <a:xfrm>
            <a:off x="209266" y="247422"/>
            <a:ext cx="4597658" cy="824659"/>
          </a:xfrm>
          <a:prstGeom prst="rect">
            <a:avLst/>
          </a:prstGeom>
        </p:spPr>
        <p:txBody>
          <a:bodyPr vert="horz" lIns="91440" tIns="45720" rIns="91440" bIns="45720" rtlCol="0" anchor="b">
            <a:normAutofit fontScale="47500" lnSpcReduction="20000"/>
          </a:bodyPr>
          <a:lstStyle/>
          <a:p>
            <a:pPr algn="ctr">
              <a:lnSpc>
                <a:spcPct val="90000"/>
              </a:lnSpc>
              <a:spcBef>
                <a:spcPct val="0"/>
              </a:spcBef>
              <a:spcAft>
                <a:spcPts val="600"/>
              </a:spcAft>
            </a:pPr>
            <a:r>
              <a:rPr lang="en-US" sz="5700">
                <a:solidFill>
                  <a:srgbClr val="7030A0"/>
                </a:solidFill>
                <a:latin typeface="#9Slide07 IcielBC Cubano Normal" panose="00000500000000000000" pitchFamily="2" charset="0"/>
                <a:ea typeface="+mj-ea"/>
                <a:cs typeface="+mj-cs"/>
              </a:rPr>
              <a:t>c. Hoạt động khai thác và nuôi trồng thủy sản.</a:t>
            </a:r>
            <a:r>
              <a:rPr lang="en-US" sz="4800" b="1" kern="1200">
                <a:solidFill>
                  <a:srgbClr val="FFC000"/>
                </a:solidFill>
                <a:latin typeface="#9Slide03 Bebas Neue Bold" panose="020B0606020202050201" pitchFamily="34" charset="0"/>
                <a:ea typeface="+mj-ea"/>
                <a:cs typeface="+mj-cs"/>
              </a:rPr>
              <a:t>.</a:t>
            </a:r>
          </a:p>
        </p:txBody>
      </p:sp>
      <p:sp>
        <p:nvSpPr>
          <p:cNvPr id="19" name="TextBox 18">
            <a:extLst>
              <a:ext uri="{FF2B5EF4-FFF2-40B4-BE49-F238E27FC236}">
                <a16:creationId xmlns:a16="http://schemas.microsoft.com/office/drawing/2014/main" xmlns="" id="{7F93F62A-F708-3CC6-A19A-B6E938DC5065}"/>
              </a:ext>
            </a:extLst>
          </p:cNvPr>
          <p:cNvSpPr txBox="1"/>
          <p:nvPr/>
        </p:nvSpPr>
        <p:spPr>
          <a:xfrm>
            <a:off x="5584350" y="1248276"/>
            <a:ext cx="6398384" cy="5362302"/>
          </a:xfrm>
          <a:custGeom>
            <a:avLst/>
            <a:gdLst>
              <a:gd name="connsiteX0" fmla="*/ 0 w 6398384"/>
              <a:gd name="connsiteY0" fmla="*/ 0 h 5362302"/>
              <a:gd name="connsiteX1" fmla="*/ 453704 w 6398384"/>
              <a:gd name="connsiteY1" fmla="*/ 0 h 5362302"/>
              <a:gd name="connsiteX2" fmla="*/ 971391 w 6398384"/>
              <a:gd name="connsiteY2" fmla="*/ 0 h 5362302"/>
              <a:gd name="connsiteX3" fmla="*/ 1681030 w 6398384"/>
              <a:gd name="connsiteY3" fmla="*/ 0 h 5362302"/>
              <a:gd name="connsiteX4" fmla="*/ 2390669 w 6398384"/>
              <a:gd name="connsiteY4" fmla="*/ 0 h 5362302"/>
              <a:gd name="connsiteX5" fmla="*/ 2972340 w 6398384"/>
              <a:gd name="connsiteY5" fmla="*/ 0 h 5362302"/>
              <a:gd name="connsiteX6" fmla="*/ 3554011 w 6398384"/>
              <a:gd name="connsiteY6" fmla="*/ 0 h 5362302"/>
              <a:gd name="connsiteX7" fmla="*/ 3943731 w 6398384"/>
              <a:gd name="connsiteY7" fmla="*/ 0 h 5362302"/>
              <a:gd name="connsiteX8" fmla="*/ 4589386 w 6398384"/>
              <a:gd name="connsiteY8" fmla="*/ 0 h 5362302"/>
              <a:gd name="connsiteX9" fmla="*/ 5043090 w 6398384"/>
              <a:gd name="connsiteY9" fmla="*/ 0 h 5362302"/>
              <a:gd name="connsiteX10" fmla="*/ 5688745 w 6398384"/>
              <a:gd name="connsiteY10" fmla="*/ 0 h 5362302"/>
              <a:gd name="connsiteX11" fmla="*/ 6398384 w 6398384"/>
              <a:gd name="connsiteY11" fmla="*/ 0 h 5362302"/>
              <a:gd name="connsiteX12" fmla="*/ 6398384 w 6398384"/>
              <a:gd name="connsiteY12" fmla="*/ 595811 h 5362302"/>
              <a:gd name="connsiteX13" fmla="*/ 6398384 w 6398384"/>
              <a:gd name="connsiteY13" fmla="*/ 1298869 h 5362302"/>
              <a:gd name="connsiteX14" fmla="*/ 6398384 w 6398384"/>
              <a:gd name="connsiteY14" fmla="*/ 1787434 h 5362302"/>
              <a:gd name="connsiteX15" fmla="*/ 6398384 w 6398384"/>
              <a:gd name="connsiteY15" fmla="*/ 2383245 h 5362302"/>
              <a:gd name="connsiteX16" fmla="*/ 6398384 w 6398384"/>
              <a:gd name="connsiteY16" fmla="*/ 2925434 h 5362302"/>
              <a:gd name="connsiteX17" fmla="*/ 6398384 w 6398384"/>
              <a:gd name="connsiteY17" fmla="*/ 3413999 h 5362302"/>
              <a:gd name="connsiteX18" fmla="*/ 6398384 w 6398384"/>
              <a:gd name="connsiteY18" fmla="*/ 4063433 h 5362302"/>
              <a:gd name="connsiteX19" fmla="*/ 6398384 w 6398384"/>
              <a:gd name="connsiteY19" fmla="*/ 4498376 h 5362302"/>
              <a:gd name="connsiteX20" fmla="*/ 6398384 w 6398384"/>
              <a:gd name="connsiteY20" fmla="*/ 5362302 h 5362302"/>
              <a:gd name="connsiteX21" fmla="*/ 5752729 w 6398384"/>
              <a:gd name="connsiteY21" fmla="*/ 5362302 h 5362302"/>
              <a:gd name="connsiteX22" fmla="*/ 5043090 w 6398384"/>
              <a:gd name="connsiteY22" fmla="*/ 5362302 h 5362302"/>
              <a:gd name="connsiteX23" fmla="*/ 4397435 w 6398384"/>
              <a:gd name="connsiteY23" fmla="*/ 5362302 h 5362302"/>
              <a:gd name="connsiteX24" fmla="*/ 3815764 w 6398384"/>
              <a:gd name="connsiteY24" fmla="*/ 5362302 h 5362302"/>
              <a:gd name="connsiteX25" fmla="*/ 3426044 w 6398384"/>
              <a:gd name="connsiteY25" fmla="*/ 5362302 h 5362302"/>
              <a:gd name="connsiteX26" fmla="*/ 2908356 w 6398384"/>
              <a:gd name="connsiteY26" fmla="*/ 5362302 h 5362302"/>
              <a:gd name="connsiteX27" fmla="*/ 2518637 w 6398384"/>
              <a:gd name="connsiteY27" fmla="*/ 5362302 h 5362302"/>
              <a:gd name="connsiteX28" fmla="*/ 2000949 w 6398384"/>
              <a:gd name="connsiteY28" fmla="*/ 5362302 h 5362302"/>
              <a:gd name="connsiteX29" fmla="*/ 1483262 w 6398384"/>
              <a:gd name="connsiteY29" fmla="*/ 5362302 h 5362302"/>
              <a:gd name="connsiteX30" fmla="*/ 901590 w 6398384"/>
              <a:gd name="connsiteY30" fmla="*/ 5362302 h 5362302"/>
              <a:gd name="connsiteX31" fmla="*/ 511871 w 6398384"/>
              <a:gd name="connsiteY31" fmla="*/ 5362302 h 5362302"/>
              <a:gd name="connsiteX32" fmla="*/ 0 w 6398384"/>
              <a:gd name="connsiteY32" fmla="*/ 5362302 h 5362302"/>
              <a:gd name="connsiteX33" fmla="*/ 0 w 6398384"/>
              <a:gd name="connsiteY33" fmla="*/ 4766491 h 5362302"/>
              <a:gd name="connsiteX34" fmla="*/ 0 w 6398384"/>
              <a:gd name="connsiteY34" fmla="*/ 4117056 h 5362302"/>
              <a:gd name="connsiteX35" fmla="*/ 0 w 6398384"/>
              <a:gd name="connsiteY35" fmla="*/ 3574868 h 5362302"/>
              <a:gd name="connsiteX36" fmla="*/ 0 w 6398384"/>
              <a:gd name="connsiteY36" fmla="*/ 2871811 h 5362302"/>
              <a:gd name="connsiteX37" fmla="*/ 0 w 6398384"/>
              <a:gd name="connsiteY37" fmla="*/ 2275999 h 5362302"/>
              <a:gd name="connsiteX38" fmla="*/ 0 w 6398384"/>
              <a:gd name="connsiteY38" fmla="*/ 1572942 h 5362302"/>
              <a:gd name="connsiteX39" fmla="*/ 0 w 6398384"/>
              <a:gd name="connsiteY39" fmla="*/ 923508 h 5362302"/>
              <a:gd name="connsiteX40" fmla="*/ 0 w 6398384"/>
              <a:gd name="connsiteY40" fmla="*/ 0 h 536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98384" h="5362302" extrusionOk="0">
                <a:moveTo>
                  <a:pt x="0" y="0"/>
                </a:moveTo>
                <a:cubicBezTo>
                  <a:pt x="120448" y="-955"/>
                  <a:pt x="284487" y="17909"/>
                  <a:pt x="453704" y="0"/>
                </a:cubicBezTo>
                <a:cubicBezTo>
                  <a:pt x="622921" y="-17909"/>
                  <a:pt x="842240" y="45330"/>
                  <a:pt x="971391" y="0"/>
                </a:cubicBezTo>
                <a:cubicBezTo>
                  <a:pt x="1100542" y="-45330"/>
                  <a:pt x="1363589" y="24634"/>
                  <a:pt x="1681030" y="0"/>
                </a:cubicBezTo>
                <a:cubicBezTo>
                  <a:pt x="1998471" y="-24634"/>
                  <a:pt x="2177950" y="56514"/>
                  <a:pt x="2390669" y="0"/>
                </a:cubicBezTo>
                <a:cubicBezTo>
                  <a:pt x="2603388" y="-56514"/>
                  <a:pt x="2842538" y="32595"/>
                  <a:pt x="2972340" y="0"/>
                </a:cubicBezTo>
                <a:cubicBezTo>
                  <a:pt x="3102142" y="-32595"/>
                  <a:pt x="3345446" y="22531"/>
                  <a:pt x="3554011" y="0"/>
                </a:cubicBezTo>
                <a:cubicBezTo>
                  <a:pt x="3762576" y="-22531"/>
                  <a:pt x="3821037" y="41026"/>
                  <a:pt x="3943731" y="0"/>
                </a:cubicBezTo>
                <a:cubicBezTo>
                  <a:pt x="4066425" y="-41026"/>
                  <a:pt x="4274143" y="26840"/>
                  <a:pt x="4589386" y="0"/>
                </a:cubicBezTo>
                <a:cubicBezTo>
                  <a:pt x="4904630" y="-26840"/>
                  <a:pt x="4917149" y="34384"/>
                  <a:pt x="5043090" y="0"/>
                </a:cubicBezTo>
                <a:cubicBezTo>
                  <a:pt x="5169031" y="-34384"/>
                  <a:pt x="5367312" y="20319"/>
                  <a:pt x="5688745" y="0"/>
                </a:cubicBezTo>
                <a:cubicBezTo>
                  <a:pt x="6010178" y="-20319"/>
                  <a:pt x="6050643" y="37776"/>
                  <a:pt x="6398384" y="0"/>
                </a:cubicBezTo>
                <a:cubicBezTo>
                  <a:pt x="6405737" y="275677"/>
                  <a:pt x="6365224" y="364487"/>
                  <a:pt x="6398384" y="595811"/>
                </a:cubicBezTo>
                <a:cubicBezTo>
                  <a:pt x="6431544" y="827135"/>
                  <a:pt x="6359222" y="1023774"/>
                  <a:pt x="6398384" y="1298869"/>
                </a:cubicBezTo>
                <a:cubicBezTo>
                  <a:pt x="6437546" y="1573964"/>
                  <a:pt x="6387244" y="1558051"/>
                  <a:pt x="6398384" y="1787434"/>
                </a:cubicBezTo>
                <a:cubicBezTo>
                  <a:pt x="6409524" y="2016818"/>
                  <a:pt x="6340817" y="2245787"/>
                  <a:pt x="6398384" y="2383245"/>
                </a:cubicBezTo>
                <a:cubicBezTo>
                  <a:pt x="6455951" y="2520703"/>
                  <a:pt x="6351042" y="2801753"/>
                  <a:pt x="6398384" y="2925434"/>
                </a:cubicBezTo>
                <a:cubicBezTo>
                  <a:pt x="6445726" y="3049115"/>
                  <a:pt x="6345596" y="3237698"/>
                  <a:pt x="6398384" y="3413999"/>
                </a:cubicBezTo>
                <a:cubicBezTo>
                  <a:pt x="6451172" y="3590300"/>
                  <a:pt x="6338516" y="3894721"/>
                  <a:pt x="6398384" y="4063433"/>
                </a:cubicBezTo>
                <a:cubicBezTo>
                  <a:pt x="6458252" y="4232145"/>
                  <a:pt x="6397684" y="4404825"/>
                  <a:pt x="6398384" y="4498376"/>
                </a:cubicBezTo>
                <a:cubicBezTo>
                  <a:pt x="6399084" y="4591927"/>
                  <a:pt x="6381738" y="5045655"/>
                  <a:pt x="6398384" y="5362302"/>
                </a:cubicBezTo>
                <a:cubicBezTo>
                  <a:pt x="6116739" y="5381578"/>
                  <a:pt x="5894389" y="5290744"/>
                  <a:pt x="5752729" y="5362302"/>
                </a:cubicBezTo>
                <a:cubicBezTo>
                  <a:pt x="5611069" y="5433860"/>
                  <a:pt x="5233764" y="5297150"/>
                  <a:pt x="5043090" y="5362302"/>
                </a:cubicBezTo>
                <a:cubicBezTo>
                  <a:pt x="4852416" y="5427454"/>
                  <a:pt x="4580370" y="5289711"/>
                  <a:pt x="4397435" y="5362302"/>
                </a:cubicBezTo>
                <a:cubicBezTo>
                  <a:pt x="4214501" y="5434893"/>
                  <a:pt x="4091718" y="5335979"/>
                  <a:pt x="3815764" y="5362302"/>
                </a:cubicBezTo>
                <a:cubicBezTo>
                  <a:pt x="3539810" y="5388625"/>
                  <a:pt x="3574326" y="5333936"/>
                  <a:pt x="3426044" y="5362302"/>
                </a:cubicBezTo>
                <a:cubicBezTo>
                  <a:pt x="3277762" y="5390668"/>
                  <a:pt x="3100801" y="5343859"/>
                  <a:pt x="2908356" y="5362302"/>
                </a:cubicBezTo>
                <a:cubicBezTo>
                  <a:pt x="2715911" y="5380745"/>
                  <a:pt x="2703995" y="5345248"/>
                  <a:pt x="2518637" y="5362302"/>
                </a:cubicBezTo>
                <a:cubicBezTo>
                  <a:pt x="2333279" y="5379356"/>
                  <a:pt x="2204206" y="5311443"/>
                  <a:pt x="2000949" y="5362302"/>
                </a:cubicBezTo>
                <a:cubicBezTo>
                  <a:pt x="1797692" y="5413161"/>
                  <a:pt x="1639485" y="5310463"/>
                  <a:pt x="1483262" y="5362302"/>
                </a:cubicBezTo>
                <a:cubicBezTo>
                  <a:pt x="1327039" y="5414141"/>
                  <a:pt x="1079272" y="5324881"/>
                  <a:pt x="901590" y="5362302"/>
                </a:cubicBezTo>
                <a:cubicBezTo>
                  <a:pt x="723908" y="5399723"/>
                  <a:pt x="594777" y="5318349"/>
                  <a:pt x="511871" y="5362302"/>
                </a:cubicBezTo>
                <a:cubicBezTo>
                  <a:pt x="428965" y="5406255"/>
                  <a:pt x="253375" y="5350024"/>
                  <a:pt x="0" y="5362302"/>
                </a:cubicBezTo>
                <a:cubicBezTo>
                  <a:pt x="-12695" y="5156763"/>
                  <a:pt x="33826" y="4890548"/>
                  <a:pt x="0" y="4766491"/>
                </a:cubicBezTo>
                <a:cubicBezTo>
                  <a:pt x="-33826" y="4642434"/>
                  <a:pt x="70454" y="4283572"/>
                  <a:pt x="0" y="4117056"/>
                </a:cubicBezTo>
                <a:cubicBezTo>
                  <a:pt x="-70454" y="3950540"/>
                  <a:pt x="35802" y="3731933"/>
                  <a:pt x="0" y="3574868"/>
                </a:cubicBezTo>
                <a:cubicBezTo>
                  <a:pt x="-35802" y="3417803"/>
                  <a:pt x="18544" y="3019491"/>
                  <a:pt x="0" y="2871811"/>
                </a:cubicBezTo>
                <a:cubicBezTo>
                  <a:pt x="-18544" y="2724131"/>
                  <a:pt x="59308" y="2478930"/>
                  <a:pt x="0" y="2275999"/>
                </a:cubicBezTo>
                <a:cubicBezTo>
                  <a:pt x="-59308" y="2073068"/>
                  <a:pt x="50265" y="1849396"/>
                  <a:pt x="0" y="1572942"/>
                </a:cubicBezTo>
                <a:cubicBezTo>
                  <a:pt x="-50265" y="1296488"/>
                  <a:pt x="7307" y="1054766"/>
                  <a:pt x="0" y="923508"/>
                </a:cubicBezTo>
                <a:cubicBezTo>
                  <a:pt x="-7307" y="792250"/>
                  <a:pt x="110474" y="441686"/>
                  <a:pt x="0" y="0"/>
                </a:cubicBezTo>
                <a:close/>
              </a:path>
            </a:pathLst>
          </a:custGeom>
          <a:noFill/>
          <a:ln>
            <a:solidFill>
              <a:srgbClr val="0FBC30"/>
            </a:solidFill>
            <a:prstDash val="sysDash"/>
            <a:extLst>
              <a:ext uri="{C807C97D-BFC1-408E-A445-0C87EB9F89A2}">
                <ask:lineSketchStyleProps xmlns:ask="http://schemas.microsoft.com/office/drawing/2018/sketchyshapes" xmlns="" sd="4154581616">
                  <a:prstGeom prst="rect">
                    <a:avLst/>
                  </a:prstGeom>
                  <ask:type>
                    <ask:lineSketchScribble/>
                  </ask:type>
                </ask:lineSketchStyleProps>
              </a:ext>
            </a:extLst>
          </a:ln>
        </p:spPr>
        <p:txBody>
          <a:bodyPr wrap="square">
            <a:spAutoFit/>
          </a:bodyPr>
          <a:lstStyle/>
          <a:p>
            <a:pPr marL="342900" marR="0" indent="-342900" algn="just">
              <a:lnSpc>
                <a:spcPct val="115000"/>
              </a:lnSpc>
              <a:spcBef>
                <a:spcPts val="0"/>
              </a:spcBef>
              <a:spcAft>
                <a:spcPts val="800"/>
              </a:spcAft>
              <a:buFont typeface="Wingdings" panose="05000000000000000000" pitchFamily="2" charset="2"/>
              <a:buChar char="q"/>
            </a:pPr>
            <a:r>
              <a:rPr lang="vi-VN" sz="2400">
                <a:solidFill>
                  <a:srgbClr val="0070C0"/>
                </a:solidFill>
                <a:latin typeface="#9Slide03 SFU Futura_03" panose="00000400000000000000" pitchFamily="2" charset="0"/>
              </a:rPr>
              <a:t>Khai thác thủy sản là hoạt động đánh bắt các loài thủy sản, diễn ra ở biển và đại dương, nơi có các ngư trường lớn. Sản lượng khai thác thủy sản trên thế giới tăng nhanh. Các nước khai thác nhiều: Trung Quốc, In đô nê xi a, Pê ru, Ấn Độ……</a:t>
            </a:r>
          </a:p>
          <a:p>
            <a:pPr marL="342900" marR="0" indent="-342900" algn="just">
              <a:lnSpc>
                <a:spcPct val="115000"/>
              </a:lnSpc>
              <a:spcBef>
                <a:spcPts val="0"/>
              </a:spcBef>
              <a:spcAft>
                <a:spcPts val="800"/>
              </a:spcAft>
              <a:buFont typeface="Wingdings" panose="05000000000000000000" pitchFamily="2" charset="2"/>
              <a:buChar char="q"/>
            </a:pPr>
            <a:r>
              <a:rPr lang="vi-VN" sz="2400">
                <a:solidFill>
                  <a:srgbClr val="0070C0"/>
                </a:solidFill>
                <a:latin typeface="#9Slide03 SFU Futura_03" panose="00000400000000000000" pitchFamily="2" charset="0"/>
              </a:rPr>
              <a:t> Nuôi trồng thủy sản được chú trọng phát triển và có vị trí quan trọng.</a:t>
            </a:r>
          </a:p>
          <a:p>
            <a:pPr marL="342900" marR="0" indent="-342900" algn="just">
              <a:lnSpc>
                <a:spcPct val="115000"/>
              </a:lnSpc>
              <a:spcBef>
                <a:spcPts val="0"/>
              </a:spcBef>
              <a:spcAft>
                <a:spcPts val="800"/>
              </a:spcAft>
              <a:buFont typeface="Wingdings" panose="05000000000000000000" pitchFamily="2" charset="2"/>
              <a:buChar char="q"/>
            </a:pPr>
            <a:r>
              <a:rPr lang="vi-VN" sz="2400">
                <a:solidFill>
                  <a:srgbClr val="0070C0"/>
                </a:solidFill>
                <a:latin typeface="#9Slide03 SFU Futura_03" panose="00000400000000000000" pitchFamily="2" charset="0"/>
              </a:rPr>
              <a:t>Sản lượng nuôi trồng thủy sản xu hướng tăng nhanh.Các nước nuôi trồng thủy sản lớn nhất thế giới: Trung Quốc, Ấn Độ, Băng la đet, Ai Cập, Na Uy, Nhật Bản……</a:t>
            </a:r>
          </a:p>
        </p:txBody>
      </p:sp>
      <p:sp>
        <p:nvSpPr>
          <p:cNvPr id="6" name="Rectangle 5">
            <a:extLst>
              <a:ext uri="{FF2B5EF4-FFF2-40B4-BE49-F238E27FC236}">
                <a16:creationId xmlns:a16="http://schemas.microsoft.com/office/drawing/2014/main" xmlns="" id="{A3233375-8EC8-66C2-3620-70FB28934338}"/>
              </a:ext>
            </a:extLst>
          </p:cNvPr>
          <p:cNvSpPr/>
          <p:nvPr/>
        </p:nvSpPr>
        <p:spPr>
          <a:xfrm>
            <a:off x="0" y="1248276"/>
            <a:ext cx="4506285" cy="25297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xmlns="" id="{12F57A23-8426-BEB0-2F8B-608D3721F1BE}"/>
              </a:ext>
            </a:extLst>
          </p:cNvPr>
          <p:cNvPicPr>
            <a:picLocks noChangeAspect="1"/>
          </p:cNvPicPr>
          <p:nvPr/>
        </p:nvPicPr>
        <p:blipFill>
          <a:blip r:embed="rId2"/>
          <a:stretch>
            <a:fillRect/>
          </a:stretch>
        </p:blipFill>
        <p:spPr>
          <a:xfrm>
            <a:off x="209266" y="1805799"/>
            <a:ext cx="5200339" cy="3246402"/>
          </a:xfrm>
          <a:prstGeom prst="rect">
            <a:avLst/>
          </a:prstGeom>
        </p:spPr>
      </p:pic>
      <p:pic>
        <p:nvPicPr>
          <p:cNvPr id="13" name="Picture 12">
            <a:extLst>
              <a:ext uri="{FF2B5EF4-FFF2-40B4-BE49-F238E27FC236}">
                <a16:creationId xmlns:a16="http://schemas.microsoft.com/office/drawing/2014/main" xmlns="" id="{86B8831C-F3FA-A7C8-1BD7-CF53CB2B5976}"/>
              </a:ext>
            </a:extLst>
          </p:cNvPr>
          <p:cNvPicPr>
            <a:picLocks noChangeAspect="1"/>
          </p:cNvPicPr>
          <p:nvPr/>
        </p:nvPicPr>
        <p:blipFill rotWithShape="1">
          <a:blip r:embed="rId3">
            <a:clrChange>
              <a:clrFrom>
                <a:srgbClr val="F5F5F5"/>
              </a:clrFrom>
              <a:clrTo>
                <a:srgbClr val="F5F5F5">
                  <a:alpha val="0"/>
                </a:srgbClr>
              </a:clrTo>
            </a:clrChange>
          </a:blip>
          <a:srcRect l="393" t="38105" r="-393" b="13831"/>
          <a:stretch/>
        </p:blipFill>
        <p:spPr>
          <a:xfrm>
            <a:off x="1163376" y="5294709"/>
            <a:ext cx="2737712" cy="1315869"/>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xmlns="" id="{E9860472-32EC-EBC8-5D4B-054ACCBA7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7756" y="128586"/>
            <a:ext cx="1047942" cy="970488"/>
          </a:xfrm>
          <a:prstGeom prst="ellipse">
            <a:avLst/>
          </a:prstGeom>
        </p:spPr>
      </p:pic>
      <p:pic>
        <p:nvPicPr>
          <p:cNvPr id="18" name="Picture 17" descr="Icon&#10;&#10;Description automatically generated">
            <a:extLst>
              <a:ext uri="{FF2B5EF4-FFF2-40B4-BE49-F238E27FC236}">
                <a16:creationId xmlns:a16="http://schemas.microsoft.com/office/drawing/2014/main" xmlns="" id="{8241ACA1-A2B4-0FBB-EE2D-906C184A9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6121" y="128586"/>
            <a:ext cx="1047941" cy="986297"/>
          </a:xfrm>
          <a:prstGeom prst="rect">
            <a:avLst/>
          </a:prstGeom>
        </p:spPr>
      </p:pic>
      <p:pic>
        <p:nvPicPr>
          <p:cNvPr id="21" name="Picture 20" descr="Shape, circle&#10;&#10;Description automatically generated">
            <a:extLst>
              <a:ext uri="{FF2B5EF4-FFF2-40B4-BE49-F238E27FC236}">
                <a16:creationId xmlns:a16="http://schemas.microsoft.com/office/drawing/2014/main" xmlns="" id="{E87A0136-0828-C3EA-0C60-328B44E90A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86514" y="90264"/>
            <a:ext cx="1043456" cy="1008810"/>
          </a:xfrm>
          <a:prstGeom prst="rect">
            <a:avLst/>
          </a:prstGeom>
        </p:spPr>
      </p:pic>
    </p:spTree>
    <p:extLst>
      <p:ext uri="{BB962C8B-B14F-4D97-AF65-F5344CB8AC3E}">
        <p14:creationId xmlns:p14="http://schemas.microsoft.com/office/powerpoint/2010/main" val="1170553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xmlns="" id="{20D5D19D-0789-4518-B5DC-D47ADF69D2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8" name="Group 9">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1">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571AAE2-8562-422C-9BFF-0CED81816064}"/>
              </a:ext>
            </a:extLst>
          </p:cNvPr>
          <p:cNvSpPr txBox="1"/>
          <p:nvPr/>
        </p:nvSpPr>
        <p:spPr>
          <a:xfrm>
            <a:off x="1255699" y="96698"/>
            <a:ext cx="3953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00B050"/>
                </a:solidFill>
                <a:effectLst/>
                <a:uLnTx/>
                <a:uFillTx/>
                <a:latin typeface="#9Slide07 Crocante" panose="02000000000000000000" pitchFamily="2" charset="0"/>
                <a:ea typeface="+mn-ea"/>
                <a:cs typeface="+mn-cs"/>
              </a:rPr>
              <a:t>EM CÓ BIẾT</a:t>
            </a:r>
            <a:endParaRPr kumimoji="0" lang="en-US" sz="4800" b="0" i="0" u="none" strike="noStrike" kern="1200" cap="none" spc="0" normalizeH="0" baseline="0" noProof="0">
              <a:ln>
                <a:noFill/>
              </a:ln>
              <a:solidFill>
                <a:srgbClr val="00B050"/>
              </a:solidFill>
              <a:effectLst/>
              <a:uLnTx/>
              <a:uFillTx/>
              <a:latin typeface="#9Slide07 Crocante" panose="02000000000000000000" pitchFamily="2" charset="0"/>
              <a:ea typeface="+mn-ea"/>
              <a:cs typeface="+mn-cs"/>
            </a:endParaRPr>
          </a:p>
        </p:txBody>
      </p:sp>
      <p:pic>
        <p:nvPicPr>
          <p:cNvPr id="5" name="Picture 4">
            <a:extLst>
              <a:ext uri="{FF2B5EF4-FFF2-40B4-BE49-F238E27FC236}">
                <a16:creationId xmlns:a16="http://schemas.microsoft.com/office/drawing/2014/main" xmlns="" id="{98910A41-3D37-B473-B4BA-52A4C115CAA3}"/>
              </a:ext>
            </a:extLst>
          </p:cNvPr>
          <p:cNvPicPr>
            <a:picLocks noChangeAspect="1"/>
          </p:cNvPicPr>
          <p:nvPr/>
        </p:nvPicPr>
        <p:blipFill rotWithShape="1">
          <a:blip r:embed="rId2"/>
          <a:srcRect r="5955"/>
          <a:stretch/>
        </p:blipFill>
        <p:spPr>
          <a:xfrm>
            <a:off x="416051" y="1192499"/>
            <a:ext cx="5023715" cy="4931821"/>
          </a:xfrm>
          <a:prstGeom prst="rect">
            <a:avLst/>
          </a:prstGeom>
        </p:spPr>
      </p:pic>
      <p:pic>
        <p:nvPicPr>
          <p:cNvPr id="6" name="Picture 5">
            <a:extLst>
              <a:ext uri="{FF2B5EF4-FFF2-40B4-BE49-F238E27FC236}">
                <a16:creationId xmlns:a16="http://schemas.microsoft.com/office/drawing/2014/main" xmlns="" id="{A6F194B4-8DFB-8996-365A-EAB70AC7FC64}"/>
              </a:ext>
            </a:extLst>
          </p:cNvPr>
          <p:cNvPicPr>
            <a:picLocks noChangeAspect="1"/>
          </p:cNvPicPr>
          <p:nvPr/>
        </p:nvPicPr>
        <p:blipFill rotWithShape="1">
          <a:blip r:embed="rId3"/>
          <a:srcRect l="9539" t="3851" r="8480" b="1191"/>
          <a:stretch/>
        </p:blipFill>
        <p:spPr>
          <a:xfrm>
            <a:off x="6231497" y="536801"/>
            <a:ext cx="5279693" cy="5784398"/>
          </a:xfrm>
          <a:custGeom>
            <a:avLst/>
            <a:gdLst>
              <a:gd name="connsiteX0" fmla="*/ 0 w 5279693"/>
              <a:gd name="connsiteY0" fmla="*/ 0 h 5784398"/>
              <a:gd name="connsiteX1" fmla="*/ 692226 w 5279693"/>
              <a:gd name="connsiteY1" fmla="*/ 0 h 5784398"/>
              <a:gd name="connsiteX2" fmla="*/ 1226062 w 5279693"/>
              <a:gd name="connsiteY2" fmla="*/ 0 h 5784398"/>
              <a:gd name="connsiteX3" fmla="*/ 1865492 w 5279693"/>
              <a:gd name="connsiteY3" fmla="*/ 0 h 5784398"/>
              <a:gd name="connsiteX4" fmla="*/ 2452124 w 5279693"/>
              <a:gd name="connsiteY4" fmla="*/ 0 h 5784398"/>
              <a:gd name="connsiteX5" fmla="*/ 2985960 w 5279693"/>
              <a:gd name="connsiteY5" fmla="*/ 0 h 5784398"/>
              <a:gd name="connsiteX6" fmla="*/ 3678186 w 5279693"/>
              <a:gd name="connsiteY6" fmla="*/ 0 h 5784398"/>
              <a:gd name="connsiteX7" fmla="*/ 4106428 w 5279693"/>
              <a:gd name="connsiteY7" fmla="*/ 0 h 5784398"/>
              <a:gd name="connsiteX8" fmla="*/ 5279693 w 5279693"/>
              <a:gd name="connsiteY8" fmla="*/ 0 h 5784398"/>
              <a:gd name="connsiteX9" fmla="*/ 5279693 w 5279693"/>
              <a:gd name="connsiteY9" fmla="*/ 462752 h 5784398"/>
              <a:gd name="connsiteX10" fmla="*/ 5279693 w 5279693"/>
              <a:gd name="connsiteY10" fmla="*/ 925504 h 5784398"/>
              <a:gd name="connsiteX11" fmla="*/ 5279693 w 5279693"/>
              <a:gd name="connsiteY11" fmla="*/ 1330412 h 5784398"/>
              <a:gd name="connsiteX12" fmla="*/ 5279693 w 5279693"/>
              <a:gd name="connsiteY12" fmla="*/ 1793163 h 5784398"/>
              <a:gd name="connsiteX13" fmla="*/ 5279693 w 5279693"/>
              <a:gd name="connsiteY13" fmla="*/ 2313759 h 5784398"/>
              <a:gd name="connsiteX14" fmla="*/ 5279693 w 5279693"/>
              <a:gd name="connsiteY14" fmla="*/ 2718667 h 5784398"/>
              <a:gd name="connsiteX15" fmla="*/ 5279693 w 5279693"/>
              <a:gd name="connsiteY15" fmla="*/ 3123575 h 5784398"/>
              <a:gd name="connsiteX16" fmla="*/ 5279693 w 5279693"/>
              <a:gd name="connsiteY16" fmla="*/ 3586327 h 5784398"/>
              <a:gd name="connsiteX17" fmla="*/ 5279693 w 5279693"/>
              <a:gd name="connsiteY17" fmla="*/ 4280455 h 5784398"/>
              <a:gd name="connsiteX18" fmla="*/ 5279693 w 5279693"/>
              <a:gd name="connsiteY18" fmla="*/ 4743206 h 5784398"/>
              <a:gd name="connsiteX19" fmla="*/ 5279693 w 5279693"/>
              <a:gd name="connsiteY19" fmla="*/ 5148114 h 5784398"/>
              <a:gd name="connsiteX20" fmla="*/ 5279693 w 5279693"/>
              <a:gd name="connsiteY20" fmla="*/ 5784398 h 5784398"/>
              <a:gd name="connsiteX21" fmla="*/ 4851451 w 5279693"/>
              <a:gd name="connsiteY21" fmla="*/ 5784398 h 5784398"/>
              <a:gd name="connsiteX22" fmla="*/ 4370413 w 5279693"/>
              <a:gd name="connsiteY22" fmla="*/ 5784398 h 5784398"/>
              <a:gd name="connsiteX23" fmla="*/ 3678186 w 5279693"/>
              <a:gd name="connsiteY23" fmla="*/ 5784398 h 5784398"/>
              <a:gd name="connsiteX24" fmla="*/ 3197147 w 5279693"/>
              <a:gd name="connsiteY24" fmla="*/ 5784398 h 5784398"/>
              <a:gd name="connsiteX25" fmla="*/ 2768906 w 5279693"/>
              <a:gd name="connsiteY25" fmla="*/ 5784398 h 5784398"/>
              <a:gd name="connsiteX26" fmla="*/ 2287867 w 5279693"/>
              <a:gd name="connsiteY26" fmla="*/ 5784398 h 5784398"/>
              <a:gd name="connsiteX27" fmla="*/ 1859625 w 5279693"/>
              <a:gd name="connsiteY27" fmla="*/ 5784398 h 5784398"/>
              <a:gd name="connsiteX28" fmla="*/ 1431383 w 5279693"/>
              <a:gd name="connsiteY28" fmla="*/ 5784398 h 5784398"/>
              <a:gd name="connsiteX29" fmla="*/ 791954 w 5279693"/>
              <a:gd name="connsiteY29" fmla="*/ 5784398 h 5784398"/>
              <a:gd name="connsiteX30" fmla="*/ 0 w 5279693"/>
              <a:gd name="connsiteY30" fmla="*/ 5784398 h 5784398"/>
              <a:gd name="connsiteX31" fmla="*/ 0 w 5279693"/>
              <a:gd name="connsiteY31" fmla="*/ 5321646 h 5784398"/>
              <a:gd name="connsiteX32" fmla="*/ 0 w 5279693"/>
              <a:gd name="connsiteY32" fmla="*/ 4685362 h 5784398"/>
              <a:gd name="connsiteX33" fmla="*/ 0 w 5279693"/>
              <a:gd name="connsiteY33" fmla="*/ 4280455 h 5784398"/>
              <a:gd name="connsiteX34" fmla="*/ 0 w 5279693"/>
              <a:gd name="connsiteY34" fmla="*/ 3644171 h 5784398"/>
              <a:gd name="connsiteX35" fmla="*/ 0 w 5279693"/>
              <a:gd name="connsiteY35" fmla="*/ 3007887 h 5784398"/>
              <a:gd name="connsiteX36" fmla="*/ 0 w 5279693"/>
              <a:gd name="connsiteY36" fmla="*/ 2602979 h 5784398"/>
              <a:gd name="connsiteX37" fmla="*/ 0 w 5279693"/>
              <a:gd name="connsiteY37" fmla="*/ 2198071 h 5784398"/>
              <a:gd name="connsiteX38" fmla="*/ 0 w 5279693"/>
              <a:gd name="connsiteY38" fmla="*/ 1619631 h 5784398"/>
              <a:gd name="connsiteX39" fmla="*/ 0 w 5279693"/>
              <a:gd name="connsiteY39" fmla="*/ 983348 h 5784398"/>
              <a:gd name="connsiteX40" fmla="*/ 0 w 5279693"/>
              <a:gd name="connsiteY40" fmla="*/ 0 h 5784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279693" h="5784398" fill="none" extrusionOk="0">
                <a:moveTo>
                  <a:pt x="0" y="0"/>
                </a:moveTo>
                <a:cubicBezTo>
                  <a:pt x="148355" y="-48593"/>
                  <a:pt x="552462" y="80361"/>
                  <a:pt x="692226" y="0"/>
                </a:cubicBezTo>
                <a:cubicBezTo>
                  <a:pt x="831990" y="-80361"/>
                  <a:pt x="1087926" y="31189"/>
                  <a:pt x="1226062" y="0"/>
                </a:cubicBezTo>
                <a:cubicBezTo>
                  <a:pt x="1364198" y="-31189"/>
                  <a:pt x="1716695" y="39754"/>
                  <a:pt x="1865492" y="0"/>
                </a:cubicBezTo>
                <a:cubicBezTo>
                  <a:pt x="2014289" y="-39754"/>
                  <a:pt x="2257949" y="8193"/>
                  <a:pt x="2452124" y="0"/>
                </a:cubicBezTo>
                <a:cubicBezTo>
                  <a:pt x="2646299" y="-8193"/>
                  <a:pt x="2801196" y="31356"/>
                  <a:pt x="2985960" y="0"/>
                </a:cubicBezTo>
                <a:cubicBezTo>
                  <a:pt x="3170724" y="-31356"/>
                  <a:pt x="3531913" y="40887"/>
                  <a:pt x="3678186" y="0"/>
                </a:cubicBezTo>
                <a:cubicBezTo>
                  <a:pt x="3824459" y="-40887"/>
                  <a:pt x="3979357" y="10562"/>
                  <a:pt x="4106428" y="0"/>
                </a:cubicBezTo>
                <a:cubicBezTo>
                  <a:pt x="4233499" y="-10562"/>
                  <a:pt x="5029176" y="108040"/>
                  <a:pt x="5279693" y="0"/>
                </a:cubicBezTo>
                <a:cubicBezTo>
                  <a:pt x="5302641" y="216143"/>
                  <a:pt x="5268691" y="342424"/>
                  <a:pt x="5279693" y="462752"/>
                </a:cubicBezTo>
                <a:cubicBezTo>
                  <a:pt x="5290695" y="583080"/>
                  <a:pt x="5239233" y="790978"/>
                  <a:pt x="5279693" y="925504"/>
                </a:cubicBezTo>
                <a:cubicBezTo>
                  <a:pt x="5320153" y="1060030"/>
                  <a:pt x="5251369" y="1225527"/>
                  <a:pt x="5279693" y="1330412"/>
                </a:cubicBezTo>
                <a:cubicBezTo>
                  <a:pt x="5308017" y="1435297"/>
                  <a:pt x="5274626" y="1642124"/>
                  <a:pt x="5279693" y="1793163"/>
                </a:cubicBezTo>
                <a:cubicBezTo>
                  <a:pt x="5284760" y="1944202"/>
                  <a:pt x="5256713" y="2160431"/>
                  <a:pt x="5279693" y="2313759"/>
                </a:cubicBezTo>
                <a:cubicBezTo>
                  <a:pt x="5302673" y="2467087"/>
                  <a:pt x="5277870" y="2534239"/>
                  <a:pt x="5279693" y="2718667"/>
                </a:cubicBezTo>
                <a:cubicBezTo>
                  <a:pt x="5281516" y="2903095"/>
                  <a:pt x="5276868" y="2945916"/>
                  <a:pt x="5279693" y="3123575"/>
                </a:cubicBezTo>
                <a:cubicBezTo>
                  <a:pt x="5282518" y="3301234"/>
                  <a:pt x="5236065" y="3466675"/>
                  <a:pt x="5279693" y="3586327"/>
                </a:cubicBezTo>
                <a:cubicBezTo>
                  <a:pt x="5323321" y="3705979"/>
                  <a:pt x="5216673" y="4078775"/>
                  <a:pt x="5279693" y="4280455"/>
                </a:cubicBezTo>
                <a:cubicBezTo>
                  <a:pt x="5342713" y="4482135"/>
                  <a:pt x="5256355" y="4577432"/>
                  <a:pt x="5279693" y="4743206"/>
                </a:cubicBezTo>
                <a:cubicBezTo>
                  <a:pt x="5303031" y="4908980"/>
                  <a:pt x="5273032" y="4997610"/>
                  <a:pt x="5279693" y="5148114"/>
                </a:cubicBezTo>
                <a:cubicBezTo>
                  <a:pt x="5286354" y="5298618"/>
                  <a:pt x="5248711" y="5539447"/>
                  <a:pt x="5279693" y="5784398"/>
                </a:cubicBezTo>
                <a:cubicBezTo>
                  <a:pt x="5171613" y="5807095"/>
                  <a:pt x="5002558" y="5759569"/>
                  <a:pt x="4851451" y="5784398"/>
                </a:cubicBezTo>
                <a:cubicBezTo>
                  <a:pt x="4700344" y="5809227"/>
                  <a:pt x="4594165" y="5727033"/>
                  <a:pt x="4370413" y="5784398"/>
                </a:cubicBezTo>
                <a:cubicBezTo>
                  <a:pt x="4146661" y="5841763"/>
                  <a:pt x="3940360" y="5781564"/>
                  <a:pt x="3678186" y="5784398"/>
                </a:cubicBezTo>
                <a:cubicBezTo>
                  <a:pt x="3416012" y="5787232"/>
                  <a:pt x="3413605" y="5766494"/>
                  <a:pt x="3197147" y="5784398"/>
                </a:cubicBezTo>
                <a:cubicBezTo>
                  <a:pt x="2980689" y="5802302"/>
                  <a:pt x="2936473" y="5735705"/>
                  <a:pt x="2768906" y="5784398"/>
                </a:cubicBezTo>
                <a:cubicBezTo>
                  <a:pt x="2601339" y="5833091"/>
                  <a:pt x="2442841" y="5749012"/>
                  <a:pt x="2287867" y="5784398"/>
                </a:cubicBezTo>
                <a:cubicBezTo>
                  <a:pt x="2132893" y="5819784"/>
                  <a:pt x="2000369" y="5748364"/>
                  <a:pt x="1859625" y="5784398"/>
                </a:cubicBezTo>
                <a:cubicBezTo>
                  <a:pt x="1718881" y="5820432"/>
                  <a:pt x="1563733" y="5753632"/>
                  <a:pt x="1431383" y="5784398"/>
                </a:cubicBezTo>
                <a:cubicBezTo>
                  <a:pt x="1299033" y="5815164"/>
                  <a:pt x="1000963" y="5780094"/>
                  <a:pt x="791954" y="5784398"/>
                </a:cubicBezTo>
                <a:cubicBezTo>
                  <a:pt x="582945" y="5788702"/>
                  <a:pt x="219589" y="5709998"/>
                  <a:pt x="0" y="5784398"/>
                </a:cubicBezTo>
                <a:cubicBezTo>
                  <a:pt x="-14769" y="5564594"/>
                  <a:pt x="37912" y="5420272"/>
                  <a:pt x="0" y="5321646"/>
                </a:cubicBezTo>
                <a:cubicBezTo>
                  <a:pt x="-37912" y="5223020"/>
                  <a:pt x="30569" y="4825818"/>
                  <a:pt x="0" y="4685362"/>
                </a:cubicBezTo>
                <a:cubicBezTo>
                  <a:pt x="-30569" y="4544906"/>
                  <a:pt x="5345" y="4459201"/>
                  <a:pt x="0" y="4280455"/>
                </a:cubicBezTo>
                <a:cubicBezTo>
                  <a:pt x="-5345" y="4101709"/>
                  <a:pt x="51787" y="3900238"/>
                  <a:pt x="0" y="3644171"/>
                </a:cubicBezTo>
                <a:cubicBezTo>
                  <a:pt x="-51787" y="3388104"/>
                  <a:pt x="13684" y="3265016"/>
                  <a:pt x="0" y="3007887"/>
                </a:cubicBezTo>
                <a:cubicBezTo>
                  <a:pt x="-13684" y="2750758"/>
                  <a:pt x="14619" y="2694589"/>
                  <a:pt x="0" y="2602979"/>
                </a:cubicBezTo>
                <a:cubicBezTo>
                  <a:pt x="-14619" y="2511369"/>
                  <a:pt x="29457" y="2377551"/>
                  <a:pt x="0" y="2198071"/>
                </a:cubicBezTo>
                <a:cubicBezTo>
                  <a:pt x="-29457" y="2018591"/>
                  <a:pt x="43001" y="1802579"/>
                  <a:pt x="0" y="1619631"/>
                </a:cubicBezTo>
                <a:cubicBezTo>
                  <a:pt x="-43001" y="1436683"/>
                  <a:pt x="58183" y="1296564"/>
                  <a:pt x="0" y="983348"/>
                </a:cubicBezTo>
                <a:cubicBezTo>
                  <a:pt x="-58183" y="670132"/>
                  <a:pt x="79738" y="367135"/>
                  <a:pt x="0" y="0"/>
                </a:cubicBezTo>
                <a:close/>
              </a:path>
              <a:path w="5279693" h="5784398" stroke="0" extrusionOk="0">
                <a:moveTo>
                  <a:pt x="0" y="0"/>
                </a:moveTo>
                <a:cubicBezTo>
                  <a:pt x="221172" y="-55443"/>
                  <a:pt x="273015" y="53001"/>
                  <a:pt x="481039" y="0"/>
                </a:cubicBezTo>
                <a:cubicBezTo>
                  <a:pt x="689063" y="-53001"/>
                  <a:pt x="932485" y="28766"/>
                  <a:pt x="1067671" y="0"/>
                </a:cubicBezTo>
                <a:cubicBezTo>
                  <a:pt x="1202857" y="-28766"/>
                  <a:pt x="1448651" y="48445"/>
                  <a:pt x="1707101" y="0"/>
                </a:cubicBezTo>
                <a:cubicBezTo>
                  <a:pt x="1965551" y="-48445"/>
                  <a:pt x="2156152" y="25988"/>
                  <a:pt x="2346530" y="0"/>
                </a:cubicBezTo>
                <a:cubicBezTo>
                  <a:pt x="2536908" y="-25988"/>
                  <a:pt x="2639620" y="18580"/>
                  <a:pt x="2774772" y="0"/>
                </a:cubicBezTo>
                <a:cubicBezTo>
                  <a:pt x="2909924" y="-18580"/>
                  <a:pt x="3115680" y="37657"/>
                  <a:pt x="3203014" y="0"/>
                </a:cubicBezTo>
                <a:cubicBezTo>
                  <a:pt x="3290348" y="-37657"/>
                  <a:pt x="3579753" y="7124"/>
                  <a:pt x="3684052" y="0"/>
                </a:cubicBezTo>
                <a:cubicBezTo>
                  <a:pt x="3788351" y="-7124"/>
                  <a:pt x="4117709" y="34785"/>
                  <a:pt x="4376279" y="0"/>
                </a:cubicBezTo>
                <a:cubicBezTo>
                  <a:pt x="4634849" y="-34785"/>
                  <a:pt x="5066507" y="106282"/>
                  <a:pt x="5279693" y="0"/>
                </a:cubicBezTo>
                <a:cubicBezTo>
                  <a:pt x="5331576" y="311260"/>
                  <a:pt x="5211281" y="499873"/>
                  <a:pt x="5279693" y="636284"/>
                </a:cubicBezTo>
                <a:cubicBezTo>
                  <a:pt x="5348105" y="772695"/>
                  <a:pt x="5279503" y="870143"/>
                  <a:pt x="5279693" y="1041192"/>
                </a:cubicBezTo>
                <a:cubicBezTo>
                  <a:pt x="5279883" y="1212241"/>
                  <a:pt x="5237686" y="1436671"/>
                  <a:pt x="5279693" y="1619631"/>
                </a:cubicBezTo>
                <a:cubicBezTo>
                  <a:pt x="5321700" y="1802591"/>
                  <a:pt x="5247678" y="2045636"/>
                  <a:pt x="5279693" y="2198071"/>
                </a:cubicBezTo>
                <a:cubicBezTo>
                  <a:pt x="5311708" y="2350506"/>
                  <a:pt x="5267223" y="2532578"/>
                  <a:pt x="5279693" y="2776511"/>
                </a:cubicBezTo>
                <a:cubicBezTo>
                  <a:pt x="5292163" y="3020444"/>
                  <a:pt x="5218588" y="3055088"/>
                  <a:pt x="5279693" y="3297107"/>
                </a:cubicBezTo>
                <a:cubicBezTo>
                  <a:pt x="5340798" y="3539126"/>
                  <a:pt x="5209856" y="3625785"/>
                  <a:pt x="5279693" y="3933391"/>
                </a:cubicBezTo>
                <a:cubicBezTo>
                  <a:pt x="5349530" y="4240997"/>
                  <a:pt x="5258714" y="4174780"/>
                  <a:pt x="5279693" y="4338299"/>
                </a:cubicBezTo>
                <a:cubicBezTo>
                  <a:pt x="5300672" y="4501818"/>
                  <a:pt x="5268478" y="4817919"/>
                  <a:pt x="5279693" y="5032426"/>
                </a:cubicBezTo>
                <a:cubicBezTo>
                  <a:pt x="5290908" y="5246933"/>
                  <a:pt x="5209949" y="5494815"/>
                  <a:pt x="5279693" y="5784398"/>
                </a:cubicBezTo>
                <a:cubicBezTo>
                  <a:pt x="5087401" y="5797509"/>
                  <a:pt x="5030167" y="5754522"/>
                  <a:pt x="4798654" y="5784398"/>
                </a:cubicBezTo>
                <a:cubicBezTo>
                  <a:pt x="4567141" y="5814274"/>
                  <a:pt x="4445298" y="5749112"/>
                  <a:pt x="4264819" y="5784398"/>
                </a:cubicBezTo>
                <a:cubicBezTo>
                  <a:pt x="4084341" y="5819684"/>
                  <a:pt x="3963530" y="5779358"/>
                  <a:pt x="3678186" y="5784398"/>
                </a:cubicBezTo>
                <a:cubicBezTo>
                  <a:pt x="3392842" y="5789438"/>
                  <a:pt x="3344675" y="5733002"/>
                  <a:pt x="3197147" y="5784398"/>
                </a:cubicBezTo>
                <a:cubicBezTo>
                  <a:pt x="3049619" y="5835794"/>
                  <a:pt x="2841433" y="5740707"/>
                  <a:pt x="2610515" y="5784398"/>
                </a:cubicBezTo>
                <a:cubicBezTo>
                  <a:pt x="2379597" y="5828089"/>
                  <a:pt x="2271895" y="5763998"/>
                  <a:pt x="1971085" y="5784398"/>
                </a:cubicBezTo>
                <a:cubicBezTo>
                  <a:pt x="1670275" y="5804798"/>
                  <a:pt x="1521766" y="5761989"/>
                  <a:pt x="1384453" y="5784398"/>
                </a:cubicBezTo>
                <a:cubicBezTo>
                  <a:pt x="1247140" y="5806807"/>
                  <a:pt x="1048078" y="5743167"/>
                  <a:pt x="903414" y="5784398"/>
                </a:cubicBezTo>
                <a:cubicBezTo>
                  <a:pt x="758750" y="5825629"/>
                  <a:pt x="191007" y="5741995"/>
                  <a:pt x="0" y="5784398"/>
                </a:cubicBezTo>
                <a:cubicBezTo>
                  <a:pt x="-62210" y="5641202"/>
                  <a:pt x="2703" y="5512013"/>
                  <a:pt x="0" y="5263802"/>
                </a:cubicBezTo>
                <a:cubicBezTo>
                  <a:pt x="-2703" y="5015591"/>
                  <a:pt x="56227" y="4854298"/>
                  <a:pt x="0" y="4569674"/>
                </a:cubicBezTo>
                <a:cubicBezTo>
                  <a:pt x="-56227" y="4285050"/>
                  <a:pt x="62000" y="4216416"/>
                  <a:pt x="0" y="3933391"/>
                </a:cubicBezTo>
                <a:cubicBezTo>
                  <a:pt x="-62000" y="3650366"/>
                  <a:pt x="25231" y="3612321"/>
                  <a:pt x="0" y="3528483"/>
                </a:cubicBezTo>
                <a:cubicBezTo>
                  <a:pt x="-25231" y="3444645"/>
                  <a:pt x="26290" y="3092639"/>
                  <a:pt x="0" y="2892199"/>
                </a:cubicBezTo>
                <a:cubicBezTo>
                  <a:pt x="-26290" y="2691759"/>
                  <a:pt x="33699" y="2555799"/>
                  <a:pt x="0" y="2429447"/>
                </a:cubicBezTo>
                <a:cubicBezTo>
                  <a:pt x="-33699" y="2303095"/>
                  <a:pt x="38333" y="2037483"/>
                  <a:pt x="0" y="1851007"/>
                </a:cubicBezTo>
                <a:cubicBezTo>
                  <a:pt x="-38333" y="1664531"/>
                  <a:pt x="28220" y="1639602"/>
                  <a:pt x="0" y="1446100"/>
                </a:cubicBezTo>
                <a:cubicBezTo>
                  <a:pt x="-28220" y="1252598"/>
                  <a:pt x="36195" y="1073205"/>
                  <a:pt x="0" y="925504"/>
                </a:cubicBezTo>
                <a:cubicBezTo>
                  <a:pt x="-36195" y="777803"/>
                  <a:pt x="2325" y="446159"/>
                  <a:pt x="0" y="0"/>
                </a:cubicBezTo>
                <a:close/>
              </a:path>
            </a:pathLst>
          </a:custGeom>
          <a:ln w="19050">
            <a:solidFill>
              <a:srgbClr val="0FBC30"/>
            </a:solidFill>
            <a:prstDash val="sysDash"/>
            <a:extLst>
              <a:ext uri="{C807C97D-BFC1-408E-A445-0C87EB9F89A2}">
                <ask:lineSketchStyleProps xmlns:ask="http://schemas.microsoft.com/office/drawing/2018/sketchyshapes" xmlns="" sd="1649196641">
                  <a:prstGeom prst="rect">
                    <a:avLst/>
                  </a:prstGeom>
                  <ask:type>
                    <ask:lineSketchScribble/>
                  </ask:type>
                </ask:lineSketchStyleProps>
              </a:ext>
            </a:extLst>
          </a:ln>
        </p:spPr>
      </p:pic>
    </p:spTree>
    <p:extLst>
      <p:ext uri="{BB962C8B-B14F-4D97-AF65-F5344CB8AC3E}">
        <p14:creationId xmlns:p14="http://schemas.microsoft.com/office/powerpoint/2010/main" val="315395899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65973022-EB6B-61E8-5403-53CD16D9410A}"/>
              </a:ext>
            </a:extLst>
          </p:cNvPr>
          <p:cNvSpPr txBox="1"/>
          <p:nvPr/>
        </p:nvSpPr>
        <p:spPr>
          <a:xfrm>
            <a:off x="790028" y="764893"/>
            <a:ext cx="3676370" cy="923330"/>
          </a:xfrm>
          <a:prstGeom prst="rect">
            <a:avLst/>
          </a:prstGeom>
          <a:noFill/>
        </p:spPr>
        <p:txBody>
          <a:bodyPr wrap="square" rtlCol="0">
            <a:spAutoFit/>
          </a:bodyPr>
          <a:lstStyle/>
          <a:p>
            <a:r>
              <a:rPr lang="vi-VN" sz="5400">
                <a:solidFill>
                  <a:srgbClr val="7030A0"/>
                </a:solidFill>
                <a:latin typeface="#9Slide07 Crocante" panose="02000000000000000000" pitchFamily="2" charset="0"/>
              </a:rPr>
              <a:t>LUYỆN TẬP</a:t>
            </a:r>
            <a:endParaRPr lang="en-US" sz="5400">
              <a:solidFill>
                <a:srgbClr val="7030A0"/>
              </a:solidFill>
              <a:latin typeface="#9Slide07 Crocante" panose="02000000000000000000" pitchFamily="2" charset="0"/>
            </a:endParaRPr>
          </a:p>
        </p:txBody>
      </p:sp>
      <p:sp>
        <p:nvSpPr>
          <p:cNvPr id="14" name="TextBox 13">
            <a:extLst>
              <a:ext uri="{FF2B5EF4-FFF2-40B4-BE49-F238E27FC236}">
                <a16:creationId xmlns:a16="http://schemas.microsoft.com/office/drawing/2014/main" xmlns="" id="{4EC48BE8-7E34-71B5-A0FE-AEEACDF2E39C}"/>
              </a:ext>
            </a:extLst>
          </p:cNvPr>
          <p:cNvSpPr txBox="1"/>
          <p:nvPr/>
        </p:nvSpPr>
        <p:spPr>
          <a:xfrm>
            <a:off x="483254" y="2092742"/>
            <a:ext cx="4598342" cy="3416320"/>
          </a:xfrm>
          <a:prstGeom prst="rect">
            <a:avLst/>
          </a:prstGeom>
          <a:noFill/>
        </p:spPr>
        <p:txBody>
          <a:bodyPr wrap="square">
            <a:spAutoFit/>
          </a:bodyPr>
          <a:lstStyle/>
          <a:p>
            <a:pPr algn="just"/>
            <a:r>
              <a:rPr lang="vi-VN" sz="2400">
                <a:solidFill>
                  <a:srgbClr val="0070C0"/>
                </a:solidFill>
                <a:latin typeface="#9Slide03 SFU Futura_03" panose="00000400000000000000" pitchFamily="2" charset="0"/>
              </a:rPr>
              <a:t>              </a:t>
            </a:r>
            <a:r>
              <a:rPr lang="vi-VN" sz="2400">
                <a:solidFill>
                  <a:srgbClr val="FF0000"/>
                </a:solidFill>
                <a:latin typeface="#9Slide03 SFU Futura_03" panose="00000400000000000000" pitchFamily="2" charset="0"/>
              </a:rPr>
              <a:t>LUẬT CHƠI </a:t>
            </a:r>
          </a:p>
          <a:p>
            <a:pPr algn="just"/>
            <a:r>
              <a:rPr lang="vi-VN" sz="2400">
                <a:solidFill>
                  <a:srgbClr val="0070C0"/>
                </a:solidFill>
                <a:latin typeface="#9Slide03 SFU Futura_03" panose="00000400000000000000" pitchFamily="2" charset="0"/>
              </a:rPr>
              <a:t>+ Cơ cấu điểm: câu hỏi lớn (4điểm), câu hỏi nhỏ gợi ý </a:t>
            </a:r>
          </a:p>
          <a:p>
            <a:pPr algn="just"/>
            <a:r>
              <a:rPr lang="vi-VN" sz="2400">
                <a:solidFill>
                  <a:srgbClr val="0070C0"/>
                </a:solidFill>
                <a:latin typeface="#9Slide03 SFU Futura_03" panose="00000400000000000000" pitchFamily="2" charset="0"/>
              </a:rPr>
              <a:t>(1 điểm/câu).</a:t>
            </a:r>
          </a:p>
          <a:p>
            <a:pPr algn="just"/>
            <a:r>
              <a:rPr lang="vi-VN" sz="2400">
                <a:solidFill>
                  <a:srgbClr val="0070C0"/>
                </a:solidFill>
                <a:latin typeface="#9Slide03 SFU Futura_03" panose="00000400000000000000" pitchFamily="2" charset="0"/>
              </a:rPr>
              <a:t>+ Trả lời theo vòng tròn, nhóm đến lượt không trả lời được nhường quyền trả lời cho các nhóm còn lại và có quyền đoán câu đáp án câu hỏi lớn .</a:t>
            </a:r>
          </a:p>
        </p:txBody>
      </p:sp>
      <p:sp>
        <p:nvSpPr>
          <p:cNvPr id="5" name="Oval 4">
            <a:extLst>
              <a:ext uri="{FF2B5EF4-FFF2-40B4-BE49-F238E27FC236}">
                <a16:creationId xmlns:a16="http://schemas.microsoft.com/office/drawing/2014/main" xmlns="" id="{86AACF89-0F3E-E7EF-5032-AD34E7288FDA}"/>
              </a:ext>
            </a:extLst>
          </p:cNvPr>
          <p:cNvSpPr/>
          <p:nvPr/>
        </p:nvSpPr>
        <p:spPr>
          <a:xfrm>
            <a:off x="6095999" y="307693"/>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a:solidFill>
                  <a:srgbClr val="7030A0"/>
                </a:solidFill>
                <a:latin typeface="#9Slide07 Crocante" panose="02000000000000000000" pitchFamily="2" charset="0"/>
              </a:rPr>
              <a:t>1</a:t>
            </a:r>
          </a:p>
        </p:txBody>
      </p:sp>
      <p:sp>
        <p:nvSpPr>
          <p:cNvPr id="16" name="TextBox 15">
            <a:extLst>
              <a:ext uri="{FF2B5EF4-FFF2-40B4-BE49-F238E27FC236}">
                <a16:creationId xmlns:a16="http://schemas.microsoft.com/office/drawing/2014/main" xmlns="" id="{6F88D514-8104-F22B-C79B-AA8FA2EC3682}"/>
              </a:ext>
            </a:extLst>
          </p:cNvPr>
          <p:cNvSpPr txBox="1"/>
          <p:nvPr/>
        </p:nvSpPr>
        <p:spPr>
          <a:xfrm>
            <a:off x="7203839" y="447824"/>
            <a:ext cx="4677927" cy="954107"/>
          </a:xfrm>
          <a:prstGeom prst="rect">
            <a:avLst/>
          </a:prstGeom>
          <a:noFill/>
        </p:spPr>
        <p:txBody>
          <a:bodyPr wrap="square">
            <a:spAutoFit/>
          </a:bodyPr>
          <a:lstStyle/>
          <a:p>
            <a:pPr algn="just"/>
            <a:r>
              <a:rPr lang="vi-VN" sz="2800">
                <a:solidFill>
                  <a:srgbClr val="0070C0"/>
                </a:solidFill>
                <a:latin typeface="#9Slide03 SFU Futura_03" panose="00000400000000000000" pitchFamily="2" charset="0"/>
              </a:rPr>
              <a:t>Kể tên các nước có diện tích rừng lớn nhất thế giới?</a:t>
            </a:r>
          </a:p>
        </p:txBody>
      </p:sp>
      <p:pic>
        <p:nvPicPr>
          <p:cNvPr id="2" name="Picture 1">
            <a:extLst>
              <a:ext uri="{FF2B5EF4-FFF2-40B4-BE49-F238E27FC236}">
                <a16:creationId xmlns:a16="http://schemas.microsoft.com/office/drawing/2014/main" xmlns="" id="{75CCEFDD-2592-FF15-359C-3FA1028CF618}"/>
              </a:ext>
            </a:extLst>
          </p:cNvPr>
          <p:cNvPicPr>
            <a:picLocks noChangeAspect="1"/>
          </p:cNvPicPr>
          <p:nvPr/>
        </p:nvPicPr>
        <p:blipFill>
          <a:blip r:embed="rId2"/>
          <a:stretch>
            <a:fillRect/>
          </a:stretch>
        </p:blipFill>
        <p:spPr>
          <a:xfrm>
            <a:off x="6136317" y="1401931"/>
            <a:ext cx="5925826" cy="3804234"/>
          </a:xfrm>
          <a:prstGeom prst="rect">
            <a:avLst/>
          </a:prstGeom>
        </p:spPr>
      </p:pic>
      <p:sp>
        <p:nvSpPr>
          <p:cNvPr id="12" name="TextBox 11">
            <a:extLst>
              <a:ext uri="{FF2B5EF4-FFF2-40B4-BE49-F238E27FC236}">
                <a16:creationId xmlns:a16="http://schemas.microsoft.com/office/drawing/2014/main" xmlns="" id="{70860D51-02B8-7A87-309E-3FE39EE63846}"/>
              </a:ext>
            </a:extLst>
          </p:cNvPr>
          <p:cNvSpPr txBox="1"/>
          <p:nvPr/>
        </p:nvSpPr>
        <p:spPr>
          <a:xfrm>
            <a:off x="6477853" y="5456069"/>
            <a:ext cx="5584290" cy="523220"/>
          </a:xfrm>
          <a:prstGeom prst="rect">
            <a:avLst/>
          </a:prstGeom>
          <a:noFill/>
        </p:spPr>
        <p:txBody>
          <a:bodyPr wrap="square">
            <a:spAutoFit/>
          </a:bodyPr>
          <a:lstStyle/>
          <a:p>
            <a:pPr algn="just"/>
            <a:r>
              <a:rPr lang="vi-VN" sz="2800">
                <a:solidFill>
                  <a:srgbClr val="FF0000"/>
                </a:solidFill>
                <a:latin typeface="#9Slide03 SFU Futura_03" panose="00000400000000000000" pitchFamily="2" charset="0"/>
              </a:rPr>
              <a:t>Nga, Canada, Brazil, Hoa Kì</a:t>
            </a:r>
          </a:p>
        </p:txBody>
      </p:sp>
    </p:spTree>
    <p:extLst>
      <p:ext uri="{BB962C8B-B14F-4D97-AF65-F5344CB8AC3E}">
        <p14:creationId xmlns:p14="http://schemas.microsoft.com/office/powerpoint/2010/main" val="36167604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5973022-EB6B-61E8-5403-53CD16D9410A}"/>
              </a:ext>
            </a:extLst>
          </p:cNvPr>
          <p:cNvSpPr txBox="1"/>
          <p:nvPr/>
        </p:nvSpPr>
        <p:spPr>
          <a:xfrm>
            <a:off x="790028" y="764893"/>
            <a:ext cx="36763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rPr>
              <a:t>LUYỆN TẬP</a:t>
            </a:r>
            <a:endParaRPr kumimoji="0" lang="en-US"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sp>
        <p:nvSpPr>
          <p:cNvPr id="5" name="Oval 4">
            <a:extLst>
              <a:ext uri="{FF2B5EF4-FFF2-40B4-BE49-F238E27FC236}">
                <a16:creationId xmlns:a16="http://schemas.microsoft.com/office/drawing/2014/main" xmlns="" id="{86AACF89-0F3E-E7EF-5032-AD34E7288FDA}"/>
              </a:ext>
            </a:extLst>
          </p:cNvPr>
          <p:cNvSpPr/>
          <p:nvPr/>
        </p:nvSpPr>
        <p:spPr>
          <a:xfrm>
            <a:off x="6095999" y="307693"/>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a:solidFill>
                  <a:srgbClr val="7030A0"/>
                </a:solidFill>
                <a:latin typeface="#9Slide07 Crocante" panose="02000000000000000000" pitchFamily="2" charset="0"/>
              </a:rPr>
              <a:t>2</a:t>
            </a:r>
            <a:endPar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sp>
        <p:nvSpPr>
          <p:cNvPr id="16" name="TextBox 15">
            <a:extLst>
              <a:ext uri="{FF2B5EF4-FFF2-40B4-BE49-F238E27FC236}">
                <a16:creationId xmlns:a16="http://schemas.microsoft.com/office/drawing/2014/main" xmlns="" id="{6F88D514-8104-F22B-C79B-AA8FA2EC3682}"/>
              </a:ext>
            </a:extLst>
          </p:cNvPr>
          <p:cNvSpPr txBox="1"/>
          <p:nvPr/>
        </p:nvSpPr>
        <p:spPr>
          <a:xfrm>
            <a:off x="7203839" y="447824"/>
            <a:ext cx="4677927"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Kể tên các nước có sản lượng gỗ tròn lớn nhất?</a:t>
            </a:r>
          </a:p>
        </p:txBody>
      </p:sp>
      <p:pic>
        <p:nvPicPr>
          <p:cNvPr id="11" name="Picture 10">
            <a:extLst>
              <a:ext uri="{FF2B5EF4-FFF2-40B4-BE49-F238E27FC236}">
                <a16:creationId xmlns:a16="http://schemas.microsoft.com/office/drawing/2014/main" xmlns="" id="{78225E59-7E94-C061-61D0-9D0D6A655674}"/>
              </a:ext>
            </a:extLst>
          </p:cNvPr>
          <p:cNvPicPr>
            <a:picLocks noChangeAspect="1"/>
          </p:cNvPicPr>
          <p:nvPr/>
        </p:nvPicPr>
        <p:blipFill>
          <a:blip r:embed="rId2"/>
          <a:stretch>
            <a:fillRect/>
          </a:stretch>
        </p:blipFill>
        <p:spPr>
          <a:xfrm>
            <a:off x="6095999" y="1439086"/>
            <a:ext cx="5925826" cy="3804234"/>
          </a:xfrm>
          <a:prstGeom prst="rect">
            <a:avLst/>
          </a:prstGeom>
        </p:spPr>
      </p:pic>
      <p:sp>
        <p:nvSpPr>
          <p:cNvPr id="12" name="TextBox 11">
            <a:extLst>
              <a:ext uri="{FF2B5EF4-FFF2-40B4-BE49-F238E27FC236}">
                <a16:creationId xmlns:a16="http://schemas.microsoft.com/office/drawing/2014/main" xmlns="" id="{B5602165-BE36-AF5B-2283-E28FF302CEDF}"/>
              </a:ext>
            </a:extLst>
          </p:cNvPr>
          <p:cNvSpPr txBox="1"/>
          <p:nvPr/>
        </p:nvSpPr>
        <p:spPr>
          <a:xfrm>
            <a:off x="6249201" y="5460313"/>
            <a:ext cx="5584290" cy="523220"/>
          </a:xfrm>
          <a:prstGeom prst="rect">
            <a:avLst/>
          </a:prstGeom>
          <a:noFill/>
        </p:spPr>
        <p:txBody>
          <a:bodyPr wrap="square">
            <a:spAutoFit/>
          </a:bodyPr>
          <a:lstStyle/>
          <a:p>
            <a:pPr algn="just"/>
            <a:r>
              <a:rPr lang="vi-VN" sz="2800">
                <a:solidFill>
                  <a:srgbClr val="FF0000"/>
                </a:solidFill>
                <a:latin typeface="#9Slide03 SFU Futura_03" panose="00000400000000000000" pitchFamily="2" charset="0"/>
              </a:rPr>
              <a:t>Hoa Kì, Trung Quốc, Nga, Ấn Độ</a:t>
            </a:r>
          </a:p>
        </p:txBody>
      </p:sp>
      <p:sp>
        <p:nvSpPr>
          <p:cNvPr id="13" name="TextBox 12">
            <a:extLst>
              <a:ext uri="{FF2B5EF4-FFF2-40B4-BE49-F238E27FC236}">
                <a16:creationId xmlns:a16="http://schemas.microsoft.com/office/drawing/2014/main" xmlns="" id="{6F866630-B483-68E6-29C0-AB7799CD2CD8}"/>
              </a:ext>
            </a:extLst>
          </p:cNvPr>
          <p:cNvSpPr txBox="1"/>
          <p:nvPr/>
        </p:nvSpPr>
        <p:spPr>
          <a:xfrm>
            <a:off x="570001" y="2273646"/>
            <a:ext cx="459834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rPr>
              <a:t>LUẬT CHƠI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Cơ cấu điểm: 1 câu hỏi (4điểm), có gợi ý (1 điểm/câu).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Trả lời theo vòng tròn, nhóm đến lượt không trả lời được nhường quyền trả lời cho các nhóm còn lại và có quyền đoán câu đáp án câu hỏi  .</a:t>
            </a:r>
          </a:p>
        </p:txBody>
      </p:sp>
    </p:spTree>
    <p:extLst>
      <p:ext uri="{BB962C8B-B14F-4D97-AF65-F5344CB8AC3E}">
        <p14:creationId xmlns:p14="http://schemas.microsoft.com/office/powerpoint/2010/main" val="36439790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5973022-EB6B-61E8-5403-53CD16D9410A}"/>
              </a:ext>
            </a:extLst>
          </p:cNvPr>
          <p:cNvSpPr txBox="1"/>
          <p:nvPr/>
        </p:nvSpPr>
        <p:spPr>
          <a:xfrm>
            <a:off x="790028" y="764893"/>
            <a:ext cx="36763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rPr>
              <a:t>LUYỆN TẬP</a:t>
            </a:r>
            <a:endParaRPr kumimoji="0" lang="en-US"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sp>
        <p:nvSpPr>
          <p:cNvPr id="5" name="Oval 4">
            <a:extLst>
              <a:ext uri="{FF2B5EF4-FFF2-40B4-BE49-F238E27FC236}">
                <a16:creationId xmlns:a16="http://schemas.microsoft.com/office/drawing/2014/main" xmlns="" id="{86AACF89-0F3E-E7EF-5032-AD34E7288FDA}"/>
              </a:ext>
            </a:extLst>
          </p:cNvPr>
          <p:cNvSpPr/>
          <p:nvPr/>
        </p:nvSpPr>
        <p:spPr>
          <a:xfrm>
            <a:off x="5836692" y="307693"/>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a:solidFill>
                  <a:srgbClr val="7030A0"/>
                </a:solidFill>
                <a:latin typeface="#9Slide07 Crocante" panose="02000000000000000000" pitchFamily="2" charset="0"/>
              </a:rPr>
              <a:t>3</a:t>
            </a:r>
            <a:endPar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sp>
        <p:nvSpPr>
          <p:cNvPr id="16" name="TextBox 15">
            <a:extLst>
              <a:ext uri="{FF2B5EF4-FFF2-40B4-BE49-F238E27FC236}">
                <a16:creationId xmlns:a16="http://schemas.microsoft.com/office/drawing/2014/main" xmlns="" id="{6F88D514-8104-F22B-C79B-AA8FA2EC3682}"/>
              </a:ext>
            </a:extLst>
          </p:cNvPr>
          <p:cNvSpPr txBox="1"/>
          <p:nvPr/>
        </p:nvSpPr>
        <p:spPr>
          <a:xfrm>
            <a:off x="6803230" y="354959"/>
            <a:ext cx="486078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Kể tên các nước có  sản lượng khai thác thủy sản lớn nhất?</a:t>
            </a:r>
          </a:p>
        </p:txBody>
      </p:sp>
      <p:sp>
        <p:nvSpPr>
          <p:cNvPr id="11" name="TextBox 10">
            <a:extLst>
              <a:ext uri="{FF2B5EF4-FFF2-40B4-BE49-F238E27FC236}">
                <a16:creationId xmlns:a16="http://schemas.microsoft.com/office/drawing/2014/main" xmlns="" id="{4AA5D948-3C71-356E-0DF2-15CA9DAF3AC9}"/>
              </a:ext>
            </a:extLst>
          </p:cNvPr>
          <p:cNvSpPr txBox="1"/>
          <p:nvPr/>
        </p:nvSpPr>
        <p:spPr>
          <a:xfrm>
            <a:off x="6249201" y="5460313"/>
            <a:ext cx="5584290" cy="523220"/>
          </a:xfrm>
          <a:prstGeom prst="rect">
            <a:avLst/>
          </a:prstGeom>
          <a:noFill/>
        </p:spPr>
        <p:txBody>
          <a:bodyPr wrap="square">
            <a:spAutoFit/>
          </a:bodyPr>
          <a:lstStyle/>
          <a:p>
            <a:pPr algn="just"/>
            <a:r>
              <a:rPr lang="vi-VN" sz="2800">
                <a:solidFill>
                  <a:srgbClr val="FF0000"/>
                </a:solidFill>
                <a:latin typeface="#9Slide03 SFU Futura_03" panose="00000400000000000000" pitchFamily="2" charset="0"/>
              </a:rPr>
              <a:t>Trung Quốc, Hoa Kì, Nga, Ấn Độ</a:t>
            </a:r>
          </a:p>
        </p:txBody>
      </p:sp>
      <p:pic>
        <p:nvPicPr>
          <p:cNvPr id="12" name="Picture 11">
            <a:extLst>
              <a:ext uri="{FF2B5EF4-FFF2-40B4-BE49-F238E27FC236}">
                <a16:creationId xmlns:a16="http://schemas.microsoft.com/office/drawing/2014/main" xmlns="" id="{86FA083C-4EAD-F038-DD19-079BBAEF067A}"/>
              </a:ext>
            </a:extLst>
          </p:cNvPr>
          <p:cNvPicPr>
            <a:picLocks noChangeAspect="1"/>
          </p:cNvPicPr>
          <p:nvPr/>
        </p:nvPicPr>
        <p:blipFill>
          <a:blip r:embed="rId2"/>
          <a:stretch>
            <a:fillRect/>
          </a:stretch>
        </p:blipFill>
        <p:spPr>
          <a:xfrm>
            <a:off x="5870288" y="1561618"/>
            <a:ext cx="6011478" cy="3752770"/>
          </a:xfrm>
          <a:prstGeom prst="rect">
            <a:avLst/>
          </a:prstGeom>
        </p:spPr>
      </p:pic>
      <p:sp>
        <p:nvSpPr>
          <p:cNvPr id="13" name="TextBox 12">
            <a:extLst>
              <a:ext uri="{FF2B5EF4-FFF2-40B4-BE49-F238E27FC236}">
                <a16:creationId xmlns:a16="http://schemas.microsoft.com/office/drawing/2014/main" xmlns="" id="{BD19C44C-366E-FA11-CA8A-0D17EDD01D08}"/>
              </a:ext>
            </a:extLst>
          </p:cNvPr>
          <p:cNvSpPr txBox="1"/>
          <p:nvPr/>
        </p:nvSpPr>
        <p:spPr>
          <a:xfrm>
            <a:off x="660001" y="2464426"/>
            <a:ext cx="459834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rPr>
              <a:t>LUẬT CHƠI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Cơ cấu điểm: 1 câu hỏi (4điểm), có gợi ý (1 điểm/câu).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Trả lời theo vòng tròn, nhóm đến lượt không trả lời được nhường quyền trả lời cho các nhóm còn lại và có quyền đoán câu đáp án câu hỏi  .</a:t>
            </a:r>
          </a:p>
        </p:txBody>
      </p:sp>
    </p:spTree>
    <p:extLst>
      <p:ext uri="{BB962C8B-B14F-4D97-AF65-F5344CB8AC3E}">
        <p14:creationId xmlns:p14="http://schemas.microsoft.com/office/powerpoint/2010/main" val="40834686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DBC6133C-0615-4CE4-9132-37E609A9BD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xmlns="" id="{169CC832-2974-4E8D-90ED-3E2941BA73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xmlns="" id="{55222F96-971A-4F90-B841-6BAB416C7A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xmlns="" id="{08980754-6F4B-43C9-B9BE-127B6BED65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xmlns="" id="{2C1BBA94-3F40-40AA-8BB9-E69E25E537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65973022-EB6B-61E8-5403-53CD16D9410A}"/>
              </a:ext>
            </a:extLst>
          </p:cNvPr>
          <p:cNvSpPr txBox="1"/>
          <p:nvPr/>
        </p:nvSpPr>
        <p:spPr>
          <a:xfrm>
            <a:off x="790028" y="764893"/>
            <a:ext cx="367637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rPr>
              <a:t>LUYỆN TẬP</a:t>
            </a:r>
            <a:endParaRPr kumimoji="0" lang="en-US"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sp>
        <p:nvSpPr>
          <p:cNvPr id="12" name="TextBox 11">
            <a:extLst>
              <a:ext uri="{FF2B5EF4-FFF2-40B4-BE49-F238E27FC236}">
                <a16:creationId xmlns:a16="http://schemas.microsoft.com/office/drawing/2014/main" xmlns="" id="{DC9278B1-E7AE-7C1B-188C-422297D3E770}"/>
              </a:ext>
            </a:extLst>
          </p:cNvPr>
          <p:cNvSpPr txBox="1"/>
          <p:nvPr/>
        </p:nvSpPr>
        <p:spPr>
          <a:xfrm>
            <a:off x="7092009" y="354959"/>
            <a:ext cx="4789757"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Kể tên các nước có sản lượng nuôi trồng thủy sản lớn nhất?</a:t>
            </a:r>
          </a:p>
        </p:txBody>
      </p:sp>
      <p:sp>
        <p:nvSpPr>
          <p:cNvPr id="5" name="Oval 4">
            <a:extLst>
              <a:ext uri="{FF2B5EF4-FFF2-40B4-BE49-F238E27FC236}">
                <a16:creationId xmlns:a16="http://schemas.microsoft.com/office/drawing/2014/main" xmlns="" id="{86AACF89-0F3E-E7EF-5032-AD34E7288FDA}"/>
              </a:ext>
            </a:extLst>
          </p:cNvPr>
          <p:cNvSpPr/>
          <p:nvPr/>
        </p:nvSpPr>
        <p:spPr>
          <a:xfrm>
            <a:off x="6095999" y="307693"/>
            <a:ext cx="914400"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a:solidFill>
                  <a:srgbClr val="7030A0"/>
                </a:solidFill>
                <a:latin typeface="#9Slide07 Crocante" panose="02000000000000000000" pitchFamily="2" charset="0"/>
              </a:rPr>
              <a:t>4</a:t>
            </a:r>
            <a:endParaRPr kumimoji="0" lang="vi-VN" sz="5400" b="0" i="0" u="none" strike="noStrike" kern="1200" cap="none" spc="0" normalizeH="0" baseline="0" noProof="0">
              <a:ln>
                <a:noFill/>
              </a:ln>
              <a:solidFill>
                <a:srgbClr val="7030A0"/>
              </a:solidFill>
              <a:effectLst/>
              <a:uLnTx/>
              <a:uFillTx/>
              <a:latin typeface="#9Slide07 Crocante" panose="02000000000000000000" pitchFamily="2" charset="0"/>
              <a:ea typeface="+mn-ea"/>
              <a:cs typeface="+mn-cs"/>
            </a:endParaRPr>
          </a:p>
        </p:txBody>
      </p:sp>
      <p:pic>
        <p:nvPicPr>
          <p:cNvPr id="11" name="Picture 10">
            <a:extLst>
              <a:ext uri="{FF2B5EF4-FFF2-40B4-BE49-F238E27FC236}">
                <a16:creationId xmlns:a16="http://schemas.microsoft.com/office/drawing/2014/main" xmlns="" id="{48110CEB-80B5-C1E1-2DF3-04341CE35D33}"/>
              </a:ext>
            </a:extLst>
          </p:cNvPr>
          <p:cNvPicPr>
            <a:picLocks noChangeAspect="1"/>
          </p:cNvPicPr>
          <p:nvPr/>
        </p:nvPicPr>
        <p:blipFill>
          <a:blip r:embed="rId2"/>
          <a:stretch>
            <a:fillRect/>
          </a:stretch>
        </p:blipFill>
        <p:spPr>
          <a:xfrm>
            <a:off x="5870288" y="1561618"/>
            <a:ext cx="6011478" cy="3752770"/>
          </a:xfrm>
          <a:prstGeom prst="rect">
            <a:avLst/>
          </a:prstGeom>
        </p:spPr>
      </p:pic>
      <p:sp>
        <p:nvSpPr>
          <p:cNvPr id="13" name="TextBox 12">
            <a:extLst>
              <a:ext uri="{FF2B5EF4-FFF2-40B4-BE49-F238E27FC236}">
                <a16:creationId xmlns:a16="http://schemas.microsoft.com/office/drawing/2014/main" xmlns="" id="{38839E38-126D-EBED-005D-554287551246}"/>
              </a:ext>
            </a:extLst>
          </p:cNvPr>
          <p:cNvSpPr txBox="1"/>
          <p:nvPr/>
        </p:nvSpPr>
        <p:spPr>
          <a:xfrm>
            <a:off x="6249201" y="5460313"/>
            <a:ext cx="5584290" cy="523220"/>
          </a:xfrm>
          <a:prstGeom prst="rect">
            <a:avLst/>
          </a:prstGeom>
          <a:noFill/>
        </p:spPr>
        <p:txBody>
          <a:bodyPr wrap="square">
            <a:spAutoFit/>
          </a:bodyPr>
          <a:lstStyle/>
          <a:p>
            <a:pPr algn="just"/>
            <a:r>
              <a:rPr lang="vi-VN" sz="2800">
                <a:solidFill>
                  <a:srgbClr val="FF0000"/>
                </a:solidFill>
                <a:latin typeface="#9Slide03 SFU Futura_03" panose="00000400000000000000" pitchFamily="2" charset="0"/>
              </a:rPr>
              <a:t>Trung Quốc, In đô nê xi a, Ấn Độ</a:t>
            </a:r>
          </a:p>
        </p:txBody>
      </p:sp>
      <p:sp>
        <p:nvSpPr>
          <p:cNvPr id="15" name="TextBox 14">
            <a:extLst>
              <a:ext uri="{FF2B5EF4-FFF2-40B4-BE49-F238E27FC236}">
                <a16:creationId xmlns:a16="http://schemas.microsoft.com/office/drawing/2014/main" xmlns="" id="{C3D7C687-79EC-1515-799D-A2296C1CD269}"/>
              </a:ext>
            </a:extLst>
          </p:cNvPr>
          <p:cNvSpPr txBox="1"/>
          <p:nvPr/>
        </p:nvSpPr>
        <p:spPr>
          <a:xfrm>
            <a:off x="616533" y="2343485"/>
            <a:ext cx="4598342"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a:t>
            </a:r>
            <a:r>
              <a:rPr kumimoji="0" lang="vi-VN" sz="2400" b="0" i="0" u="none" strike="noStrike" kern="1200" cap="none" spc="0" normalizeH="0" baseline="0" noProof="0">
                <a:ln>
                  <a:noFill/>
                </a:ln>
                <a:solidFill>
                  <a:srgbClr val="FF0000"/>
                </a:solidFill>
                <a:effectLst/>
                <a:uLnTx/>
                <a:uFillTx/>
                <a:latin typeface="#9Slide03 SFU Futura_03" panose="00000400000000000000" pitchFamily="2" charset="0"/>
                <a:ea typeface="+mn-ea"/>
                <a:cs typeface="+mn-cs"/>
              </a:rPr>
              <a:t>LUẬT CHƠI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Cơ cấu điểm: 1 câu hỏi (4điểm), có gợi ý (1 điểm/câu).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Trả lời theo vòng tròn, nhóm đến lượt không trả lời được nhường quyền trả lời cho các nhóm còn lại và có quyền đoán câu đáp án câu hỏi  .</a:t>
            </a:r>
          </a:p>
        </p:txBody>
      </p:sp>
    </p:spTree>
    <p:extLst>
      <p:ext uri="{BB962C8B-B14F-4D97-AF65-F5344CB8AC3E}">
        <p14:creationId xmlns:p14="http://schemas.microsoft.com/office/powerpoint/2010/main" val="129210239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xmlns="" id="{20D5D19D-0789-4518-B5DC-D47ADF69D2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885A2016-FF86-4902-BC46-6406E01F4DED}"/>
              </a:ext>
            </a:extLst>
          </p:cNvPr>
          <p:cNvSpPr txBox="1"/>
          <p:nvPr/>
        </p:nvSpPr>
        <p:spPr>
          <a:xfrm>
            <a:off x="1113810" y="3043869"/>
            <a:ext cx="4036334" cy="1387368"/>
          </a:xfrm>
          <a:prstGeom prst="rect">
            <a:avLst/>
          </a:prstGeom>
        </p:spPr>
        <p:txBody>
          <a:bodyPr vert="horz" lIns="91440" tIns="45720" rIns="91440" bIns="45720" rtlCol="0" anchor="t">
            <a:normAutofit lnSpcReduction="10000"/>
          </a:bodyPr>
          <a:lstStyle/>
          <a:p>
            <a:pPr algn="just">
              <a:lnSpc>
                <a:spcPct val="90000"/>
              </a:lnSpc>
              <a:spcBef>
                <a:spcPct val="0"/>
              </a:spcBef>
              <a:spcAft>
                <a:spcPts val="600"/>
              </a:spcAft>
            </a:pPr>
            <a:r>
              <a:rPr lang="vi-VN" sz="3200">
                <a:solidFill>
                  <a:srgbClr val="0070C0"/>
                </a:solidFill>
                <a:latin typeface="#9Slide03 SFU Futura_03" panose="00000400000000000000" pitchFamily="2" charset="0"/>
              </a:rPr>
              <a:t>Kể tên các nước nhập khẩu nhiều thủy sản của nước ta?</a:t>
            </a:r>
          </a:p>
          <a:p>
            <a:pPr algn="just">
              <a:lnSpc>
                <a:spcPct val="90000"/>
              </a:lnSpc>
              <a:spcBef>
                <a:spcPct val="0"/>
              </a:spcBef>
              <a:spcAft>
                <a:spcPts val="600"/>
              </a:spcAft>
            </a:pPr>
            <a:endParaRPr lang="en-US" sz="3200">
              <a:solidFill>
                <a:srgbClr val="0070C0"/>
              </a:solidFill>
              <a:latin typeface="#9Slide03 SFU Futura_03" panose="00000400000000000000" pitchFamily="2" charset="0"/>
            </a:endParaRPr>
          </a:p>
        </p:txBody>
      </p:sp>
      <p:grpSp>
        <p:nvGrpSpPr>
          <p:cNvPr id="18" name="Group 9">
            <a:extLst>
              <a:ext uri="{FF2B5EF4-FFF2-40B4-BE49-F238E27FC236}">
                <a16:creationId xmlns:a16="http://schemas.microsoft.com/office/drawing/2014/main" xmlns="" id="{032D8612-31EB-44CF-A1D0-14FD4C70542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315431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xmlns="" id="{F19A4A0F-1B59-4DB0-9764-D10936E987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xmlns="" id="{B81933D1-5615-42C7-9C0B-4EB7105CC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009E2A0F-5DA8-6DC4-DF77-29BCB39C6381}"/>
              </a:ext>
            </a:extLst>
          </p:cNvPr>
          <p:cNvPicPr>
            <a:picLocks noChangeAspect="1"/>
          </p:cNvPicPr>
          <p:nvPr/>
        </p:nvPicPr>
        <p:blipFill>
          <a:blip r:embed="rId2"/>
          <a:stretch>
            <a:fillRect/>
          </a:stretch>
        </p:blipFill>
        <p:spPr>
          <a:xfrm>
            <a:off x="6417331" y="505675"/>
            <a:ext cx="5043148" cy="5789500"/>
          </a:xfrm>
          <a:prstGeom prst="rect">
            <a:avLst/>
          </a:prstGeom>
        </p:spPr>
      </p:pic>
      <p:sp>
        <p:nvSpPr>
          <p:cNvPr id="8" name="Rectangle 7">
            <a:extLst>
              <a:ext uri="{FF2B5EF4-FFF2-40B4-BE49-F238E27FC236}">
                <a16:creationId xmlns:a16="http://schemas.microsoft.com/office/drawing/2014/main" xmlns="" id="{83846BEF-A0CC-9F19-2C2E-6F2854C120CC}"/>
              </a:ext>
            </a:extLst>
          </p:cNvPr>
          <p:cNvSpPr/>
          <p:nvPr/>
        </p:nvSpPr>
        <p:spPr>
          <a:xfrm>
            <a:off x="888299" y="445364"/>
            <a:ext cx="4372900" cy="1559745"/>
          </a:xfrm>
          <a:prstGeom prst="rect">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xmlns="" id="{B571AAE2-8562-422C-9BFF-0CED81816064}"/>
              </a:ext>
            </a:extLst>
          </p:cNvPr>
          <p:cNvSpPr txBox="1"/>
          <p:nvPr/>
        </p:nvSpPr>
        <p:spPr>
          <a:xfrm>
            <a:off x="1481349" y="726140"/>
            <a:ext cx="3676370" cy="923330"/>
          </a:xfrm>
          <a:prstGeom prst="rect">
            <a:avLst/>
          </a:prstGeom>
          <a:noFill/>
        </p:spPr>
        <p:txBody>
          <a:bodyPr wrap="square" rtlCol="0">
            <a:spAutoFit/>
          </a:bodyPr>
          <a:lstStyle/>
          <a:p>
            <a:r>
              <a:rPr lang="vi-VN" sz="5400">
                <a:solidFill>
                  <a:srgbClr val="7030A0"/>
                </a:solidFill>
                <a:latin typeface="#9Slide07 Crocante" panose="02000000000000000000" pitchFamily="2" charset="0"/>
              </a:rPr>
              <a:t>Vận dụng</a:t>
            </a:r>
            <a:endParaRPr lang="en-US" sz="5400">
              <a:solidFill>
                <a:srgbClr val="7030A0"/>
              </a:solidFill>
              <a:latin typeface="#9Slide07 Crocante" panose="02000000000000000000" pitchFamily="2" charset="0"/>
            </a:endParaRPr>
          </a:p>
        </p:txBody>
      </p:sp>
      <p:pic>
        <p:nvPicPr>
          <p:cNvPr id="10" name="Picture 9">
            <a:extLst>
              <a:ext uri="{FF2B5EF4-FFF2-40B4-BE49-F238E27FC236}">
                <a16:creationId xmlns:a16="http://schemas.microsoft.com/office/drawing/2014/main" xmlns="" id="{B9BB93A8-C988-324D-CDD1-64E5BD9F6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088" y="5159426"/>
            <a:ext cx="908229" cy="859465"/>
          </a:xfrm>
          <a:prstGeom prst="rect">
            <a:avLst/>
          </a:prstGeom>
        </p:spPr>
      </p:pic>
      <p:pic>
        <p:nvPicPr>
          <p:cNvPr id="14" name="Picture 13" descr="Icon&#10;&#10;Description automatically generated">
            <a:extLst>
              <a:ext uri="{FF2B5EF4-FFF2-40B4-BE49-F238E27FC236}">
                <a16:creationId xmlns:a16="http://schemas.microsoft.com/office/drawing/2014/main" xmlns="" id="{5DBFBB59-70FB-9EB7-7E4E-8BB967933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0143" y="5310885"/>
            <a:ext cx="822892" cy="768032"/>
          </a:xfrm>
          <a:prstGeom prst="rect">
            <a:avLst/>
          </a:prstGeom>
        </p:spPr>
      </p:pic>
      <p:pic>
        <p:nvPicPr>
          <p:cNvPr id="21" name="Picture 20" descr="A picture containing clipart&#10;&#10;Description automatically generated">
            <a:extLst>
              <a:ext uri="{FF2B5EF4-FFF2-40B4-BE49-F238E27FC236}">
                <a16:creationId xmlns:a16="http://schemas.microsoft.com/office/drawing/2014/main" xmlns="" id="{5908FC37-0233-19BA-AC4B-1345B2E64D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089" y="5248029"/>
            <a:ext cx="780288" cy="780288"/>
          </a:xfrm>
          <a:prstGeom prst="rect">
            <a:avLst/>
          </a:prstGeom>
        </p:spPr>
      </p:pic>
      <p:pic>
        <p:nvPicPr>
          <p:cNvPr id="23" name="Picture 22" descr="Icon&#10;&#10;Description automatically generated">
            <a:extLst>
              <a:ext uri="{FF2B5EF4-FFF2-40B4-BE49-F238E27FC236}">
                <a16:creationId xmlns:a16="http://schemas.microsoft.com/office/drawing/2014/main" xmlns="" id="{B182FBD0-0EC8-9DF7-05B4-EDDD3076E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065" y="5159426"/>
            <a:ext cx="829056" cy="780288"/>
          </a:xfrm>
          <a:prstGeom prst="rect">
            <a:avLst/>
          </a:prstGeom>
        </p:spPr>
      </p:pic>
    </p:spTree>
    <p:extLst>
      <p:ext uri="{BB962C8B-B14F-4D97-AF65-F5344CB8AC3E}">
        <p14:creationId xmlns:p14="http://schemas.microsoft.com/office/powerpoint/2010/main" val="285445429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16">
            <a:extLst>
              <a:ext uri="{FF2B5EF4-FFF2-40B4-BE49-F238E27FC236}">
                <a16:creationId xmlns:a16="http://schemas.microsoft.com/office/drawing/2014/main" xmlns="" id="{9997EC55-3BE1-4274-951C-73A9A5B027C6}"/>
              </a:ext>
            </a:extLst>
          </p:cNvPr>
          <p:cNvSpPr>
            <a:spLocks noChangeArrowheads="1"/>
          </p:cNvSpPr>
          <p:nvPr/>
        </p:nvSpPr>
        <p:spPr bwMode="auto">
          <a:xfrm>
            <a:off x="6003716" y="2044873"/>
            <a:ext cx="82278" cy="4422966"/>
          </a:xfrm>
          <a:custGeom>
            <a:avLst/>
            <a:gdLst>
              <a:gd name="T0" fmla="*/ 162 w 163"/>
              <a:gd name="T1" fmla="*/ 8768 h 8769"/>
              <a:gd name="T2" fmla="*/ 162 w 163"/>
              <a:gd name="T3" fmla="*/ 8768 h 8769"/>
              <a:gd name="T4" fmla="*/ 0 w 163"/>
              <a:gd name="T5" fmla="*/ 8768 h 8769"/>
              <a:gd name="T6" fmla="*/ 0 w 163"/>
              <a:gd name="T7" fmla="*/ 82 h 8769"/>
              <a:gd name="T8" fmla="*/ 81 w 163"/>
              <a:gd name="T9" fmla="*/ 0 h 8769"/>
              <a:gd name="T10" fmla="*/ 81 w 163"/>
              <a:gd name="T11" fmla="*/ 0 h 8769"/>
              <a:gd name="T12" fmla="*/ 162 w 163"/>
              <a:gd name="T13" fmla="*/ 82 h 8769"/>
              <a:gd name="T14" fmla="*/ 162 w 163"/>
              <a:gd name="T15" fmla="*/ 8768 h 8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8769">
                <a:moveTo>
                  <a:pt x="162" y="8768"/>
                </a:moveTo>
                <a:lnTo>
                  <a:pt x="162" y="8768"/>
                </a:lnTo>
                <a:cubicBezTo>
                  <a:pt x="0" y="8768"/>
                  <a:pt x="0" y="8768"/>
                  <a:pt x="0" y="8768"/>
                </a:cubicBezTo>
                <a:cubicBezTo>
                  <a:pt x="0" y="82"/>
                  <a:pt x="0" y="82"/>
                  <a:pt x="0" y="82"/>
                </a:cubicBezTo>
                <a:cubicBezTo>
                  <a:pt x="0" y="37"/>
                  <a:pt x="36" y="0"/>
                  <a:pt x="81" y="0"/>
                </a:cubicBezTo>
                <a:lnTo>
                  <a:pt x="81" y="0"/>
                </a:lnTo>
                <a:cubicBezTo>
                  <a:pt x="126" y="0"/>
                  <a:pt x="162" y="37"/>
                  <a:pt x="162" y="82"/>
                </a:cubicBezTo>
                <a:lnTo>
                  <a:pt x="162" y="8768"/>
                </a:lnTo>
              </a:path>
            </a:pathLst>
          </a:custGeom>
          <a:solidFill>
            <a:srgbClr val="004351"/>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Nhóm 88">
            <a:extLst>
              <a:ext uri="{FF2B5EF4-FFF2-40B4-BE49-F238E27FC236}">
                <a16:creationId xmlns:a16="http://schemas.microsoft.com/office/drawing/2014/main" xmlns="" id="{73F8353F-3219-44FA-B8BA-E5471ED8015E}"/>
              </a:ext>
            </a:extLst>
          </p:cNvPr>
          <p:cNvGrpSpPr/>
          <p:nvPr/>
        </p:nvGrpSpPr>
        <p:grpSpPr>
          <a:xfrm>
            <a:off x="6054223" y="3279149"/>
            <a:ext cx="5524422" cy="1218595"/>
            <a:chOff x="6037072" y="4190756"/>
            <a:chExt cx="5524422" cy="1218595"/>
          </a:xfrm>
        </p:grpSpPr>
        <p:sp>
          <p:nvSpPr>
            <p:cNvPr id="5" name="Freeform 315">
              <a:extLst>
                <a:ext uri="{FF2B5EF4-FFF2-40B4-BE49-F238E27FC236}">
                  <a16:creationId xmlns:a16="http://schemas.microsoft.com/office/drawing/2014/main" xmlns="" id="{402B0029-B8FD-4619-BCA0-3D020F2DDE46}"/>
                </a:ext>
              </a:extLst>
            </p:cNvPr>
            <p:cNvSpPr>
              <a:spLocks noChangeArrowheads="1"/>
            </p:cNvSpPr>
            <p:nvPr/>
          </p:nvSpPr>
          <p:spPr bwMode="auto">
            <a:xfrm>
              <a:off x="6037072" y="4190756"/>
              <a:ext cx="1585507" cy="1218595"/>
            </a:xfrm>
            <a:custGeom>
              <a:avLst/>
              <a:gdLst>
                <a:gd name="T0" fmla="*/ 2259 w 3146"/>
                <a:gd name="T1" fmla="*/ 1971 h 2415"/>
                <a:gd name="T2" fmla="*/ 2259 w 3146"/>
                <a:gd name="T3" fmla="*/ 1971 h 2415"/>
                <a:gd name="T4" fmla="*/ 3136 w 3146"/>
                <a:gd name="T5" fmla="*/ 343 h 2415"/>
                <a:gd name="T6" fmla="*/ 3082 w 3146"/>
                <a:gd name="T7" fmla="*/ 262 h 2415"/>
                <a:gd name="T8" fmla="*/ 2973 w 3146"/>
                <a:gd name="T9" fmla="*/ 226 h 2415"/>
                <a:gd name="T10" fmla="*/ 1482 w 3146"/>
                <a:gd name="T11" fmla="*/ 36 h 2415"/>
                <a:gd name="T12" fmla="*/ 722 w 3146"/>
                <a:gd name="T13" fmla="*/ 289 h 2415"/>
                <a:gd name="T14" fmla="*/ 288 w 3146"/>
                <a:gd name="T15" fmla="*/ 1528 h 2415"/>
                <a:gd name="T16" fmla="*/ 324 w 3146"/>
                <a:gd name="T17" fmla="*/ 1681 h 2415"/>
                <a:gd name="T18" fmla="*/ 189 w 3146"/>
                <a:gd name="T19" fmla="*/ 1763 h 2415"/>
                <a:gd name="T20" fmla="*/ 189 w 3146"/>
                <a:gd name="T21" fmla="*/ 1763 h 2415"/>
                <a:gd name="T22" fmla="*/ 72 w 3146"/>
                <a:gd name="T23" fmla="*/ 1826 h 2415"/>
                <a:gd name="T24" fmla="*/ 27 w 3146"/>
                <a:gd name="T25" fmla="*/ 1926 h 2415"/>
                <a:gd name="T26" fmla="*/ 134 w 3146"/>
                <a:gd name="T27" fmla="*/ 1952 h 2415"/>
                <a:gd name="T28" fmla="*/ 351 w 3146"/>
                <a:gd name="T29" fmla="*/ 1835 h 2415"/>
                <a:gd name="T30" fmla="*/ 442 w 3146"/>
                <a:gd name="T31" fmla="*/ 1853 h 2415"/>
                <a:gd name="T32" fmla="*/ 1102 w 3146"/>
                <a:gd name="T33" fmla="*/ 2305 h 2415"/>
                <a:gd name="T34" fmla="*/ 2259 w 3146"/>
                <a:gd name="T35" fmla="*/ 1971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6" h="2415">
                  <a:moveTo>
                    <a:pt x="2259" y="1971"/>
                  </a:moveTo>
                  <a:lnTo>
                    <a:pt x="2259" y="1971"/>
                  </a:lnTo>
                  <a:cubicBezTo>
                    <a:pt x="2711" y="1519"/>
                    <a:pt x="2946" y="949"/>
                    <a:pt x="3136" y="343"/>
                  </a:cubicBezTo>
                  <a:cubicBezTo>
                    <a:pt x="3145" y="307"/>
                    <a:pt x="3127" y="271"/>
                    <a:pt x="3082" y="262"/>
                  </a:cubicBezTo>
                  <a:cubicBezTo>
                    <a:pt x="3045" y="244"/>
                    <a:pt x="3009" y="235"/>
                    <a:pt x="2973" y="226"/>
                  </a:cubicBezTo>
                  <a:cubicBezTo>
                    <a:pt x="2485" y="90"/>
                    <a:pt x="1997" y="0"/>
                    <a:pt x="1482" y="36"/>
                  </a:cubicBezTo>
                  <a:cubicBezTo>
                    <a:pt x="1210" y="54"/>
                    <a:pt x="948" y="127"/>
                    <a:pt x="722" y="289"/>
                  </a:cubicBezTo>
                  <a:cubicBezTo>
                    <a:pt x="342" y="569"/>
                    <a:pt x="162" y="1085"/>
                    <a:pt x="288" y="1528"/>
                  </a:cubicBezTo>
                  <a:cubicBezTo>
                    <a:pt x="306" y="1573"/>
                    <a:pt x="342" y="1645"/>
                    <a:pt x="324" y="1681"/>
                  </a:cubicBezTo>
                  <a:cubicBezTo>
                    <a:pt x="306" y="1718"/>
                    <a:pt x="234" y="1735"/>
                    <a:pt x="189" y="1763"/>
                  </a:cubicBezTo>
                  <a:lnTo>
                    <a:pt x="189" y="1763"/>
                  </a:lnTo>
                  <a:cubicBezTo>
                    <a:pt x="144" y="1781"/>
                    <a:pt x="107" y="1808"/>
                    <a:pt x="72" y="1826"/>
                  </a:cubicBezTo>
                  <a:cubicBezTo>
                    <a:pt x="27" y="1844"/>
                    <a:pt x="0" y="1880"/>
                    <a:pt x="27" y="1926"/>
                  </a:cubicBezTo>
                  <a:cubicBezTo>
                    <a:pt x="45" y="1962"/>
                    <a:pt x="81" y="1980"/>
                    <a:pt x="134" y="1952"/>
                  </a:cubicBezTo>
                  <a:cubicBezTo>
                    <a:pt x="207" y="1916"/>
                    <a:pt x="279" y="1871"/>
                    <a:pt x="351" y="1835"/>
                  </a:cubicBezTo>
                  <a:cubicBezTo>
                    <a:pt x="397" y="1808"/>
                    <a:pt x="415" y="1808"/>
                    <a:pt x="442" y="1853"/>
                  </a:cubicBezTo>
                  <a:cubicBezTo>
                    <a:pt x="604" y="2088"/>
                    <a:pt x="831" y="2242"/>
                    <a:pt x="1102" y="2305"/>
                  </a:cubicBezTo>
                  <a:cubicBezTo>
                    <a:pt x="1545" y="2414"/>
                    <a:pt x="1933" y="2287"/>
                    <a:pt x="2259" y="1971"/>
                  </a:cubicBezTo>
                </a:path>
              </a:pathLst>
            </a:custGeom>
            <a:solidFill>
              <a:schemeClr val="accent6">
                <a:lumMod val="75000"/>
              </a:schemeClr>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88" name="Nhóm 87">
              <a:extLst>
                <a:ext uri="{FF2B5EF4-FFF2-40B4-BE49-F238E27FC236}">
                  <a16:creationId xmlns:a16="http://schemas.microsoft.com/office/drawing/2014/main" xmlns="" id="{EDC4FC42-5ABD-49E5-AF1D-54E3910516C1}"/>
                </a:ext>
              </a:extLst>
            </p:cNvPr>
            <p:cNvGrpSpPr/>
            <p:nvPr/>
          </p:nvGrpSpPr>
          <p:grpSpPr>
            <a:xfrm>
              <a:off x="6568539" y="4346498"/>
              <a:ext cx="4992955" cy="735969"/>
              <a:chOff x="6568539" y="4346498"/>
              <a:chExt cx="4992955" cy="735969"/>
            </a:xfrm>
          </p:grpSpPr>
          <p:sp>
            <p:nvSpPr>
              <p:cNvPr id="11" name="Freeform 321">
                <a:extLst>
                  <a:ext uri="{FF2B5EF4-FFF2-40B4-BE49-F238E27FC236}">
                    <a16:creationId xmlns:a16="http://schemas.microsoft.com/office/drawing/2014/main" xmlns="" id="{F082E6AE-E9B5-4978-BF93-D64A9AEEFD71}"/>
                  </a:ext>
                </a:extLst>
              </p:cNvPr>
              <p:cNvSpPr>
                <a:spLocks noChangeArrowheads="1"/>
              </p:cNvSpPr>
              <p:nvPr/>
            </p:nvSpPr>
            <p:spPr bwMode="auto">
              <a:xfrm>
                <a:off x="6568539" y="4497629"/>
                <a:ext cx="524797" cy="584838"/>
              </a:xfrm>
              <a:custGeom>
                <a:avLst/>
                <a:gdLst>
                  <a:gd name="T0" fmla="*/ 1030 w 1040"/>
                  <a:gd name="T1" fmla="*/ 325 h 1158"/>
                  <a:gd name="T2" fmla="*/ 1030 w 1040"/>
                  <a:gd name="T3" fmla="*/ 325 h 1158"/>
                  <a:gd name="T4" fmla="*/ 994 w 1040"/>
                  <a:gd name="T5" fmla="*/ 307 h 1158"/>
                  <a:gd name="T6" fmla="*/ 949 w 1040"/>
                  <a:gd name="T7" fmla="*/ 307 h 1158"/>
                  <a:gd name="T8" fmla="*/ 705 w 1040"/>
                  <a:gd name="T9" fmla="*/ 18 h 1158"/>
                  <a:gd name="T10" fmla="*/ 642 w 1040"/>
                  <a:gd name="T11" fmla="*/ 9 h 1158"/>
                  <a:gd name="T12" fmla="*/ 642 w 1040"/>
                  <a:gd name="T13" fmla="*/ 72 h 1158"/>
                  <a:gd name="T14" fmla="*/ 840 w 1040"/>
                  <a:gd name="T15" fmla="*/ 307 h 1158"/>
                  <a:gd name="T16" fmla="*/ 189 w 1040"/>
                  <a:gd name="T17" fmla="*/ 307 h 1158"/>
                  <a:gd name="T18" fmla="*/ 388 w 1040"/>
                  <a:gd name="T19" fmla="*/ 72 h 1158"/>
                  <a:gd name="T20" fmla="*/ 388 w 1040"/>
                  <a:gd name="T21" fmla="*/ 9 h 1158"/>
                  <a:gd name="T22" fmla="*/ 325 w 1040"/>
                  <a:gd name="T23" fmla="*/ 18 h 1158"/>
                  <a:gd name="T24" fmla="*/ 72 w 1040"/>
                  <a:gd name="T25" fmla="*/ 307 h 1158"/>
                  <a:gd name="T26" fmla="*/ 45 w 1040"/>
                  <a:gd name="T27" fmla="*/ 307 h 1158"/>
                  <a:gd name="T28" fmla="*/ 45 w 1040"/>
                  <a:gd name="T29" fmla="*/ 307 h 1158"/>
                  <a:gd name="T30" fmla="*/ 18 w 1040"/>
                  <a:gd name="T31" fmla="*/ 325 h 1158"/>
                  <a:gd name="T32" fmla="*/ 9 w 1040"/>
                  <a:gd name="T33" fmla="*/ 379 h 1158"/>
                  <a:gd name="T34" fmla="*/ 18 w 1040"/>
                  <a:gd name="T35" fmla="*/ 442 h 1158"/>
                  <a:gd name="T36" fmla="*/ 45 w 1040"/>
                  <a:gd name="T37" fmla="*/ 632 h 1158"/>
                  <a:gd name="T38" fmla="*/ 117 w 1040"/>
                  <a:gd name="T39" fmla="*/ 976 h 1158"/>
                  <a:gd name="T40" fmla="*/ 117 w 1040"/>
                  <a:gd name="T41" fmla="*/ 994 h 1158"/>
                  <a:gd name="T42" fmla="*/ 262 w 1040"/>
                  <a:gd name="T43" fmla="*/ 1120 h 1158"/>
                  <a:gd name="T44" fmla="*/ 515 w 1040"/>
                  <a:gd name="T45" fmla="*/ 1157 h 1158"/>
                  <a:gd name="T46" fmla="*/ 533 w 1040"/>
                  <a:gd name="T47" fmla="*/ 1157 h 1158"/>
                  <a:gd name="T48" fmla="*/ 768 w 1040"/>
                  <a:gd name="T49" fmla="*/ 1129 h 1158"/>
                  <a:gd name="T50" fmla="*/ 931 w 1040"/>
                  <a:gd name="T51" fmla="*/ 1003 h 1158"/>
                  <a:gd name="T52" fmla="*/ 985 w 1040"/>
                  <a:gd name="T53" fmla="*/ 678 h 1158"/>
                  <a:gd name="T54" fmla="*/ 1021 w 1040"/>
                  <a:gd name="T55" fmla="*/ 461 h 1158"/>
                  <a:gd name="T56" fmla="*/ 1030 w 1040"/>
                  <a:gd name="T57" fmla="*/ 388 h 1158"/>
                  <a:gd name="T58" fmla="*/ 1030 w 1040"/>
                  <a:gd name="T59" fmla="*/ 325 h 1158"/>
                  <a:gd name="T60" fmla="*/ 904 w 1040"/>
                  <a:gd name="T61" fmla="*/ 678 h 1158"/>
                  <a:gd name="T62" fmla="*/ 904 w 1040"/>
                  <a:gd name="T63" fmla="*/ 678 h 1158"/>
                  <a:gd name="T64" fmla="*/ 849 w 1040"/>
                  <a:gd name="T65" fmla="*/ 985 h 1158"/>
                  <a:gd name="T66" fmla="*/ 750 w 1040"/>
                  <a:gd name="T67" fmla="*/ 1048 h 1158"/>
                  <a:gd name="T68" fmla="*/ 515 w 1040"/>
                  <a:gd name="T69" fmla="*/ 1066 h 1158"/>
                  <a:gd name="T70" fmla="*/ 289 w 1040"/>
                  <a:gd name="T71" fmla="*/ 1039 h 1158"/>
                  <a:gd name="T72" fmla="*/ 198 w 1040"/>
                  <a:gd name="T73" fmla="*/ 976 h 1158"/>
                  <a:gd name="T74" fmla="*/ 198 w 1040"/>
                  <a:gd name="T75" fmla="*/ 958 h 1158"/>
                  <a:gd name="T76" fmla="*/ 90 w 1040"/>
                  <a:gd name="T77" fmla="*/ 388 h 1158"/>
                  <a:gd name="T78" fmla="*/ 90 w 1040"/>
                  <a:gd name="T79" fmla="*/ 388 h 1158"/>
                  <a:gd name="T80" fmla="*/ 90 w 1040"/>
                  <a:gd name="T81" fmla="*/ 388 h 1158"/>
                  <a:gd name="T82" fmla="*/ 90 w 1040"/>
                  <a:gd name="T83" fmla="*/ 388 h 1158"/>
                  <a:gd name="T84" fmla="*/ 931 w 1040"/>
                  <a:gd name="T85" fmla="*/ 388 h 1158"/>
                  <a:gd name="T86" fmla="*/ 931 w 1040"/>
                  <a:gd name="T87" fmla="*/ 388 h 1158"/>
                  <a:gd name="T88" fmla="*/ 931 w 1040"/>
                  <a:gd name="T89" fmla="*/ 388 h 1158"/>
                  <a:gd name="T90" fmla="*/ 949 w 1040"/>
                  <a:gd name="T91" fmla="*/ 388 h 1158"/>
                  <a:gd name="T92" fmla="*/ 904 w 1040"/>
                  <a:gd name="T93" fmla="*/ 678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0" h="1158">
                    <a:moveTo>
                      <a:pt x="1030" y="325"/>
                    </a:moveTo>
                    <a:lnTo>
                      <a:pt x="1030" y="325"/>
                    </a:lnTo>
                    <a:cubicBezTo>
                      <a:pt x="1021" y="316"/>
                      <a:pt x="1003" y="307"/>
                      <a:pt x="994" y="307"/>
                    </a:cubicBezTo>
                    <a:cubicBezTo>
                      <a:pt x="949" y="307"/>
                      <a:pt x="949" y="307"/>
                      <a:pt x="949" y="307"/>
                    </a:cubicBezTo>
                    <a:cubicBezTo>
                      <a:pt x="705" y="18"/>
                      <a:pt x="705" y="18"/>
                      <a:pt x="705" y="18"/>
                    </a:cubicBezTo>
                    <a:cubicBezTo>
                      <a:pt x="687" y="0"/>
                      <a:pt x="659" y="0"/>
                      <a:pt x="642" y="9"/>
                    </a:cubicBezTo>
                    <a:cubicBezTo>
                      <a:pt x="623" y="27"/>
                      <a:pt x="623" y="54"/>
                      <a:pt x="642" y="72"/>
                    </a:cubicBezTo>
                    <a:cubicBezTo>
                      <a:pt x="840" y="307"/>
                      <a:pt x="840" y="307"/>
                      <a:pt x="840" y="307"/>
                    </a:cubicBezTo>
                    <a:cubicBezTo>
                      <a:pt x="189" y="307"/>
                      <a:pt x="189" y="307"/>
                      <a:pt x="189" y="307"/>
                    </a:cubicBezTo>
                    <a:cubicBezTo>
                      <a:pt x="388" y="72"/>
                      <a:pt x="388" y="72"/>
                      <a:pt x="388" y="72"/>
                    </a:cubicBezTo>
                    <a:cubicBezTo>
                      <a:pt x="406" y="54"/>
                      <a:pt x="406" y="27"/>
                      <a:pt x="388" y="9"/>
                    </a:cubicBezTo>
                    <a:cubicBezTo>
                      <a:pt x="370" y="0"/>
                      <a:pt x="343" y="0"/>
                      <a:pt x="325" y="18"/>
                    </a:cubicBezTo>
                    <a:cubicBezTo>
                      <a:pt x="72" y="307"/>
                      <a:pt x="72" y="307"/>
                      <a:pt x="72" y="307"/>
                    </a:cubicBezTo>
                    <a:cubicBezTo>
                      <a:pt x="45" y="307"/>
                      <a:pt x="45" y="307"/>
                      <a:pt x="45" y="307"/>
                    </a:cubicBezTo>
                    <a:lnTo>
                      <a:pt x="45" y="307"/>
                    </a:lnTo>
                    <a:cubicBezTo>
                      <a:pt x="36" y="307"/>
                      <a:pt x="27" y="316"/>
                      <a:pt x="18" y="325"/>
                    </a:cubicBezTo>
                    <a:cubicBezTo>
                      <a:pt x="0" y="334"/>
                      <a:pt x="0" y="361"/>
                      <a:pt x="9" y="379"/>
                    </a:cubicBezTo>
                    <a:cubicBezTo>
                      <a:pt x="9" y="397"/>
                      <a:pt x="9" y="416"/>
                      <a:pt x="18" y="442"/>
                    </a:cubicBezTo>
                    <a:cubicBezTo>
                      <a:pt x="27" y="488"/>
                      <a:pt x="36" y="551"/>
                      <a:pt x="45" y="632"/>
                    </a:cubicBezTo>
                    <a:cubicBezTo>
                      <a:pt x="72" y="768"/>
                      <a:pt x="108" y="922"/>
                      <a:pt x="117" y="976"/>
                    </a:cubicBezTo>
                    <a:cubicBezTo>
                      <a:pt x="117" y="985"/>
                      <a:pt x="117" y="985"/>
                      <a:pt x="117" y="994"/>
                    </a:cubicBezTo>
                    <a:cubicBezTo>
                      <a:pt x="126" y="1048"/>
                      <a:pt x="180" y="1093"/>
                      <a:pt x="262" y="1120"/>
                    </a:cubicBezTo>
                    <a:cubicBezTo>
                      <a:pt x="334" y="1139"/>
                      <a:pt x="425" y="1157"/>
                      <a:pt x="515" y="1157"/>
                    </a:cubicBezTo>
                    <a:cubicBezTo>
                      <a:pt x="524" y="1157"/>
                      <a:pt x="533" y="1157"/>
                      <a:pt x="533" y="1157"/>
                    </a:cubicBezTo>
                    <a:cubicBezTo>
                      <a:pt x="623" y="1157"/>
                      <a:pt x="705" y="1148"/>
                      <a:pt x="768" y="1129"/>
                    </a:cubicBezTo>
                    <a:cubicBezTo>
                      <a:pt x="867" y="1103"/>
                      <a:pt x="913" y="1057"/>
                      <a:pt x="931" y="1003"/>
                    </a:cubicBezTo>
                    <a:cubicBezTo>
                      <a:pt x="931" y="994"/>
                      <a:pt x="958" y="831"/>
                      <a:pt x="985" y="678"/>
                    </a:cubicBezTo>
                    <a:cubicBezTo>
                      <a:pt x="1003" y="587"/>
                      <a:pt x="1012" y="515"/>
                      <a:pt x="1021" y="461"/>
                    </a:cubicBezTo>
                    <a:cubicBezTo>
                      <a:pt x="1030" y="425"/>
                      <a:pt x="1030" y="406"/>
                      <a:pt x="1030" y="388"/>
                    </a:cubicBezTo>
                    <a:cubicBezTo>
                      <a:pt x="1039" y="352"/>
                      <a:pt x="1039" y="334"/>
                      <a:pt x="1030" y="325"/>
                    </a:cubicBezTo>
                    <a:close/>
                    <a:moveTo>
                      <a:pt x="904" y="678"/>
                    </a:moveTo>
                    <a:lnTo>
                      <a:pt x="904" y="678"/>
                    </a:lnTo>
                    <a:cubicBezTo>
                      <a:pt x="876" y="831"/>
                      <a:pt x="849" y="976"/>
                      <a:pt x="849" y="985"/>
                    </a:cubicBezTo>
                    <a:cubicBezTo>
                      <a:pt x="840" y="1003"/>
                      <a:pt x="813" y="1030"/>
                      <a:pt x="750" y="1048"/>
                    </a:cubicBezTo>
                    <a:cubicBezTo>
                      <a:pt x="687" y="1066"/>
                      <a:pt x="605" y="1075"/>
                      <a:pt x="515" y="1066"/>
                    </a:cubicBezTo>
                    <a:cubicBezTo>
                      <a:pt x="434" y="1066"/>
                      <a:pt x="352" y="1057"/>
                      <a:pt x="289" y="1039"/>
                    </a:cubicBezTo>
                    <a:cubicBezTo>
                      <a:pt x="217" y="1012"/>
                      <a:pt x="198" y="985"/>
                      <a:pt x="198" y="976"/>
                    </a:cubicBezTo>
                    <a:cubicBezTo>
                      <a:pt x="198" y="976"/>
                      <a:pt x="198" y="967"/>
                      <a:pt x="198" y="958"/>
                    </a:cubicBezTo>
                    <a:cubicBezTo>
                      <a:pt x="126" y="596"/>
                      <a:pt x="99" y="452"/>
                      <a:pt x="90" y="388"/>
                    </a:cubicBezTo>
                    <a:lnTo>
                      <a:pt x="90" y="388"/>
                    </a:lnTo>
                    <a:lnTo>
                      <a:pt x="90" y="388"/>
                    </a:lnTo>
                    <a:lnTo>
                      <a:pt x="90" y="388"/>
                    </a:lnTo>
                    <a:cubicBezTo>
                      <a:pt x="931" y="388"/>
                      <a:pt x="931" y="388"/>
                      <a:pt x="931" y="388"/>
                    </a:cubicBezTo>
                    <a:lnTo>
                      <a:pt x="931" y="388"/>
                    </a:lnTo>
                    <a:lnTo>
                      <a:pt x="931" y="388"/>
                    </a:lnTo>
                    <a:cubicBezTo>
                      <a:pt x="949" y="388"/>
                      <a:pt x="949" y="388"/>
                      <a:pt x="949" y="388"/>
                    </a:cubicBezTo>
                    <a:cubicBezTo>
                      <a:pt x="940" y="433"/>
                      <a:pt x="931" y="515"/>
                      <a:pt x="904" y="678"/>
                    </a:cubicBezTo>
                    <a:close/>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322">
                <a:extLst>
                  <a:ext uri="{FF2B5EF4-FFF2-40B4-BE49-F238E27FC236}">
                    <a16:creationId xmlns:a16="http://schemas.microsoft.com/office/drawing/2014/main" xmlns="" id="{B89A0121-BD3F-4924-924F-11898211AA8D}"/>
                  </a:ext>
                </a:extLst>
              </p:cNvPr>
              <p:cNvSpPr>
                <a:spLocks noChangeArrowheads="1"/>
              </p:cNvSpPr>
              <p:nvPr/>
            </p:nvSpPr>
            <p:spPr bwMode="auto">
              <a:xfrm>
                <a:off x="6706409" y="4742237"/>
                <a:ext cx="46699" cy="200134"/>
              </a:xfrm>
              <a:custGeom>
                <a:avLst/>
                <a:gdLst>
                  <a:gd name="T0" fmla="*/ 45 w 91"/>
                  <a:gd name="T1" fmla="*/ 0 h 399"/>
                  <a:gd name="T2" fmla="*/ 45 w 91"/>
                  <a:gd name="T3" fmla="*/ 0 h 399"/>
                  <a:gd name="T4" fmla="*/ 0 w 91"/>
                  <a:gd name="T5" fmla="*/ 45 h 399"/>
                  <a:gd name="T6" fmla="*/ 0 w 91"/>
                  <a:gd name="T7" fmla="*/ 352 h 399"/>
                  <a:gd name="T8" fmla="*/ 45 w 91"/>
                  <a:gd name="T9" fmla="*/ 398 h 399"/>
                  <a:gd name="T10" fmla="*/ 90 w 91"/>
                  <a:gd name="T11" fmla="*/ 352 h 399"/>
                  <a:gd name="T12" fmla="*/ 90 w 91"/>
                  <a:gd name="T13" fmla="*/ 45 h 399"/>
                  <a:gd name="T14" fmla="*/ 45 w 91"/>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99">
                    <a:moveTo>
                      <a:pt x="45" y="0"/>
                    </a:moveTo>
                    <a:lnTo>
                      <a:pt x="45" y="0"/>
                    </a:lnTo>
                    <a:cubicBezTo>
                      <a:pt x="27" y="0"/>
                      <a:pt x="0" y="18"/>
                      <a:pt x="0" y="45"/>
                    </a:cubicBezTo>
                    <a:cubicBezTo>
                      <a:pt x="0" y="352"/>
                      <a:pt x="0" y="352"/>
                      <a:pt x="0" y="352"/>
                    </a:cubicBezTo>
                    <a:cubicBezTo>
                      <a:pt x="0" y="370"/>
                      <a:pt x="27" y="398"/>
                      <a:pt x="45" y="398"/>
                    </a:cubicBezTo>
                    <a:cubicBezTo>
                      <a:pt x="72" y="398"/>
                      <a:pt x="90" y="370"/>
                      <a:pt x="90" y="352"/>
                    </a:cubicBezTo>
                    <a:cubicBezTo>
                      <a:pt x="90" y="45"/>
                      <a:pt x="90" y="45"/>
                      <a:pt x="90" y="45"/>
                    </a:cubicBezTo>
                    <a:cubicBezTo>
                      <a:pt x="90" y="18"/>
                      <a:pt x="72" y="0"/>
                      <a:pt x="45"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323">
                <a:extLst>
                  <a:ext uri="{FF2B5EF4-FFF2-40B4-BE49-F238E27FC236}">
                    <a16:creationId xmlns:a16="http://schemas.microsoft.com/office/drawing/2014/main" xmlns="" id="{5972D2CC-AB19-47A6-A01E-08951F81912D}"/>
                  </a:ext>
                </a:extLst>
              </p:cNvPr>
              <p:cNvSpPr>
                <a:spLocks noChangeArrowheads="1"/>
              </p:cNvSpPr>
              <p:nvPr/>
            </p:nvSpPr>
            <p:spPr bwMode="auto">
              <a:xfrm>
                <a:off x="6806477" y="4764474"/>
                <a:ext cx="46698" cy="195687"/>
              </a:xfrm>
              <a:custGeom>
                <a:avLst/>
                <a:gdLst>
                  <a:gd name="T0" fmla="*/ 45 w 91"/>
                  <a:gd name="T1" fmla="*/ 0 h 390"/>
                  <a:gd name="T2" fmla="*/ 45 w 91"/>
                  <a:gd name="T3" fmla="*/ 0 h 390"/>
                  <a:gd name="T4" fmla="*/ 0 w 91"/>
                  <a:gd name="T5" fmla="*/ 45 h 390"/>
                  <a:gd name="T6" fmla="*/ 0 w 91"/>
                  <a:gd name="T7" fmla="*/ 353 h 390"/>
                  <a:gd name="T8" fmla="*/ 45 w 91"/>
                  <a:gd name="T9" fmla="*/ 389 h 390"/>
                  <a:gd name="T10" fmla="*/ 90 w 91"/>
                  <a:gd name="T11" fmla="*/ 353 h 390"/>
                  <a:gd name="T12" fmla="*/ 90 w 91"/>
                  <a:gd name="T13" fmla="*/ 45 h 390"/>
                  <a:gd name="T14" fmla="*/ 45 w 91"/>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90">
                    <a:moveTo>
                      <a:pt x="45" y="0"/>
                    </a:moveTo>
                    <a:lnTo>
                      <a:pt x="45" y="0"/>
                    </a:lnTo>
                    <a:cubicBezTo>
                      <a:pt x="18" y="0"/>
                      <a:pt x="0" y="18"/>
                      <a:pt x="0" y="45"/>
                    </a:cubicBezTo>
                    <a:cubicBezTo>
                      <a:pt x="0" y="353"/>
                      <a:pt x="0" y="353"/>
                      <a:pt x="0" y="353"/>
                    </a:cubicBezTo>
                    <a:cubicBezTo>
                      <a:pt x="0" y="371"/>
                      <a:pt x="18" y="389"/>
                      <a:pt x="45" y="389"/>
                    </a:cubicBezTo>
                    <a:cubicBezTo>
                      <a:pt x="72" y="389"/>
                      <a:pt x="90" y="371"/>
                      <a:pt x="90" y="353"/>
                    </a:cubicBezTo>
                    <a:cubicBezTo>
                      <a:pt x="90" y="45"/>
                      <a:pt x="90" y="45"/>
                      <a:pt x="90" y="45"/>
                    </a:cubicBezTo>
                    <a:cubicBezTo>
                      <a:pt x="90" y="18"/>
                      <a:pt x="72" y="0"/>
                      <a:pt x="45"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4" name="Freeform 324">
                <a:extLst>
                  <a:ext uri="{FF2B5EF4-FFF2-40B4-BE49-F238E27FC236}">
                    <a16:creationId xmlns:a16="http://schemas.microsoft.com/office/drawing/2014/main" xmlns="" id="{CB860A4F-B555-49FB-A794-EC13EA0E00F5}"/>
                  </a:ext>
                </a:extLst>
              </p:cNvPr>
              <p:cNvSpPr>
                <a:spLocks noChangeArrowheads="1"/>
              </p:cNvSpPr>
              <p:nvPr/>
            </p:nvSpPr>
            <p:spPr bwMode="auto">
              <a:xfrm>
                <a:off x="6906544" y="4742237"/>
                <a:ext cx="46699" cy="200134"/>
              </a:xfrm>
              <a:custGeom>
                <a:avLst/>
                <a:gdLst>
                  <a:gd name="T0" fmla="*/ 46 w 92"/>
                  <a:gd name="T1" fmla="*/ 0 h 399"/>
                  <a:gd name="T2" fmla="*/ 46 w 92"/>
                  <a:gd name="T3" fmla="*/ 0 h 399"/>
                  <a:gd name="T4" fmla="*/ 0 w 92"/>
                  <a:gd name="T5" fmla="*/ 45 h 399"/>
                  <a:gd name="T6" fmla="*/ 0 w 92"/>
                  <a:gd name="T7" fmla="*/ 352 h 399"/>
                  <a:gd name="T8" fmla="*/ 46 w 92"/>
                  <a:gd name="T9" fmla="*/ 398 h 399"/>
                  <a:gd name="T10" fmla="*/ 91 w 92"/>
                  <a:gd name="T11" fmla="*/ 352 h 399"/>
                  <a:gd name="T12" fmla="*/ 91 w 92"/>
                  <a:gd name="T13" fmla="*/ 45 h 399"/>
                  <a:gd name="T14" fmla="*/ 46 w 92"/>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99">
                    <a:moveTo>
                      <a:pt x="46" y="0"/>
                    </a:moveTo>
                    <a:lnTo>
                      <a:pt x="46" y="0"/>
                    </a:lnTo>
                    <a:cubicBezTo>
                      <a:pt x="19" y="0"/>
                      <a:pt x="0" y="18"/>
                      <a:pt x="0" y="45"/>
                    </a:cubicBezTo>
                    <a:cubicBezTo>
                      <a:pt x="0" y="352"/>
                      <a:pt x="0" y="352"/>
                      <a:pt x="0" y="352"/>
                    </a:cubicBezTo>
                    <a:cubicBezTo>
                      <a:pt x="0" y="370"/>
                      <a:pt x="19" y="398"/>
                      <a:pt x="46" y="398"/>
                    </a:cubicBezTo>
                    <a:cubicBezTo>
                      <a:pt x="64" y="398"/>
                      <a:pt x="91" y="370"/>
                      <a:pt x="91" y="352"/>
                    </a:cubicBezTo>
                    <a:cubicBezTo>
                      <a:pt x="91" y="45"/>
                      <a:pt x="91" y="45"/>
                      <a:pt x="91" y="45"/>
                    </a:cubicBezTo>
                    <a:cubicBezTo>
                      <a:pt x="91" y="18"/>
                      <a:pt x="64" y="0"/>
                      <a:pt x="46"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64;p9">
                <a:extLst>
                  <a:ext uri="{FF2B5EF4-FFF2-40B4-BE49-F238E27FC236}">
                    <a16:creationId xmlns:a16="http://schemas.microsoft.com/office/drawing/2014/main" xmlns="" id="{6C04D108-5535-459C-87A9-443C995CDB50}"/>
                  </a:ext>
                </a:extLst>
              </p:cNvPr>
              <p:cNvSpPr txBox="1"/>
              <p:nvPr/>
            </p:nvSpPr>
            <p:spPr>
              <a:xfrm>
                <a:off x="7790134" y="4346498"/>
                <a:ext cx="3771360" cy="613663"/>
              </a:xfrm>
              <a:prstGeom prst="rect">
                <a:avLst/>
              </a:prstGeom>
              <a:noFill/>
              <a:ln>
                <a:noFill/>
              </a:ln>
            </p:spPr>
            <p:txBody>
              <a:bodyPr spcFirstLastPara="1" wrap="square" lIns="45713" tIns="22850" rIns="45713" bIns="22850" anchor="t" anchorCtr="0">
                <a:noAutofit/>
              </a:bodyPr>
              <a:lstStyle>
                <a:defPPr>
                  <a:defRPr lang="en-US"/>
                </a:defPPr>
                <a:lvl1pPr defTabSz="457200">
                  <a:buClr>
                    <a:srgbClr val="000000"/>
                  </a:buClr>
                  <a:buSzPts val="3600"/>
                  <a:defRPr sz="3600">
                    <a:solidFill>
                      <a:srgbClr val="7030A0"/>
                    </a:solidFill>
                    <a:latin typeface="#9Slide07 IcielBC Cubano Normal" panose="00000500000000000000" pitchFamily="2" charset="0"/>
                    <a:ea typeface="+mj-ea"/>
                    <a:cs typeface="+mj-cs"/>
                  </a:defRPr>
                </a:lvl1pPr>
              </a:lstStyle>
              <a:p>
                <a:pPr algn="ctr"/>
                <a:r>
                  <a:rPr lang="en-US" sz="2800">
                    <a:sym typeface="Lato"/>
                  </a:rPr>
                  <a:t>Sự phát triển và phân bố</a:t>
                </a:r>
                <a:endParaRPr sz="2800">
                  <a:sym typeface="Lato"/>
                </a:endParaRPr>
              </a:p>
            </p:txBody>
          </p:sp>
        </p:grpSp>
      </p:grpSp>
      <p:grpSp>
        <p:nvGrpSpPr>
          <p:cNvPr id="83" name="Nhóm 82">
            <a:extLst>
              <a:ext uri="{FF2B5EF4-FFF2-40B4-BE49-F238E27FC236}">
                <a16:creationId xmlns:a16="http://schemas.microsoft.com/office/drawing/2014/main" xmlns="" id="{EFA45E3A-5014-4E3B-B23B-3078140C06E0}"/>
              </a:ext>
            </a:extLst>
          </p:cNvPr>
          <p:cNvGrpSpPr/>
          <p:nvPr/>
        </p:nvGrpSpPr>
        <p:grpSpPr>
          <a:xfrm>
            <a:off x="2252139" y="-112878"/>
            <a:ext cx="6524332" cy="1517678"/>
            <a:chOff x="2007127" y="-270855"/>
            <a:chExt cx="6524332" cy="1517678"/>
          </a:xfrm>
        </p:grpSpPr>
        <p:sp>
          <p:nvSpPr>
            <p:cNvPr id="84" name="Hộp Văn bản 83">
              <a:extLst>
                <a:ext uri="{FF2B5EF4-FFF2-40B4-BE49-F238E27FC236}">
                  <a16:creationId xmlns:a16="http://schemas.microsoft.com/office/drawing/2014/main" xmlns="" id="{4161F475-DAB6-4E85-929E-554B350B46C9}"/>
                </a:ext>
              </a:extLst>
            </p:cNvPr>
            <p:cNvSpPr txBox="1"/>
            <p:nvPr/>
          </p:nvSpPr>
          <p:spPr>
            <a:xfrm>
              <a:off x="3273288" y="0"/>
              <a:ext cx="525817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uLnTx/>
                  <a:uFillTx/>
                  <a:latin typeface="#9Slide03 BoosterNextFYBlack" panose="02000A03000000020004" pitchFamily="2" charset="0"/>
                  <a:ea typeface="+mn-ea"/>
                  <a:cs typeface="+mn-cs"/>
                </a:rPr>
                <a:t>NỘI DUNG BÀI HỌC</a:t>
              </a:r>
            </a:p>
          </p:txBody>
        </p:sp>
        <p:pic>
          <p:nvPicPr>
            <p:cNvPr id="85" name="Hình ảnh 84">
              <a:extLst>
                <a:ext uri="{FF2B5EF4-FFF2-40B4-BE49-F238E27FC236}">
                  <a16:creationId xmlns:a16="http://schemas.microsoft.com/office/drawing/2014/main" xmlns="" id="{5792CF73-C5C4-45CF-B94A-4BB11A9CCB4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85">
              <a:extLst>
                <a:ext uri="{FF2B5EF4-FFF2-40B4-BE49-F238E27FC236}">
                  <a16:creationId xmlns:a16="http://schemas.microsoft.com/office/drawing/2014/main" xmlns="" id="{BD4A7186-9BA2-4B08-A0C7-4D79975A2FE9}"/>
                </a:ext>
              </a:extLst>
            </p:cNvPr>
            <p:cNvCxnSpPr>
              <a:cxnSpLocks/>
            </p:cNvCxnSpPr>
            <p:nvPr/>
          </p:nvCxnSpPr>
          <p:spPr>
            <a:xfrm>
              <a:off x="3273288" y="769441"/>
              <a:ext cx="5108544" cy="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87" name="Nhóm 86">
            <a:extLst>
              <a:ext uri="{FF2B5EF4-FFF2-40B4-BE49-F238E27FC236}">
                <a16:creationId xmlns:a16="http://schemas.microsoft.com/office/drawing/2014/main" xmlns="" id="{33B3BD5E-F232-4716-9BF7-815B799789C4}"/>
              </a:ext>
            </a:extLst>
          </p:cNvPr>
          <p:cNvGrpSpPr/>
          <p:nvPr/>
        </p:nvGrpSpPr>
        <p:grpSpPr>
          <a:xfrm>
            <a:off x="6060446" y="1872763"/>
            <a:ext cx="4713286" cy="1214148"/>
            <a:chOff x="6037072" y="1940358"/>
            <a:chExt cx="4713286" cy="1214148"/>
          </a:xfrm>
        </p:grpSpPr>
        <p:sp>
          <p:nvSpPr>
            <p:cNvPr id="2" name="Freeform 312">
              <a:extLst>
                <a:ext uri="{FF2B5EF4-FFF2-40B4-BE49-F238E27FC236}">
                  <a16:creationId xmlns:a16="http://schemas.microsoft.com/office/drawing/2014/main" xmlns="" id="{D60720F8-4881-4F55-A0C3-4F2C1D04E411}"/>
                </a:ext>
              </a:extLst>
            </p:cNvPr>
            <p:cNvSpPr>
              <a:spLocks noChangeArrowheads="1"/>
            </p:cNvSpPr>
            <p:nvPr/>
          </p:nvSpPr>
          <p:spPr bwMode="auto">
            <a:xfrm>
              <a:off x="6037072" y="1940358"/>
              <a:ext cx="1585507" cy="1214148"/>
            </a:xfrm>
            <a:custGeom>
              <a:avLst/>
              <a:gdLst>
                <a:gd name="T0" fmla="*/ 2259 w 3146"/>
                <a:gd name="T1" fmla="*/ 1971 h 2406"/>
                <a:gd name="T2" fmla="*/ 2259 w 3146"/>
                <a:gd name="T3" fmla="*/ 1971 h 2406"/>
                <a:gd name="T4" fmla="*/ 3136 w 3146"/>
                <a:gd name="T5" fmla="*/ 344 h 2406"/>
                <a:gd name="T6" fmla="*/ 3082 w 3146"/>
                <a:gd name="T7" fmla="*/ 254 h 2406"/>
                <a:gd name="T8" fmla="*/ 2973 w 3146"/>
                <a:gd name="T9" fmla="*/ 217 h 2406"/>
                <a:gd name="T10" fmla="*/ 1482 w 3146"/>
                <a:gd name="T11" fmla="*/ 28 h 2406"/>
                <a:gd name="T12" fmla="*/ 722 w 3146"/>
                <a:gd name="T13" fmla="*/ 290 h 2406"/>
                <a:gd name="T14" fmla="*/ 288 w 3146"/>
                <a:gd name="T15" fmla="*/ 1519 h 2406"/>
                <a:gd name="T16" fmla="*/ 324 w 3146"/>
                <a:gd name="T17" fmla="*/ 1673 h 2406"/>
                <a:gd name="T18" fmla="*/ 189 w 3146"/>
                <a:gd name="T19" fmla="*/ 1763 h 2406"/>
                <a:gd name="T20" fmla="*/ 189 w 3146"/>
                <a:gd name="T21" fmla="*/ 1763 h 2406"/>
                <a:gd name="T22" fmla="*/ 72 w 3146"/>
                <a:gd name="T23" fmla="*/ 1817 h 2406"/>
                <a:gd name="T24" fmla="*/ 27 w 3146"/>
                <a:gd name="T25" fmla="*/ 1917 h 2406"/>
                <a:gd name="T26" fmla="*/ 134 w 3146"/>
                <a:gd name="T27" fmla="*/ 1944 h 2406"/>
                <a:gd name="T28" fmla="*/ 351 w 3146"/>
                <a:gd name="T29" fmla="*/ 1826 h 2406"/>
                <a:gd name="T30" fmla="*/ 442 w 3146"/>
                <a:gd name="T31" fmla="*/ 1853 h 2406"/>
                <a:gd name="T32" fmla="*/ 1102 w 3146"/>
                <a:gd name="T33" fmla="*/ 2306 h 2406"/>
                <a:gd name="T34" fmla="*/ 2259 w 3146"/>
                <a:gd name="T35" fmla="*/ 1971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6" h="2406">
                  <a:moveTo>
                    <a:pt x="2259" y="1971"/>
                  </a:moveTo>
                  <a:lnTo>
                    <a:pt x="2259" y="1971"/>
                  </a:lnTo>
                  <a:cubicBezTo>
                    <a:pt x="2711" y="1519"/>
                    <a:pt x="2946" y="941"/>
                    <a:pt x="3136" y="344"/>
                  </a:cubicBezTo>
                  <a:cubicBezTo>
                    <a:pt x="3145" y="299"/>
                    <a:pt x="3127" y="271"/>
                    <a:pt x="3082" y="254"/>
                  </a:cubicBezTo>
                  <a:cubicBezTo>
                    <a:pt x="3045" y="245"/>
                    <a:pt x="3009" y="235"/>
                    <a:pt x="2973" y="217"/>
                  </a:cubicBezTo>
                  <a:cubicBezTo>
                    <a:pt x="2485" y="82"/>
                    <a:pt x="1997" y="0"/>
                    <a:pt x="1482" y="28"/>
                  </a:cubicBezTo>
                  <a:cubicBezTo>
                    <a:pt x="1210" y="46"/>
                    <a:pt x="948" y="118"/>
                    <a:pt x="722" y="290"/>
                  </a:cubicBezTo>
                  <a:cubicBezTo>
                    <a:pt x="342" y="561"/>
                    <a:pt x="162" y="1076"/>
                    <a:pt x="288" y="1519"/>
                  </a:cubicBezTo>
                  <a:cubicBezTo>
                    <a:pt x="306" y="1573"/>
                    <a:pt x="342" y="1637"/>
                    <a:pt x="324" y="1673"/>
                  </a:cubicBezTo>
                  <a:cubicBezTo>
                    <a:pt x="306" y="1718"/>
                    <a:pt x="234" y="1736"/>
                    <a:pt x="189" y="1763"/>
                  </a:cubicBezTo>
                  <a:lnTo>
                    <a:pt x="189" y="1763"/>
                  </a:lnTo>
                  <a:cubicBezTo>
                    <a:pt x="144" y="1781"/>
                    <a:pt x="107" y="1799"/>
                    <a:pt x="72" y="1817"/>
                  </a:cubicBezTo>
                  <a:cubicBezTo>
                    <a:pt x="27" y="1844"/>
                    <a:pt x="0" y="1872"/>
                    <a:pt x="27" y="1917"/>
                  </a:cubicBezTo>
                  <a:cubicBezTo>
                    <a:pt x="45" y="1962"/>
                    <a:pt x="81" y="1971"/>
                    <a:pt x="134" y="1944"/>
                  </a:cubicBezTo>
                  <a:cubicBezTo>
                    <a:pt x="207" y="1908"/>
                    <a:pt x="279" y="1872"/>
                    <a:pt x="351" y="1826"/>
                  </a:cubicBezTo>
                  <a:cubicBezTo>
                    <a:pt x="397" y="1808"/>
                    <a:pt x="415" y="1808"/>
                    <a:pt x="442" y="1853"/>
                  </a:cubicBezTo>
                  <a:cubicBezTo>
                    <a:pt x="604" y="2089"/>
                    <a:pt x="831" y="2233"/>
                    <a:pt x="1102" y="2306"/>
                  </a:cubicBezTo>
                  <a:cubicBezTo>
                    <a:pt x="1545" y="2405"/>
                    <a:pt x="1933" y="2287"/>
                    <a:pt x="2259" y="1971"/>
                  </a:cubicBezTo>
                </a:path>
              </a:pathLst>
            </a:custGeom>
            <a:solidFill>
              <a:srgbClr val="00B050"/>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20" name="Freeform 330">
              <a:extLst>
                <a:ext uri="{FF2B5EF4-FFF2-40B4-BE49-F238E27FC236}">
                  <a16:creationId xmlns:a16="http://schemas.microsoft.com/office/drawing/2014/main" xmlns="" id="{CFDCA250-ED47-41A9-A079-618330757150}"/>
                </a:ext>
              </a:extLst>
            </p:cNvPr>
            <p:cNvSpPr>
              <a:spLocks noChangeArrowheads="1"/>
            </p:cNvSpPr>
            <p:nvPr/>
          </p:nvSpPr>
          <p:spPr bwMode="auto">
            <a:xfrm>
              <a:off x="6541854" y="2222770"/>
              <a:ext cx="580390" cy="624863"/>
            </a:xfrm>
            <a:custGeom>
              <a:avLst/>
              <a:gdLst>
                <a:gd name="T0" fmla="*/ 235 w 1149"/>
                <a:gd name="T1" fmla="*/ 813 h 1239"/>
                <a:gd name="T2" fmla="*/ 959 w 1149"/>
                <a:gd name="T3" fmla="*/ 813 h 1239"/>
                <a:gd name="T4" fmla="*/ 968 w 1149"/>
                <a:gd name="T5" fmla="*/ 813 h 1239"/>
                <a:gd name="T6" fmla="*/ 977 w 1149"/>
                <a:gd name="T7" fmla="*/ 813 h 1239"/>
                <a:gd name="T8" fmla="*/ 986 w 1149"/>
                <a:gd name="T9" fmla="*/ 804 h 1239"/>
                <a:gd name="T10" fmla="*/ 995 w 1149"/>
                <a:gd name="T11" fmla="*/ 804 h 1239"/>
                <a:gd name="T12" fmla="*/ 995 w 1149"/>
                <a:gd name="T13" fmla="*/ 795 h 1239"/>
                <a:gd name="T14" fmla="*/ 1004 w 1149"/>
                <a:gd name="T15" fmla="*/ 786 h 1239"/>
                <a:gd name="T16" fmla="*/ 1004 w 1149"/>
                <a:gd name="T17" fmla="*/ 777 h 1239"/>
                <a:gd name="T18" fmla="*/ 1130 w 1149"/>
                <a:gd name="T19" fmla="*/ 208 h 1239"/>
                <a:gd name="T20" fmla="*/ 1130 w 1149"/>
                <a:gd name="T21" fmla="*/ 208 h 1239"/>
                <a:gd name="T22" fmla="*/ 1130 w 1149"/>
                <a:gd name="T23" fmla="*/ 199 h 1239"/>
                <a:gd name="T24" fmla="*/ 1130 w 1149"/>
                <a:gd name="T25" fmla="*/ 190 h 1239"/>
                <a:gd name="T26" fmla="*/ 1121 w 1149"/>
                <a:gd name="T27" fmla="*/ 181 h 1239"/>
                <a:gd name="T28" fmla="*/ 1121 w 1149"/>
                <a:gd name="T29" fmla="*/ 172 h 1239"/>
                <a:gd name="T30" fmla="*/ 1112 w 1149"/>
                <a:gd name="T31" fmla="*/ 172 h 1239"/>
                <a:gd name="T32" fmla="*/ 1103 w 1149"/>
                <a:gd name="T33" fmla="*/ 163 h 1239"/>
                <a:gd name="T34" fmla="*/ 1103 w 1149"/>
                <a:gd name="T35" fmla="*/ 163 h 1239"/>
                <a:gd name="T36" fmla="*/ 1094 w 1149"/>
                <a:gd name="T37" fmla="*/ 163 h 1239"/>
                <a:gd name="T38" fmla="*/ 308 w 1149"/>
                <a:gd name="T39" fmla="*/ 244 h 1239"/>
                <a:gd name="T40" fmla="*/ 208 w 1149"/>
                <a:gd name="T41" fmla="*/ 36 h 1239"/>
                <a:gd name="T42" fmla="*/ 208 w 1149"/>
                <a:gd name="T43" fmla="*/ 27 h 1239"/>
                <a:gd name="T44" fmla="*/ 199 w 1149"/>
                <a:gd name="T45" fmla="*/ 18 h 1239"/>
                <a:gd name="T46" fmla="*/ 199 w 1149"/>
                <a:gd name="T47" fmla="*/ 18 h 1239"/>
                <a:gd name="T48" fmla="*/ 190 w 1149"/>
                <a:gd name="T49" fmla="*/ 9 h 1239"/>
                <a:gd name="T50" fmla="*/ 181 w 1149"/>
                <a:gd name="T51" fmla="*/ 0 h 1239"/>
                <a:gd name="T52" fmla="*/ 181 w 1149"/>
                <a:gd name="T53" fmla="*/ 0 h 1239"/>
                <a:gd name="T54" fmla="*/ 172 w 1149"/>
                <a:gd name="T55" fmla="*/ 0 h 1239"/>
                <a:gd name="T56" fmla="*/ 0 w 1149"/>
                <a:gd name="T57" fmla="*/ 45 h 1239"/>
                <a:gd name="T58" fmla="*/ 217 w 1149"/>
                <a:gd name="T59" fmla="*/ 732 h 1239"/>
                <a:gd name="T60" fmla="*/ 208 w 1149"/>
                <a:gd name="T61" fmla="*/ 732 h 1239"/>
                <a:gd name="T62" fmla="*/ 199 w 1149"/>
                <a:gd name="T63" fmla="*/ 732 h 1239"/>
                <a:gd name="T64" fmla="*/ 190 w 1149"/>
                <a:gd name="T65" fmla="*/ 732 h 1239"/>
                <a:gd name="T66" fmla="*/ 190 w 1149"/>
                <a:gd name="T67" fmla="*/ 741 h 1239"/>
                <a:gd name="T68" fmla="*/ 181 w 1149"/>
                <a:gd name="T69" fmla="*/ 750 h 1239"/>
                <a:gd name="T70" fmla="*/ 73 w 1149"/>
                <a:gd name="T71" fmla="*/ 922 h 1239"/>
                <a:gd name="T72" fmla="*/ 64 w 1149"/>
                <a:gd name="T73" fmla="*/ 931 h 1239"/>
                <a:gd name="T74" fmla="*/ 64 w 1149"/>
                <a:gd name="T75" fmla="*/ 940 h 1239"/>
                <a:gd name="T76" fmla="*/ 64 w 1149"/>
                <a:gd name="T77" fmla="*/ 949 h 1239"/>
                <a:gd name="T78" fmla="*/ 64 w 1149"/>
                <a:gd name="T79" fmla="*/ 958 h 1239"/>
                <a:gd name="T80" fmla="*/ 64 w 1149"/>
                <a:gd name="T81" fmla="*/ 958 h 1239"/>
                <a:gd name="T82" fmla="*/ 73 w 1149"/>
                <a:gd name="T83" fmla="*/ 967 h 1239"/>
                <a:gd name="T84" fmla="*/ 73 w 1149"/>
                <a:gd name="T85" fmla="*/ 976 h 1239"/>
                <a:gd name="T86" fmla="*/ 82 w 1149"/>
                <a:gd name="T87" fmla="*/ 985 h 1239"/>
                <a:gd name="T88" fmla="*/ 91 w 1149"/>
                <a:gd name="T89" fmla="*/ 985 h 1239"/>
                <a:gd name="T90" fmla="*/ 100 w 1149"/>
                <a:gd name="T91" fmla="*/ 985 h 1239"/>
                <a:gd name="T92" fmla="*/ 109 w 1149"/>
                <a:gd name="T93" fmla="*/ 985 h 1239"/>
                <a:gd name="T94" fmla="*/ 434 w 1149"/>
                <a:gd name="T95" fmla="*/ 1238 h 1239"/>
                <a:gd name="T96" fmla="*/ 769 w 1149"/>
                <a:gd name="T97" fmla="*/ 1076 h 1239"/>
                <a:gd name="T98" fmla="*/ 1112 w 1149"/>
                <a:gd name="T99" fmla="*/ 985 h 1239"/>
                <a:gd name="T100" fmla="*/ 516 w 1149"/>
                <a:gd name="T101" fmla="*/ 1076 h 1239"/>
                <a:gd name="T102" fmla="*/ 516 w 1149"/>
                <a:gd name="T103" fmla="*/ 1076 h 1239"/>
                <a:gd name="T104" fmla="*/ 859 w 1149"/>
                <a:gd name="T105" fmla="*/ 1076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9" h="1239">
                  <a:moveTo>
                    <a:pt x="1112" y="904"/>
                  </a:moveTo>
                  <a:lnTo>
                    <a:pt x="1112" y="904"/>
                  </a:lnTo>
                  <a:cubicBezTo>
                    <a:pt x="181" y="904"/>
                    <a:pt x="181" y="904"/>
                    <a:pt x="181" y="904"/>
                  </a:cubicBezTo>
                  <a:cubicBezTo>
                    <a:pt x="235" y="813"/>
                    <a:pt x="235" y="813"/>
                    <a:pt x="235" y="813"/>
                  </a:cubicBezTo>
                  <a:cubicBezTo>
                    <a:pt x="308" y="813"/>
                    <a:pt x="308" y="813"/>
                    <a:pt x="308" y="813"/>
                  </a:cubicBezTo>
                  <a:lnTo>
                    <a:pt x="308" y="813"/>
                  </a:lnTo>
                  <a:lnTo>
                    <a:pt x="308" y="813"/>
                  </a:lnTo>
                  <a:cubicBezTo>
                    <a:pt x="959" y="813"/>
                    <a:pt x="959" y="813"/>
                    <a:pt x="959" y="813"/>
                  </a:cubicBezTo>
                  <a:lnTo>
                    <a:pt x="959" y="813"/>
                  </a:lnTo>
                  <a:lnTo>
                    <a:pt x="968" y="813"/>
                  </a:lnTo>
                  <a:lnTo>
                    <a:pt x="968" y="813"/>
                  </a:lnTo>
                  <a:lnTo>
                    <a:pt x="968" y="813"/>
                  </a:lnTo>
                  <a:lnTo>
                    <a:pt x="968" y="813"/>
                  </a:lnTo>
                  <a:lnTo>
                    <a:pt x="977" y="813"/>
                  </a:lnTo>
                  <a:lnTo>
                    <a:pt x="977" y="813"/>
                  </a:lnTo>
                  <a:lnTo>
                    <a:pt x="977" y="813"/>
                  </a:lnTo>
                  <a:lnTo>
                    <a:pt x="977" y="813"/>
                  </a:lnTo>
                  <a:lnTo>
                    <a:pt x="977" y="813"/>
                  </a:lnTo>
                  <a:lnTo>
                    <a:pt x="986" y="813"/>
                  </a:lnTo>
                  <a:cubicBezTo>
                    <a:pt x="986" y="804"/>
                    <a:pt x="986" y="804"/>
                    <a:pt x="986" y="804"/>
                  </a:cubicBezTo>
                  <a:lnTo>
                    <a:pt x="986" y="804"/>
                  </a:lnTo>
                  <a:lnTo>
                    <a:pt x="986" y="804"/>
                  </a:lnTo>
                  <a:lnTo>
                    <a:pt x="986" y="804"/>
                  </a:lnTo>
                  <a:lnTo>
                    <a:pt x="995" y="804"/>
                  </a:lnTo>
                  <a:lnTo>
                    <a:pt x="995" y="804"/>
                  </a:lnTo>
                  <a:cubicBezTo>
                    <a:pt x="995" y="804"/>
                    <a:pt x="995" y="804"/>
                    <a:pt x="995" y="795"/>
                  </a:cubicBezTo>
                  <a:lnTo>
                    <a:pt x="995" y="795"/>
                  </a:lnTo>
                  <a:lnTo>
                    <a:pt x="995" y="795"/>
                  </a:lnTo>
                  <a:lnTo>
                    <a:pt x="995" y="795"/>
                  </a:lnTo>
                  <a:lnTo>
                    <a:pt x="995" y="795"/>
                  </a:lnTo>
                  <a:lnTo>
                    <a:pt x="995" y="795"/>
                  </a:lnTo>
                  <a:cubicBezTo>
                    <a:pt x="1004" y="795"/>
                    <a:pt x="1004" y="786"/>
                    <a:pt x="1004" y="786"/>
                  </a:cubicBezTo>
                  <a:lnTo>
                    <a:pt x="1004" y="786"/>
                  </a:lnTo>
                  <a:lnTo>
                    <a:pt x="1004" y="786"/>
                  </a:lnTo>
                  <a:lnTo>
                    <a:pt x="1004" y="786"/>
                  </a:lnTo>
                  <a:cubicBezTo>
                    <a:pt x="1004" y="786"/>
                    <a:pt x="1004" y="786"/>
                    <a:pt x="1004" y="777"/>
                  </a:cubicBezTo>
                  <a:cubicBezTo>
                    <a:pt x="1130" y="217"/>
                    <a:pt x="1130" y="217"/>
                    <a:pt x="1130" y="217"/>
                  </a:cubicBezTo>
                  <a:lnTo>
                    <a:pt x="1130" y="217"/>
                  </a:lnTo>
                  <a:lnTo>
                    <a:pt x="1130" y="217"/>
                  </a:lnTo>
                  <a:cubicBezTo>
                    <a:pt x="1130" y="208"/>
                    <a:pt x="1130" y="208"/>
                    <a:pt x="1130" y="208"/>
                  </a:cubicBezTo>
                  <a:lnTo>
                    <a:pt x="1130" y="208"/>
                  </a:lnTo>
                  <a:lnTo>
                    <a:pt x="1130" y="208"/>
                  </a:lnTo>
                  <a:lnTo>
                    <a:pt x="1130" y="208"/>
                  </a:lnTo>
                  <a:lnTo>
                    <a:pt x="1130" y="208"/>
                  </a:lnTo>
                  <a:lnTo>
                    <a:pt x="1130" y="199"/>
                  </a:lnTo>
                  <a:lnTo>
                    <a:pt x="1130" y="199"/>
                  </a:lnTo>
                  <a:lnTo>
                    <a:pt x="1130" y="199"/>
                  </a:lnTo>
                  <a:lnTo>
                    <a:pt x="1130" y="199"/>
                  </a:lnTo>
                  <a:cubicBezTo>
                    <a:pt x="1130" y="199"/>
                    <a:pt x="1130" y="199"/>
                    <a:pt x="1130" y="190"/>
                  </a:cubicBezTo>
                  <a:lnTo>
                    <a:pt x="1130" y="190"/>
                  </a:lnTo>
                  <a:lnTo>
                    <a:pt x="1130" y="190"/>
                  </a:lnTo>
                  <a:lnTo>
                    <a:pt x="1130" y="190"/>
                  </a:lnTo>
                  <a:lnTo>
                    <a:pt x="1130" y="190"/>
                  </a:lnTo>
                  <a:lnTo>
                    <a:pt x="1130" y="181"/>
                  </a:lnTo>
                  <a:lnTo>
                    <a:pt x="1130" y="181"/>
                  </a:lnTo>
                  <a:cubicBezTo>
                    <a:pt x="1121" y="181"/>
                    <a:pt x="1121" y="181"/>
                    <a:pt x="1121" y="181"/>
                  </a:cubicBezTo>
                  <a:lnTo>
                    <a:pt x="1121" y="181"/>
                  </a:lnTo>
                  <a:lnTo>
                    <a:pt x="1121" y="181"/>
                  </a:lnTo>
                  <a:lnTo>
                    <a:pt x="1121" y="181"/>
                  </a:lnTo>
                  <a:cubicBezTo>
                    <a:pt x="1121" y="172"/>
                    <a:pt x="1121" y="172"/>
                    <a:pt x="1121" y="172"/>
                  </a:cubicBezTo>
                  <a:lnTo>
                    <a:pt x="1121" y="172"/>
                  </a:lnTo>
                  <a:cubicBezTo>
                    <a:pt x="1121" y="172"/>
                    <a:pt x="1121" y="172"/>
                    <a:pt x="1112" y="172"/>
                  </a:cubicBezTo>
                  <a:lnTo>
                    <a:pt x="1112" y="172"/>
                  </a:lnTo>
                  <a:lnTo>
                    <a:pt x="1112" y="172"/>
                  </a:lnTo>
                  <a:lnTo>
                    <a:pt x="1112" y="172"/>
                  </a:lnTo>
                  <a:lnTo>
                    <a:pt x="1112" y="172"/>
                  </a:lnTo>
                  <a:cubicBezTo>
                    <a:pt x="1112" y="172"/>
                    <a:pt x="1112" y="172"/>
                    <a:pt x="1103" y="163"/>
                  </a:cubicBezTo>
                  <a:lnTo>
                    <a:pt x="1103" y="163"/>
                  </a:lnTo>
                  <a:lnTo>
                    <a:pt x="1103" y="163"/>
                  </a:lnTo>
                  <a:lnTo>
                    <a:pt x="1103" y="163"/>
                  </a:lnTo>
                  <a:lnTo>
                    <a:pt x="1103" y="163"/>
                  </a:lnTo>
                  <a:lnTo>
                    <a:pt x="1103" y="163"/>
                  </a:lnTo>
                  <a:lnTo>
                    <a:pt x="1094" y="163"/>
                  </a:lnTo>
                  <a:lnTo>
                    <a:pt x="1094" y="163"/>
                  </a:lnTo>
                  <a:lnTo>
                    <a:pt x="1094" y="163"/>
                  </a:lnTo>
                  <a:lnTo>
                    <a:pt x="1094" y="163"/>
                  </a:lnTo>
                  <a:lnTo>
                    <a:pt x="1094" y="163"/>
                  </a:lnTo>
                  <a:cubicBezTo>
                    <a:pt x="308" y="163"/>
                    <a:pt x="308" y="163"/>
                    <a:pt x="308" y="163"/>
                  </a:cubicBezTo>
                  <a:cubicBezTo>
                    <a:pt x="281" y="163"/>
                    <a:pt x="263" y="181"/>
                    <a:pt x="263" y="208"/>
                  </a:cubicBezTo>
                  <a:cubicBezTo>
                    <a:pt x="263" y="226"/>
                    <a:pt x="281" y="244"/>
                    <a:pt x="308" y="244"/>
                  </a:cubicBezTo>
                  <a:cubicBezTo>
                    <a:pt x="1040" y="244"/>
                    <a:pt x="1040" y="244"/>
                    <a:pt x="1040" y="244"/>
                  </a:cubicBezTo>
                  <a:cubicBezTo>
                    <a:pt x="931" y="732"/>
                    <a:pt x="931" y="732"/>
                    <a:pt x="931" y="732"/>
                  </a:cubicBezTo>
                  <a:cubicBezTo>
                    <a:pt x="344" y="732"/>
                    <a:pt x="344" y="732"/>
                    <a:pt x="344" y="732"/>
                  </a:cubicBezTo>
                  <a:cubicBezTo>
                    <a:pt x="208" y="36"/>
                    <a:pt x="208" y="36"/>
                    <a:pt x="208" y="36"/>
                  </a:cubicBezTo>
                  <a:lnTo>
                    <a:pt x="208" y="36"/>
                  </a:lnTo>
                  <a:lnTo>
                    <a:pt x="208" y="27"/>
                  </a:lnTo>
                  <a:lnTo>
                    <a:pt x="208" y="27"/>
                  </a:lnTo>
                  <a:lnTo>
                    <a:pt x="208" y="27"/>
                  </a:lnTo>
                  <a:lnTo>
                    <a:pt x="208" y="27"/>
                  </a:lnTo>
                  <a:lnTo>
                    <a:pt x="208" y="27"/>
                  </a:lnTo>
                  <a:cubicBezTo>
                    <a:pt x="208" y="18"/>
                    <a:pt x="199" y="18"/>
                    <a:pt x="199" y="18"/>
                  </a:cubicBezTo>
                  <a:lnTo>
                    <a:pt x="199" y="18"/>
                  </a:lnTo>
                  <a:lnTo>
                    <a:pt x="199" y="18"/>
                  </a:lnTo>
                  <a:lnTo>
                    <a:pt x="199" y="18"/>
                  </a:lnTo>
                  <a:lnTo>
                    <a:pt x="199" y="18"/>
                  </a:lnTo>
                  <a:lnTo>
                    <a:pt x="199" y="18"/>
                  </a:lnTo>
                  <a:cubicBezTo>
                    <a:pt x="199" y="9"/>
                    <a:pt x="199" y="9"/>
                    <a:pt x="199" y="9"/>
                  </a:cubicBezTo>
                  <a:cubicBezTo>
                    <a:pt x="199" y="9"/>
                    <a:pt x="199" y="9"/>
                    <a:pt x="190" y="9"/>
                  </a:cubicBezTo>
                  <a:lnTo>
                    <a:pt x="190" y="9"/>
                  </a:lnTo>
                  <a:lnTo>
                    <a:pt x="190" y="9"/>
                  </a:lnTo>
                  <a:lnTo>
                    <a:pt x="190" y="9"/>
                  </a:lnTo>
                  <a:cubicBezTo>
                    <a:pt x="190" y="9"/>
                    <a:pt x="190" y="9"/>
                    <a:pt x="190" y="0"/>
                  </a:cubicBezTo>
                  <a:lnTo>
                    <a:pt x="190" y="0"/>
                  </a:lnTo>
                  <a:cubicBezTo>
                    <a:pt x="181" y="0"/>
                    <a:pt x="181" y="0"/>
                    <a:pt x="181" y="0"/>
                  </a:cubicBezTo>
                  <a:lnTo>
                    <a:pt x="181" y="0"/>
                  </a:lnTo>
                  <a:lnTo>
                    <a:pt x="181" y="0"/>
                  </a:lnTo>
                  <a:lnTo>
                    <a:pt x="181" y="0"/>
                  </a:lnTo>
                  <a:lnTo>
                    <a:pt x="181" y="0"/>
                  </a:lnTo>
                  <a:cubicBezTo>
                    <a:pt x="172" y="0"/>
                    <a:pt x="172" y="0"/>
                    <a:pt x="172" y="0"/>
                  </a:cubicBezTo>
                  <a:lnTo>
                    <a:pt x="172" y="0"/>
                  </a:lnTo>
                  <a:lnTo>
                    <a:pt x="172" y="0"/>
                  </a:lnTo>
                  <a:lnTo>
                    <a:pt x="172" y="0"/>
                  </a:lnTo>
                  <a:lnTo>
                    <a:pt x="163" y="0"/>
                  </a:lnTo>
                  <a:lnTo>
                    <a:pt x="163" y="0"/>
                  </a:lnTo>
                  <a:cubicBezTo>
                    <a:pt x="36" y="0"/>
                    <a:pt x="36" y="0"/>
                    <a:pt x="36" y="0"/>
                  </a:cubicBezTo>
                  <a:cubicBezTo>
                    <a:pt x="18" y="0"/>
                    <a:pt x="0" y="18"/>
                    <a:pt x="0" y="45"/>
                  </a:cubicBezTo>
                  <a:cubicBezTo>
                    <a:pt x="0" y="63"/>
                    <a:pt x="18" y="81"/>
                    <a:pt x="36" y="81"/>
                  </a:cubicBezTo>
                  <a:cubicBezTo>
                    <a:pt x="127" y="81"/>
                    <a:pt x="127" y="81"/>
                    <a:pt x="127" y="81"/>
                  </a:cubicBezTo>
                  <a:cubicBezTo>
                    <a:pt x="253" y="732"/>
                    <a:pt x="253" y="732"/>
                    <a:pt x="253" y="732"/>
                  </a:cubicBezTo>
                  <a:cubicBezTo>
                    <a:pt x="217" y="732"/>
                    <a:pt x="217" y="732"/>
                    <a:pt x="217" y="732"/>
                  </a:cubicBezTo>
                  <a:lnTo>
                    <a:pt x="217" y="732"/>
                  </a:lnTo>
                  <a:lnTo>
                    <a:pt x="217" y="732"/>
                  </a:lnTo>
                  <a:lnTo>
                    <a:pt x="208" y="732"/>
                  </a:lnTo>
                  <a:lnTo>
                    <a:pt x="208" y="732"/>
                  </a:lnTo>
                  <a:lnTo>
                    <a:pt x="208" y="732"/>
                  </a:lnTo>
                  <a:lnTo>
                    <a:pt x="208" y="732"/>
                  </a:lnTo>
                  <a:cubicBezTo>
                    <a:pt x="208" y="732"/>
                    <a:pt x="208" y="732"/>
                    <a:pt x="199" y="732"/>
                  </a:cubicBezTo>
                  <a:lnTo>
                    <a:pt x="199" y="732"/>
                  </a:lnTo>
                  <a:lnTo>
                    <a:pt x="199" y="732"/>
                  </a:lnTo>
                  <a:lnTo>
                    <a:pt x="199" y="732"/>
                  </a:lnTo>
                  <a:lnTo>
                    <a:pt x="199" y="732"/>
                  </a:lnTo>
                  <a:lnTo>
                    <a:pt x="190" y="732"/>
                  </a:lnTo>
                  <a:lnTo>
                    <a:pt x="190" y="741"/>
                  </a:lnTo>
                  <a:lnTo>
                    <a:pt x="190" y="741"/>
                  </a:lnTo>
                  <a:lnTo>
                    <a:pt x="190" y="741"/>
                  </a:lnTo>
                  <a:lnTo>
                    <a:pt x="190" y="741"/>
                  </a:lnTo>
                  <a:lnTo>
                    <a:pt x="190" y="741"/>
                  </a:lnTo>
                  <a:lnTo>
                    <a:pt x="181" y="741"/>
                  </a:lnTo>
                  <a:lnTo>
                    <a:pt x="181" y="741"/>
                  </a:lnTo>
                  <a:cubicBezTo>
                    <a:pt x="181" y="750"/>
                    <a:pt x="181" y="750"/>
                    <a:pt x="181" y="750"/>
                  </a:cubicBezTo>
                  <a:lnTo>
                    <a:pt x="181" y="750"/>
                  </a:lnTo>
                  <a:lnTo>
                    <a:pt x="181" y="750"/>
                  </a:lnTo>
                  <a:cubicBezTo>
                    <a:pt x="73" y="922"/>
                    <a:pt x="73" y="922"/>
                    <a:pt x="73" y="922"/>
                  </a:cubicBezTo>
                  <a:lnTo>
                    <a:pt x="73" y="922"/>
                  </a:lnTo>
                  <a:lnTo>
                    <a:pt x="73" y="922"/>
                  </a:lnTo>
                  <a:cubicBezTo>
                    <a:pt x="64" y="931"/>
                    <a:pt x="64" y="931"/>
                    <a:pt x="64" y="931"/>
                  </a:cubicBezTo>
                  <a:lnTo>
                    <a:pt x="64" y="931"/>
                  </a:lnTo>
                  <a:lnTo>
                    <a:pt x="64" y="931"/>
                  </a:lnTo>
                  <a:lnTo>
                    <a:pt x="64" y="931"/>
                  </a:lnTo>
                  <a:cubicBezTo>
                    <a:pt x="64" y="931"/>
                    <a:pt x="64" y="931"/>
                    <a:pt x="64" y="940"/>
                  </a:cubicBezTo>
                  <a:lnTo>
                    <a:pt x="64" y="940"/>
                  </a:lnTo>
                  <a:lnTo>
                    <a:pt x="64" y="940"/>
                  </a:lnTo>
                  <a:lnTo>
                    <a:pt x="64" y="940"/>
                  </a:lnTo>
                  <a:lnTo>
                    <a:pt x="64" y="940"/>
                  </a:lnTo>
                  <a:cubicBezTo>
                    <a:pt x="64" y="949"/>
                    <a:pt x="64" y="949"/>
                    <a:pt x="64" y="949"/>
                  </a:cubicBezTo>
                  <a:lnTo>
                    <a:pt x="64" y="949"/>
                  </a:lnTo>
                  <a:lnTo>
                    <a:pt x="64" y="949"/>
                  </a:lnTo>
                  <a:lnTo>
                    <a:pt x="64" y="949"/>
                  </a:lnTo>
                  <a:lnTo>
                    <a:pt x="64" y="949"/>
                  </a:lnTo>
                  <a:lnTo>
                    <a:pt x="64" y="958"/>
                  </a:lnTo>
                  <a:lnTo>
                    <a:pt x="64" y="958"/>
                  </a:lnTo>
                  <a:lnTo>
                    <a:pt x="64" y="958"/>
                  </a:lnTo>
                  <a:lnTo>
                    <a:pt x="64" y="958"/>
                  </a:lnTo>
                  <a:lnTo>
                    <a:pt x="64" y="958"/>
                  </a:lnTo>
                  <a:cubicBezTo>
                    <a:pt x="64" y="967"/>
                    <a:pt x="64" y="967"/>
                    <a:pt x="64" y="967"/>
                  </a:cubicBezTo>
                  <a:lnTo>
                    <a:pt x="73" y="967"/>
                  </a:lnTo>
                  <a:lnTo>
                    <a:pt x="73" y="967"/>
                  </a:lnTo>
                  <a:lnTo>
                    <a:pt x="73" y="967"/>
                  </a:lnTo>
                  <a:lnTo>
                    <a:pt x="73" y="967"/>
                  </a:lnTo>
                  <a:cubicBezTo>
                    <a:pt x="73" y="976"/>
                    <a:pt x="73" y="976"/>
                    <a:pt x="73" y="976"/>
                  </a:cubicBezTo>
                  <a:lnTo>
                    <a:pt x="73" y="976"/>
                  </a:lnTo>
                  <a:lnTo>
                    <a:pt x="73" y="976"/>
                  </a:lnTo>
                  <a:cubicBezTo>
                    <a:pt x="73" y="976"/>
                    <a:pt x="73" y="976"/>
                    <a:pt x="82" y="976"/>
                  </a:cubicBezTo>
                  <a:lnTo>
                    <a:pt x="82" y="976"/>
                  </a:lnTo>
                  <a:lnTo>
                    <a:pt x="82" y="976"/>
                  </a:lnTo>
                  <a:cubicBezTo>
                    <a:pt x="82" y="976"/>
                    <a:pt x="82" y="976"/>
                    <a:pt x="82" y="985"/>
                  </a:cubicBezTo>
                  <a:lnTo>
                    <a:pt x="82" y="985"/>
                  </a:lnTo>
                  <a:lnTo>
                    <a:pt x="82" y="985"/>
                  </a:lnTo>
                  <a:lnTo>
                    <a:pt x="82" y="985"/>
                  </a:lnTo>
                  <a:cubicBezTo>
                    <a:pt x="91" y="985"/>
                    <a:pt x="91" y="985"/>
                    <a:pt x="91" y="985"/>
                  </a:cubicBezTo>
                  <a:lnTo>
                    <a:pt x="91" y="985"/>
                  </a:lnTo>
                  <a:lnTo>
                    <a:pt x="91" y="985"/>
                  </a:lnTo>
                  <a:lnTo>
                    <a:pt x="91" y="985"/>
                  </a:lnTo>
                  <a:lnTo>
                    <a:pt x="100" y="985"/>
                  </a:lnTo>
                  <a:lnTo>
                    <a:pt x="100" y="985"/>
                  </a:lnTo>
                  <a:lnTo>
                    <a:pt x="100" y="985"/>
                  </a:lnTo>
                  <a:lnTo>
                    <a:pt x="100" y="985"/>
                  </a:lnTo>
                  <a:lnTo>
                    <a:pt x="109" y="985"/>
                  </a:lnTo>
                  <a:lnTo>
                    <a:pt x="109" y="985"/>
                  </a:lnTo>
                  <a:cubicBezTo>
                    <a:pt x="281" y="985"/>
                    <a:pt x="281" y="985"/>
                    <a:pt x="281" y="985"/>
                  </a:cubicBezTo>
                  <a:cubicBezTo>
                    <a:pt x="272" y="1012"/>
                    <a:pt x="263" y="1039"/>
                    <a:pt x="263" y="1076"/>
                  </a:cubicBezTo>
                  <a:cubicBezTo>
                    <a:pt x="263" y="1166"/>
                    <a:pt x="335" y="1238"/>
                    <a:pt x="434" y="1238"/>
                  </a:cubicBezTo>
                  <a:cubicBezTo>
                    <a:pt x="525" y="1238"/>
                    <a:pt x="597" y="1166"/>
                    <a:pt x="597" y="1076"/>
                  </a:cubicBezTo>
                  <a:cubicBezTo>
                    <a:pt x="597" y="1039"/>
                    <a:pt x="588" y="1012"/>
                    <a:pt x="579" y="985"/>
                  </a:cubicBezTo>
                  <a:cubicBezTo>
                    <a:pt x="796" y="985"/>
                    <a:pt x="796" y="985"/>
                    <a:pt x="796" y="985"/>
                  </a:cubicBezTo>
                  <a:cubicBezTo>
                    <a:pt x="778" y="1012"/>
                    <a:pt x="769" y="1039"/>
                    <a:pt x="769" y="1076"/>
                  </a:cubicBezTo>
                  <a:cubicBezTo>
                    <a:pt x="769" y="1166"/>
                    <a:pt x="850" y="1238"/>
                    <a:pt x="940" y="1238"/>
                  </a:cubicBezTo>
                  <a:cubicBezTo>
                    <a:pt x="1031" y="1238"/>
                    <a:pt x="1112" y="1166"/>
                    <a:pt x="1112" y="1076"/>
                  </a:cubicBezTo>
                  <a:cubicBezTo>
                    <a:pt x="1112" y="1039"/>
                    <a:pt x="1103" y="1012"/>
                    <a:pt x="1085" y="985"/>
                  </a:cubicBezTo>
                  <a:cubicBezTo>
                    <a:pt x="1112" y="985"/>
                    <a:pt x="1112" y="985"/>
                    <a:pt x="1112" y="985"/>
                  </a:cubicBezTo>
                  <a:cubicBezTo>
                    <a:pt x="1130" y="985"/>
                    <a:pt x="1148" y="967"/>
                    <a:pt x="1148" y="949"/>
                  </a:cubicBezTo>
                  <a:cubicBezTo>
                    <a:pt x="1148" y="922"/>
                    <a:pt x="1130" y="904"/>
                    <a:pt x="1112" y="904"/>
                  </a:cubicBezTo>
                  <a:close/>
                  <a:moveTo>
                    <a:pt x="516" y="1076"/>
                  </a:moveTo>
                  <a:lnTo>
                    <a:pt x="516" y="1076"/>
                  </a:lnTo>
                  <a:cubicBezTo>
                    <a:pt x="516" y="1121"/>
                    <a:pt x="480" y="1157"/>
                    <a:pt x="434" y="1157"/>
                  </a:cubicBezTo>
                  <a:cubicBezTo>
                    <a:pt x="389" y="1157"/>
                    <a:pt x="344" y="1121"/>
                    <a:pt x="344" y="1076"/>
                  </a:cubicBezTo>
                  <a:cubicBezTo>
                    <a:pt x="344" y="1021"/>
                    <a:pt x="389" y="985"/>
                    <a:pt x="434" y="985"/>
                  </a:cubicBezTo>
                  <a:cubicBezTo>
                    <a:pt x="480" y="985"/>
                    <a:pt x="516" y="1021"/>
                    <a:pt x="516" y="1076"/>
                  </a:cubicBezTo>
                  <a:close/>
                  <a:moveTo>
                    <a:pt x="1022" y="1076"/>
                  </a:moveTo>
                  <a:lnTo>
                    <a:pt x="1022" y="1076"/>
                  </a:lnTo>
                  <a:cubicBezTo>
                    <a:pt x="1022" y="1121"/>
                    <a:pt x="986" y="1157"/>
                    <a:pt x="940" y="1157"/>
                  </a:cubicBezTo>
                  <a:cubicBezTo>
                    <a:pt x="895" y="1157"/>
                    <a:pt x="859" y="1121"/>
                    <a:pt x="859" y="1076"/>
                  </a:cubicBezTo>
                  <a:cubicBezTo>
                    <a:pt x="859" y="1021"/>
                    <a:pt x="895" y="985"/>
                    <a:pt x="940" y="985"/>
                  </a:cubicBezTo>
                  <a:cubicBezTo>
                    <a:pt x="986" y="985"/>
                    <a:pt x="1022" y="1021"/>
                    <a:pt x="1022" y="1076"/>
                  </a:cubicBezTo>
                  <a:close/>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64;p9">
              <a:extLst>
                <a:ext uri="{FF2B5EF4-FFF2-40B4-BE49-F238E27FC236}">
                  <a16:creationId xmlns:a16="http://schemas.microsoft.com/office/drawing/2014/main" xmlns="" id="{33B2B552-5A5B-4749-95BD-EF011F3F7F61}"/>
                </a:ext>
              </a:extLst>
            </p:cNvPr>
            <p:cNvSpPr txBox="1"/>
            <p:nvPr/>
          </p:nvSpPr>
          <p:spPr>
            <a:xfrm>
              <a:off x="8355483" y="2105200"/>
              <a:ext cx="2394875" cy="613663"/>
            </a:xfrm>
            <a:prstGeom prst="rect">
              <a:avLst/>
            </a:prstGeom>
            <a:noFill/>
            <a:ln>
              <a:noFill/>
            </a:ln>
          </p:spPr>
          <p:txBody>
            <a:bodyPr spcFirstLastPara="1" wrap="square" lIns="45713" tIns="22850" rIns="45713" bIns="22850" anchor="t" anchorCtr="0">
              <a:noAutofit/>
            </a:bodyPr>
            <a:lstStyle/>
            <a:p>
              <a:pPr defTabSz="457200">
                <a:buClr>
                  <a:srgbClr val="000000"/>
                </a:buClr>
                <a:buSzPts val="3600"/>
              </a:pPr>
              <a:r>
                <a:rPr lang="en-US" sz="2800">
                  <a:solidFill>
                    <a:srgbClr val="7030A0"/>
                  </a:solidFill>
                  <a:latin typeface="#9Slide07 IcielBC Cubano Normal" panose="00000500000000000000" pitchFamily="2" charset="0"/>
                  <a:ea typeface="+mj-ea"/>
                  <a:cs typeface="+mj-cs"/>
                  <a:sym typeface="Lato"/>
                </a:rPr>
                <a:t>Vai trò</a:t>
              </a:r>
              <a:endParaRPr sz="2800">
                <a:solidFill>
                  <a:srgbClr val="7030A0"/>
                </a:solidFill>
                <a:latin typeface="#9Slide07 IcielBC Cubano Normal" panose="00000500000000000000" pitchFamily="2" charset="0"/>
                <a:ea typeface="+mj-ea"/>
                <a:cs typeface="+mj-cs"/>
                <a:sym typeface="Lato"/>
              </a:endParaRPr>
            </a:p>
          </p:txBody>
        </p:sp>
      </p:grpSp>
      <p:grpSp>
        <p:nvGrpSpPr>
          <p:cNvPr id="19" name="Group 18">
            <a:extLst>
              <a:ext uri="{FF2B5EF4-FFF2-40B4-BE49-F238E27FC236}">
                <a16:creationId xmlns:a16="http://schemas.microsoft.com/office/drawing/2014/main" xmlns="" id="{053F2AF9-24E9-4A1A-8323-6609F8898054}"/>
              </a:ext>
            </a:extLst>
          </p:cNvPr>
          <p:cNvGrpSpPr/>
          <p:nvPr/>
        </p:nvGrpSpPr>
        <p:grpSpPr>
          <a:xfrm>
            <a:off x="698915" y="1668455"/>
            <a:ext cx="5481529" cy="923330"/>
            <a:chOff x="698915" y="1668455"/>
            <a:chExt cx="5481529" cy="923330"/>
          </a:xfrm>
        </p:grpSpPr>
        <p:grpSp>
          <p:nvGrpSpPr>
            <p:cNvPr id="29" name="Nhóm 28">
              <a:extLst>
                <a:ext uri="{FF2B5EF4-FFF2-40B4-BE49-F238E27FC236}">
                  <a16:creationId xmlns:a16="http://schemas.microsoft.com/office/drawing/2014/main" xmlns="" id="{0C8E54CA-88DE-4423-A615-9E92C68AE2E3}"/>
                </a:ext>
              </a:extLst>
            </p:cNvPr>
            <p:cNvGrpSpPr/>
            <p:nvPr/>
          </p:nvGrpSpPr>
          <p:grpSpPr>
            <a:xfrm>
              <a:off x="698915" y="1757338"/>
              <a:ext cx="5481529" cy="752156"/>
              <a:chOff x="2134674" y="1365411"/>
              <a:chExt cx="4893476" cy="752156"/>
            </a:xfrm>
          </p:grpSpPr>
          <p:grpSp>
            <p:nvGrpSpPr>
              <p:cNvPr id="30" name="Nhóm 29">
                <a:extLst>
                  <a:ext uri="{FF2B5EF4-FFF2-40B4-BE49-F238E27FC236}">
                    <a16:creationId xmlns:a16="http://schemas.microsoft.com/office/drawing/2014/main" xmlns="" id="{17CAAECB-4DA8-4198-A135-D51A353BBD61}"/>
                  </a:ext>
                </a:extLst>
              </p:cNvPr>
              <p:cNvGrpSpPr/>
              <p:nvPr/>
            </p:nvGrpSpPr>
            <p:grpSpPr>
              <a:xfrm>
                <a:off x="3097504" y="1378673"/>
                <a:ext cx="3930646" cy="723495"/>
                <a:chOff x="5235694" y="958950"/>
                <a:chExt cx="6274453" cy="723495"/>
              </a:xfrm>
            </p:grpSpPr>
            <p:grpSp>
              <p:nvGrpSpPr>
                <p:cNvPr id="33" name="Nhóm 32">
                  <a:extLst>
                    <a:ext uri="{FF2B5EF4-FFF2-40B4-BE49-F238E27FC236}">
                      <a16:creationId xmlns:a16="http://schemas.microsoft.com/office/drawing/2014/main" xmlns="" id="{FFB02CD5-4481-4466-A99F-2BDDD65B980D}"/>
                    </a:ext>
                  </a:extLst>
                </p:cNvPr>
                <p:cNvGrpSpPr/>
                <p:nvPr/>
              </p:nvGrpSpPr>
              <p:grpSpPr>
                <a:xfrm rot="10800000">
                  <a:off x="5235694" y="958950"/>
                  <a:ext cx="5483937" cy="723495"/>
                  <a:chOff x="7031875" y="1141470"/>
                  <a:chExt cx="3870524" cy="723495"/>
                </a:xfrm>
              </p:grpSpPr>
              <p:sp>
                <p:nvSpPr>
                  <p:cNvPr id="35" name="Freeform 239">
                    <a:extLst>
                      <a:ext uri="{FF2B5EF4-FFF2-40B4-BE49-F238E27FC236}">
                        <a16:creationId xmlns:a16="http://schemas.microsoft.com/office/drawing/2014/main" xmlns="" id="{E04D9BFC-7A01-455D-8378-F78611A773D2}"/>
                      </a:ext>
                    </a:extLst>
                  </p:cNvPr>
                  <p:cNvSpPr>
                    <a:spLocks noChangeArrowheads="1"/>
                  </p:cNvSpPr>
                  <p:nvPr/>
                </p:nvSpPr>
                <p:spPr bwMode="auto">
                  <a:xfrm>
                    <a:off x="7031875" y="1145926"/>
                    <a:ext cx="960007"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8" y="1350"/>
                          <a:pt x="1038" y="1350"/>
                          <a:pt x="1038"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36" name="Freeform 240">
                    <a:extLst>
                      <a:ext uri="{FF2B5EF4-FFF2-40B4-BE49-F238E27FC236}">
                        <a16:creationId xmlns:a16="http://schemas.microsoft.com/office/drawing/2014/main" xmlns="" id="{3892C73E-8B46-4AC5-921F-2058AA292727}"/>
                      </a:ext>
                    </a:extLst>
                  </p:cNvPr>
                  <p:cNvSpPr>
                    <a:spLocks noChangeArrowheads="1"/>
                  </p:cNvSpPr>
                  <p:nvPr/>
                </p:nvSpPr>
                <p:spPr bwMode="auto">
                  <a:xfrm>
                    <a:off x="7222437" y="1141471"/>
                    <a:ext cx="1538890"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5 w 1519"/>
                      <a:gd name="T21" fmla="*/ 776 h 1351"/>
                      <a:gd name="T22" fmla="*/ 1485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4" y="0"/>
                          <a:pt x="346" y="34"/>
                          <a:pt x="312" y="93"/>
                        </a:cubicBezTo>
                        <a:cubicBezTo>
                          <a:pt x="34" y="582"/>
                          <a:pt x="34" y="582"/>
                          <a:pt x="34" y="582"/>
                        </a:cubicBezTo>
                        <a:cubicBezTo>
                          <a:pt x="0" y="641"/>
                          <a:pt x="0" y="709"/>
                          <a:pt x="34" y="776"/>
                        </a:cubicBezTo>
                        <a:cubicBezTo>
                          <a:pt x="312" y="1257"/>
                          <a:pt x="312" y="1257"/>
                          <a:pt x="312" y="1257"/>
                        </a:cubicBezTo>
                        <a:cubicBezTo>
                          <a:pt x="346" y="1316"/>
                          <a:pt x="414" y="1350"/>
                          <a:pt x="481" y="1350"/>
                        </a:cubicBezTo>
                        <a:cubicBezTo>
                          <a:pt x="1038" y="1350"/>
                          <a:pt x="1038" y="1350"/>
                          <a:pt x="1038" y="1350"/>
                        </a:cubicBezTo>
                        <a:cubicBezTo>
                          <a:pt x="1105" y="1350"/>
                          <a:pt x="1173" y="1316"/>
                          <a:pt x="1206" y="1257"/>
                        </a:cubicBezTo>
                        <a:cubicBezTo>
                          <a:pt x="1485" y="776"/>
                          <a:pt x="1485" y="776"/>
                          <a:pt x="1485" y="776"/>
                        </a:cubicBezTo>
                        <a:cubicBezTo>
                          <a:pt x="1518" y="709"/>
                          <a:pt x="1518" y="641"/>
                          <a:pt x="1485" y="582"/>
                        </a:cubicBezTo>
                        <a:cubicBezTo>
                          <a:pt x="1206" y="93"/>
                          <a:pt x="1206" y="93"/>
                          <a:pt x="1206" y="93"/>
                        </a:cubicBezTo>
                        <a:cubicBezTo>
                          <a:pt x="1173"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37" name="Freeform 241">
                    <a:extLst>
                      <a:ext uri="{FF2B5EF4-FFF2-40B4-BE49-F238E27FC236}">
                        <a16:creationId xmlns:a16="http://schemas.microsoft.com/office/drawing/2014/main" xmlns="" id="{D2431774-267B-48F1-A69B-9229D7702882}"/>
                      </a:ext>
                    </a:extLst>
                  </p:cNvPr>
                  <p:cNvSpPr>
                    <a:spLocks noChangeArrowheads="1"/>
                  </p:cNvSpPr>
                  <p:nvPr/>
                </p:nvSpPr>
                <p:spPr bwMode="auto">
                  <a:xfrm>
                    <a:off x="7443493"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3 w 1519"/>
                      <a:gd name="T9" fmla="*/ 582 h 1351"/>
                      <a:gd name="T10" fmla="*/ 33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3" y="582"/>
                          <a:pt x="33" y="582"/>
                          <a:pt x="33" y="582"/>
                        </a:cubicBezTo>
                        <a:cubicBezTo>
                          <a:pt x="0" y="641"/>
                          <a:pt x="0" y="709"/>
                          <a:pt x="33"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38" name="Freeform 242">
                    <a:extLst>
                      <a:ext uri="{FF2B5EF4-FFF2-40B4-BE49-F238E27FC236}">
                        <a16:creationId xmlns:a16="http://schemas.microsoft.com/office/drawing/2014/main" xmlns="" id="{6DA0EF33-01A2-4160-A4CE-1DD09E31EF9F}"/>
                      </a:ext>
                    </a:extLst>
                  </p:cNvPr>
                  <p:cNvSpPr>
                    <a:spLocks noChangeArrowheads="1"/>
                  </p:cNvSpPr>
                  <p:nvPr/>
                </p:nvSpPr>
                <p:spPr bwMode="auto">
                  <a:xfrm>
                    <a:off x="7788915"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39" name="Freeform 243">
                    <a:extLst>
                      <a:ext uri="{FF2B5EF4-FFF2-40B4-BE49-F238E27FC236}">
                        <a16:creationId xmlns:a16="http://schemas.microsoft.com/office/drawing/2014/main" xmlns="" id="{12B6DD07-2232-4BB3-9B17-3BF9EFE2E1A0}"/>
                      </a:ext>
                    </a:extLst>
                  </p:cNvPr>
                  <p:cNvSpPr>
                    <a:spLocks noChangeArrowheads="1"/>
                  </p:cNvSpPr>
                  <p:nvPr/>
                </p:nvSpPr>
                <p:spPr bwMode="auto">
                  <a:xfrm>
                    <a:off x="8134335" y="1141470"/>
                    <a:ext cx="1665604" cy="719039"/>
                  </a:xfrm>
                  <a:custGeom>
                    <a:avLst/>
                    <a:gdLst>
                      <a:gd name="T0" fmla="*/ 1037 w 1518"/>
                      <a:gd name="T1" fmla="*/ 0 h 1351"/>
                      <a:gd name="T2" fmla="*/ 1037 w 1518"/>
                      <a:gd name="T3" fmla="*/ 0 h 1351"/>
                      <a:gd name="T4" fmla="*/ 480 w 1518"/>
                      <a:gd name="T5" fmla="*/ 0 h 1351"/>
                      <a:gd name="T6" fmla="*/ 312 w 1518"/>
                      <a:gd name="T7" fmla="*/ 93 h 1351"/>
                      <a:gd name="T8" fmla="*/ 33 w 1518"/>
                      <a:gd name="T9" fmla="*/ 582 h 1351"/>
                      <a:gd name="T10" fmla="*/ 33 w 1518"/>
                      <a:gd name="T11" fmla="*/ 776 h 1351"/>
                      <a:gd name="T12" fmla="*/ 312 w 1518"/>
                      <a:gd name="T13" fmla="*/ 1257 h 1351"/>
                      <a:gd name="T14" fmla="*/ 480 w 1518"/>
                      <a:gd name="T15" fmla="*/ 1350 h 1351"/>
                      <a:gd name="T16" fmla="*/ 1037 w 1518"/>
                      <a:gd name="T17" fmla="*/ 1350 h 1351"/>
                      <a:gd name="T18" fmla="*/ 1206 w 1518"/>
                      <a:gd name="T19" fmla="*/ 1257 h 1351"/>
                      <a:gd name="T20" fmla="*/ 1484 w 1518"/>
                      <a:gd name="T21" fmla="*/ 776 h 1351"/>
                      <a:gd name="T22" fmla="*/ 1484 w 1518"/>
                      <a:gd name="T23" fmla="*/ 582 h 1351"/>
                      <a:gd name="T24" fmla="*/ 1206 w 1518"/>
                      <a:gd name="T25" fmla="*/ 93 h 1351"/>
                      <a:gd name="T26" fmla="*/ 1037 w 1518"/>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8" h="1351">
                        <a:moveTo>
                          <a:pt x="1037" y="0"/>
                        </a:moveTo>
                        <a:lnTo>
                          <a:pt x="1037" y="0"/>
                        </a:lnTo>
                        <a:cubicBezTo>
                          <a:pt x="480" y="0"/>
                          <a:pt x="480" y="0"/>
                          <a:pt x="480" y="0"/>
                        </a:cubicBezTo>
                        <a:cubicBezTo>
                          <a:pt x="413" y="0"/>
                          <a:pt x="345" y="34"/>
                          <a:pt x="312" y="93"/>
                        </a:cubicBezTo>
                        <a:cubicBezTo>
                          <a:pt x="33" y="582"/>
                          <a:pt x="33" y="582"/>
                          <a:pt x="33" y="582"/>
                        </a:cubicBezTo>
                        <a:cubicBezTo>
                          <a:pt x="0" y="641"/>
                          <a:pt x="0" y="709"/>
                          <a:pt x="33" y="776"/>
                        </a:cubicBezTo>
                        <a:cubicBezTo>
                          <a:pt x="312" y="1257"/>
                          <a:pt x="312" y="1257"/>
                          <a:pt x="312" y="1257"/>
                        </a:cubicBezTo>
                        <a:cubicBezTo>
                          <a:pt x="345" y="1316"/>
                          <a:pt x="413" y="1350"/>
                          <a:pt x="480" y="1350"/>
                        </a:cubicBezTo>
                        <a:cubicBezTo>
                          <a:pt x="1037" y="1350"/>
                          <a:pt x="1037" y="1350"/>
                          <a:pt x="1037" y="1350"/>
                        </a:cubicBezTo>
                        <a:cubicBezTo>
                          <a:pt x="1104" y="1350"/>
                          <a:pt x="1172" y="1316"/>
                          <a:pt x="1206" y="1257"/>
                        </a:cubicBezTo>
                        <a:cubicBezTo>
                          <a:pt x="1484" y="776"/>
                          <a:pt x="1484" y="776"/>
                          <a:pt x="1484" y="776"/>
                        </a:cubicBezTo>
                        <a:cubicBezTo>
                          <a:pt x="1517" y="709"/>
                          <a:pt x="1517" y="641"/>
                          <a:pt x="1484" y="582"/>
                        </a:cubicBezTo>
                        <a:cubicBezTo>
                          <a:pt x="1206" y="93"/>
                          <a:pt x="1206" y="93"/>
                          <a:pt x="1206" y="93"/>
                        </a:cubicBezTo>
                        <a:cubicBezTo>
                          <a:pt x="1172" y="34"/>
                          <a:pt x="1104"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0" name="Freeform 244">
                    <a:extLst>
                      <a:ext uri="{FF2B5EF4-FFF2-40B4-BE49-F238E27FC236}">
                        <a16:creationId xmlns:a16="http://schemas.microsoft.com/office/drawing/2014/main" xmlns="" id="{B9F6D0D3-6EB2-40B9-AE91-BF42ECBC2C02}"/>
                      </a:ext>
                    </a:extLst>
                  </p:cNvPr>
                  <p:cNvSpPr>
                    <a:spLocks noChangeArrowheads="1"/>
                  </p:cNvSpPr>
                  <p:nvPr/>
                </p:nvSpPr>
                <p:spPr bwMode="auto">
                  <a:xfrm>
                    <a:off x="8479756" y="1141470"/>
                    <a:ext cx="1665604" cy="719039"/>
                  </a:xfrm>
                  <a:custGeom>
                    <a:avLst/>
                    <a:gdLst>
                      <a:gd name="T0" fmla="*/ 1037 w 1519"/>
                      <a:gd name="T1" fmla="*/ 0 h 1351"/>
                      <a:gd name="T2" fmla="*/ 1037 w 1519"/>
                      <a:gd name="T3" fmla="*/ 0 h 1351"/>
                      <a:gd name="T4" fmla="*/ 480 w 1519"/>
                      <a:gd name="T5" fmla="*/ 0 h 1351"/>
                      <a:gd name="T6" fmla="*/ 312 w 1519"/>
                      <a:gd name="T7" fmla="*/ 93 h 1351"/>
                      <a:gd name="T8" fmla="*/ 34 w 1519"/>
                      <a:gd name="T9" fmla="*/ 582 h 1351"/>
                      <a:gd name="T10" fmla="*/ 34 w 1519"/>
                      <a:gd name="T11" fmla="*/ 776 h 1351"/>
                      <a:gd name="T12" fmla="*/ 312 w 1519"/>
                      <a:gd name="T13" fmla="*/ 1257 h 1351"/>
                      <a:gd name="T14" fmla="*/ 480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0"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1" name="Freeform 245">
                    <a:extLst>
                      <a:ext uri="{FF2B5EF4-FFF2-40B4-BE49-F238E27FC236}">
                        <a16:creationId xmlns:a16="http://schemas.microsoft.com/office/drawing/2014/main" xmlns="" id="{090A448E-6B54-45AC-AE98-07D5243ABC2C}"/>
                      </a:ext>
                    </a:extLst>
                  </p:cNvPr>
                  <p:cNvSpPr>
                    <a:spLocks noChangeArrowheads="1"/>
                  </p:cNvSpPr>
                  <p:nvPr/>
                </p:nvSpPr>
                <p:spPr bwMode="auto">
                  <a:xfrm>
                    <a:off x="8825176"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4" y="0"/>
                          <a:pt x="354" y="34"/>
                          <a:pt x="312" y="93"/>
                        </a:cubicBezTo>
                        <a:cubicBezTo>
                          <a:pt x="34" y="582"/>
                          <a:pt x="34" y="582"/>
                          <a:pt x="34" y="582"/>
                        </a:cubicBezTo>
                        <a:cubicBezTo>
                          <a:pt x="0" y="641"/>
                          <a:pt x="0" y="709"/>
                          <a:pt x="34" y="776"/>
                        </a:cubicBezTo>
                        <a:cubicBezTo>
                          <a:pt x="312" y="1257"/>
                          <a:pt x="312" y="1257"/>
                          <a:pt x="312" y="1257"/>
                        </a:cubicBezTo>
                        <a:cubicBezTo>
                          <a:pt x="354" y="1316"/>
                          <a:pt x="414" y="1350"/>
                          <a:pt x="481" y="1350"/>
                        </a:cubicBezTo>
                        <a:cubicBezTo>
                          <a:pt x="1037" y="1350"/>
                          <a:pt x="1037" y="1350"/>
                          <a:pt x="1037"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2" name="Freeform 246">
                    <a:extLst>
                      <a:ext uri="{FF2B5EF4-FFF2-40B4-BE49-F238E27FC236}">
                        <a16:creationId xmlns:a16="http://schemas.microsoft.com/office/drawing/2014/main" xmlns="" id="{DAF98C58-604A-4E0D-B5AE-FF528B62E3F4}"/>
                      </a:ext>
                    </a:extLst>
                  </p:cNvPr>
                  <p:cNvSpPr>
                    <a:spLocks noChangeArrowheads="1"/>
                  </p:cNvSpPr>
                  <p:nvPr/>
                </p:nvSpPr>
                <p:spPr bwMode="auto">
                  <a:xfrm>
                    <a:off x="9172946" y="1141470"/>
                    <a:ext cx="1665604" cy="719039"/>
                  </a:xfrm>
                  <a:custGeom>
                    <a:avLst/>
                    <a:gdLst>
                      <a:gd name="T0" fmla="*/ 1037 w 1519"/>
                      <a:gd name="T1" fmla="*/ 0 h 1351"/>
                      <a:gd name="T2" fmla="*/ 1037 w 1519"/>
                      <a:gd name="T3" fmla="*/ 0 h 1351"/>
                      <a:gd name="T4" fmla="*/ 480 w 1519"/>
                      <a:gd name="T5" fmla="*/ 0 h 1351"/>
                      <a:gd name="T6" fmla="*/ 320 w 1519"/>
                      <a:gd name="T7" fmla="*/ 93 h 1351"/>
                      <a:gd name="T8" fmla="*/ 33 w 1519"/>
                      <a:gd name="T9" fmla="*/ 582 h 1351"/>
                      <a:gd name="T10" fmla="*/ 33 w 1519"/>
                      <a:gd name="T11" fmla="*/ 776 h 1351"/>
                      <a:gd name="T12" fmla="*/ 320 w 1519"/>
                      <a:gd name="T13" fmla="*/ 1257 h 1351"/>
                      <a:gd name="T14" fmla="*/ 480 w 1519"/>
                      <a:gd name="T15" fmla="*/ 1350 h 1351"/>
                      <a:gd name="T16" fmla="*/ 1037 w 1519"/>
                      <a:gd name="T17" fmla="*/ 1350 h 1351"/>
                      <a:gd name="T18" fmla="*/ 1205 w 1519"/>
                      <a:gd name="T19" fmla="*/ 1257 h 1351"/>
                      <a:gd name="T20" fmla="*/ 1484 w 1519"/>
                      <a:gd name="T21" fmla="*/ 776 h 1351"/>
                      <a:gd name="T22" fmla="*/ 1484 w 1519"/>
                      <a:gd name="T23" fmla="*/ 582 h 1351"/>
                      <a:gd name="T24" fmla="*/ 1205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54" y="34"/>
                          <a:pt x="320" y="93"/>
                        </a:cubicBezTo>
                        <a:cubicBezTo>
                          <a:pt x="33" y="582"/>
                          <a:pt x="33" y="582"/>
                          <a:pt x="33" y="582"/>
                        </a:cubicBezTo>
                        <a:cubicBezTo>
                          <a:pt x="0" y="641"/>
                          <a:pt x="0" y="709"/>
                          <a:pt x="33" y="776"/>
                        </a:cubicBezTo>
                        <a:cubicBezTo>
                          <a:pt x="320" y="1257"/>
                          <a:pt x="320" y="1257"/>
                          <a:pt x="320" y="1257"/>
                        </a:cubicBezTo>
                        <a:cubicBezTo>
                          <a:pt x="354" y="1316"/>
                          <a:pt x="413" y="1350"/>
                          <a:pt x="480" y="1350"/>
                        </a:cubicBezTo>
                        <a:cubicBezTo>
                          <a:pt x="1037" y="1350"/>
                          <a:pt x="1037" y="1350"/>
                          <a:pt x="1037" y="1350"/>
                        </a:cubicBezTo>
                        <a:cubicBezTo>
                          <a:pt x="1113" y="1350"/>
                          <a:pt x="1172" y="1316"/>
                          <a:pt x="1205" y="1257"/>
                        </a:cubicBezTo>
                        <a:cubicBezTo>
                          <a:pt x="1484" y="776"/>
                          <a:pt x="1484" y="776"/>
                          <a:pt x="1484" y="776"/>
                        </a:cubicBezTo>
                        <a:cubicBezTo>
                          <a:pt x="1518" y="709"/>
                          <a:pt x="1518" y="641"/>
                          <a:pt x="1484" y="582"/>
                        </a:cubicBezTo>
                        <a:cubicBezTo>
                          <a:pt x="1205" y="93"/>
                          <a:pt x="1205" y="93"/>
                          <a:pt x="1205" y="93"/>
                        </a:cubicBezTo>
                        <a:cubicBezTo>
                          <a:pt x="1172" y="34"/>
                          <a:pt x="1113" y="0"/>
                          <a:pt x="1037"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3" name="Freeform 247">
                    <a:extLst>
                      <a:ext uri="{FF2B5EF4-FFF2-40B4-BE49-F238E27FC236}">
                        <a16:creationId xmlns:a16="http://schemas.microsoft.com/office/drawing/2014/main" xmlns="" id="{8550FFF4-5805-4847-9A46-FDC67ACDA978}"/>
                      </a:ext>
                    </a:extLst>
                  </p:cNvPr>
                  <p:cNvSpPr>
                    <a:spLocks noChangeArrowheads="1"/>
                  </p:cNvSpPr>
                  <p:nvPr/>
                </p:nvSpPr>
                <p:spPr bwMode="auto">
                  <a:xfrm>
                    <a:off x="9518368" y="1141470"/>
                    <a:ext cx="1384031" cy="719039"/>
                  </a:xfrm>
                  <a:custGeom>
                    <a:avLst/>
                    <a:gdLst>
                      <a:gd name="T0" fmla="*/ 1046 w 1519"/>
                      <a:gd name="T1" fmla="*/ 0 h 1351"/>
                      <a:gd name="T2" fmla="*/ 1046 w 1519"/>
                      <a:gd name="T3" fmla="*/ 0 h 1351"/>
                      <a:gd name="T4" fmla="*/ 481 w 1519"/>
                      <a:gd name="T5" fmla="*/ 0 h 1351"/>
                      <a:gd name="T6" fmla="*/ 320 w 1519"/>
                      <a:gd name="T7" fmla="*/ 93 h 1351"/>
                      <a:gd name="T8" fmla="*/ 34 w 1519"/>
                      <a:gd name="T9" fmla="*/ 582 h 1351"/>
                      <a:gd name="T10" fmla="*/ 34 w 1519"/>
                      <a:gd name="T11" fmla="*/ 776 h 1351"/>
                      <a:gd name="T12" fmla="*/ 320 w 1519"/>
                      <a:gd name="T13" fmla="*/ 1257 h 1351"/>
                      <a:gd name="T14" fmla="*/ 481 w 1519"/>
                      <a:gd name="T15" fmla="*/ 1350 h 1351"/>
                      <a:gd name="T16" fmla="*/ 1046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46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46" y="0"/>
                        </a:moveTo>
                        <a:lnTo>
                          <a:pt x="1046" y="0"/>
                        </a:lnTo>
                        <a:cubicBezTo>
                          <a:pt x="481" y="0"/>
                          <a:pt x="481" y="0"/>
                          <a:pt x="481" y="0"/>
                        </a:cubicBezTo>
                        <a:cubicBezTo>
                          <a:pt x="413" y="0"/>
                          <a:pt x="354" y="34"/>
                          <a:pt x="320" y="93"/>
                        </a:cubicBezTo>
                        <a:cubicBezTo>
                          <a:pt x="34" y="582"/>
                          <a:pt x="34" y="582"/>
                          <a:pt x="34" y="582"/>
                        </a:cubicBezTo>
                        <a:cubicBezTo>
                          <a:pt x="0" y="641"/>
                          <a:pt x="0" y="709"/>
                          <a:pt x="34" y="776"/>
                        </a:cubicBezTo>
                        <a:cubicBezTo>
                          <a:pt x="320" y="1257"/>
                          <a:pt x="320" y="1257"/>
                          <a:pt x="320" y="1257"/>
                        </a:cubicBezTo>
                        <a:cubicBezTo>
                          <a:pt x="354" y="1316"/>
                          <a:pt x="413" y="1350"/>
                          <a:pt x="481" y="1350"/>
                        </a:cubicBezTo>
                        <a:cubicBezTo>
                          <a:pt x="1046" y="1350"/>
                          <a:pt x="1046" y="1350"/>
                          <a:pt x="1046"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46"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4" name="Freeform 248">
                    <a:extLst>
                      <a:ext uri="{FF2B5EF4-FFF2-40B4-BE49-F238E27FC236}">
                        <a16:creationId xmlns:a16="http://schemas.microsoft.com/office/drawing/2014/main" xmlns="" id="{CB3A975A-B554-4762-B860-D8A0740ECE59}"/>
                      </a:ext>
                    </a:extLst>
                  </p:cNvPr>
                  <p:cNvSpPr>
                    <a:spLocks noChangeArrowheads="1"/>
                  </p:cNvSpPr>
                  <p:nvPr/>
                </p:nvSpPr>
                <p:spPr bwMode="auto">
                  <a:xfrm>
                    <a:off x="9863787" y="1141470"/>
                    <a:ext cx="1038612" cy="719039"/>
                  </a:xfrm>
                  <a:custGeom>
                    <a:avLst/>
                    <a:gdLst>
                      <a:gd name="T0" fmla="*/ 1046 w 1519"/>
                      <a:gd name="T1" fmla="*/ 0 h 1351"/>
                      <a:gd name="T2" fmla="*/ 1046 w 1519"/>
                      <a:gd name="T3" fmla="*/ 0 h 1351"/>
                      <a:gd name="T4" fmla="*/ 481 w 1519"/>
                      <a:gd name="T5" fmla="*/ 0 h 1351"/>
                      <a:gd name="T6" fmla="*/ 321 w 1519"/>
                      <a:gd name="T7" fmla="*/ 93 h 1351"/>
                      <a:gd name="T8" fmla="*/ 42 w 1519"/>
                      <a:gd name="T9" fmla="*/ 582 h 1351"/>
                      <a:gd name="T10" fmla="*/ 42 w 1519"/>
                      <a:gd name="T11" fmla="*/ 776 h 1351"/>
                      <a:gd name="T12" fmla="*/ 321 w 1519"/>
                      <a:gd name="T13" fmla="*/ 1257 h 1351"/>
                      <a:gd name="T14" fmla="*/ 481 w 1519"/>
                      <a:gd name="T15" fmla="*/ 1350 h 1351"/>
                      <a:gd name="T16" fmla="*/ 1046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46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46" y="0"/>
                        </a:moveTo>
                        <a:lnTo>
                          <a:pt x="1046" y="0"/>
                        </a:lnTo>
                        <a:cubicBezTo>
                          <a:pt x="481" y="0"/>
                          <a:pt x="481" y="0"/>
                          <a:pt x="481" y="0"/>
                        </a:cubicBezTo>
                        <a:cubicBezTo>
                          <a:pt x="413" y="0"/>
                          <a:pt x="354" y="34"/>
                          <a:pt x="321" y="93"/>
                        </a:cubicBezTo>
                        <a:cubicBezTo>
                          <a:pt x="42" y="582"/>
                          <a:pt x="42" y="582"/>
                          <a:pt x="42" y="582"/>
                        </a:cubicBezTo>
                        <a:cubicBezTo>
                          <a:pt x="0" y="641"/>
                          <a:pt x="0" y="709"/>
                          <a:pt x="42" y="776"/>
                        </a:cubicBezTo>
                        <a:cubicBezTo>
                          <a:pt x="321" y="1257"/>
                          <a:pt x="321" y="1257"/>
                          <a:pt x="321" y="1257"/>
                        </a:cubicBezTo>
                        <a:cubicBezTo>
                          <a:pt x="354" y="1316"/>
                          <a:pt x="413" y="1350"/>
                          <a:pt x="481" y="1350"/>
                        </a:cubicBezTo>
                        <a:cubicBezTo>
                          <a:pt x="1046" y="1350"/>
                          <a:pt x="1046" y="1350"/>
                          <a:pt x="1046"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46"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5" name="Freeform 249">
                    <a:extLst>
                      <a:ext uri="{FF2B5EF4-FFF2-40B4-BE49-F238E27FC236}">
                        <a16:creationId xmlns:a16="http://schemas.microsoft.com/office/drawing/2014/main" xmlns="" id="{21DA4BEA-8C3F-4F40-AE30-34AA551172D0}"/>
                      </a:ext>
                    </a:extLst>
                  </p:cNvPr>
                  <p:cNvSpPr>
                    <a:spLocks noChangeArrowheads="1"/>
                  </p:cNvSpPr>
                  <p:nvPr/>
                </p:nvSpPr>
                <p:spPr bwMode="auto">
                  <a:xfrm>
                    <a:off x="7222435" y="1141470"/>
                    <a:ext cx="1193472"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8" y="1350"/>
                          <a:pt x="1038" y="1350"/>
                          <a:pt x="1038"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6" name="Freeform 250">
                    <a:extLst>
                      <a:ext uri="{FF2B5EF4-FFF2-40B4-BE49-F238E27FC236}">
                        <a16:creationId xmlns:a16="http://schemas.microsoft.com/office/drawing/2014/main" xmlns="" id="{6B8000C8-58C6-454B-8600-967AC01D7F3C}"/>
                      </a:ext>
                    </a:extLst>
                  </p:cNvPr>
                  <p:cNvSpPr>
                    <a:spLocks noChangeArrowheads="1"/>
                  </p:cNvSpPr>
                  <p:nvPr/>
                </p:nvSpPr>
                <p:spPr bwMode="auto">
                  <a:xfrm>
                    <a:off x="7646462" y="1141471"/>
                    <a:ext cx="1114865"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5 w 1519"/>
                      <a:gd name="T21" fmla="*/ 776 h 1351"/>
                      <a:gd name="T22" fmla="*/ 1485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4" y="0"/>
                          <a:pt x="346" y="34"/>
                          <a:pt x="312" y="93"/>
                        </a:cubicBezTo>
                        <a:cubicBezTo>
                          <a:pt x="34" y="582"/>
                          <a:pt x="34" y="582"/>
                          <a:pt x="34" y="582"/>
                        </a:cubicBezTo>
                        <a:cubicBezTo>
                          <a:pt x="0" y="641"/>
                          <a:pt x="0" y="709"/>
                          <a:pt x="34" y="776"/>
                        </a:cubicBezTo>
                        <a:cubicBezTo>
                          <a:pt x="312" y="1257"/>
                          <a:pt x="312" y="1257"/>
                          <a:pt x="312" y="1257"/>
                        </a:cubicBezTo>
                        <a:cubicBezTo>
                          <a:pt x="346" y="1316"/>
                          <a:pt x="414" y="1350"/>
                          <a:pt x="481" y="1350"/>
                        </a:cubicBezTo>
                        <a:cubicBezTo>
                          <a:pt x="1038" y="1350"/>
                          <a:pt x="1038" y="1350"/>
                          <a:pt x="1038" y="1350"/>
                        </a:cubicBezTo>
                        <a:cubicBezTo>
                          <a:pt x="1105" y="1350"/>
                          <a:pt x="1173" y="1316"/>
                          <a:pt x="1206" y="1257"/>
                        </a:cubicBezTo>
                        <a:cubicBezTo>
                          <a:pt x="1485" y="776"/>
                          <a:pt x="1485" y="776"/>
                          <a:pt x="1485" y="776"/>
                        </a:cubicBezTo>
                        <a:cubicBezTo>
                          <a:pt x="1518" y="709"/>
                          <a:pt x="1518" y="641"/>
                          <a:pt x="1485" y="582"/>
                        </a:cubicBezTo>
                        <a:cubicBezTo>
                          <a:pt x="1206" y="93"/>
                          <a:pt x="1206" y="93"/>
                          <a:pt x="1206" y="93"/>
                        </a:cubicBezTo>
                        <a:cubicBezTo>
                          <a:pt x="1173"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7" name="Freeform 251">
                    <a:extLst>
                      <a:ext uri="{FF2B5EF4-FFF2-40B4-BE49-F238E27FC236}">
                        <a16:creationId xmlns:a16="http://schemas.microsoft.com/office/drawing/2014/main" xmlns="" id="{A5BB3BFB-320A-4C89-83C6-F1EAF99BFE2E}"/>
                      </a:ext>
                    </a:extLst>
                  </p:cNvPr>
                  <p:cNvSpPr>
                    <a:spLocks noChangeArrowheads="1"/>
                  </p:cNvSpPr>
                  <p:nvPr/>
                </p:nvSpPr>
                <p:spPr bwMode="auto">
                  <a:xfrm>
                    <a:off x="7443493"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3 w 1519"/>
                      <a:gd name="T9" fmla="*/ 582 h 1351"/>
                      <a:gd name="T10" fmla="*/ 33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3" y="582"/>
                          <a:pt x="33" y="582"/>
                          <a:pt x="33" y="582"/>
                        </a:cubicBezTo>
                        <a:cubicBezTo>
                          <a:pt x="0" y="641"/>
                          <a:pt x="0" y="709"/>
                          <a:pt x="33"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8" name="Freeform 252">
                    <a:extLst>
                      <a:ext uri="{FF2B5EF4-FFF2-40B4-BE49-F238E27FC236}">
                        <a16:creationId xmlns:a16="http://schemas.microsoft.com/office/drawing/2014/main" xmlns="" id="{0E743C50-1A06-4223-91B6-0D9133524C2C}"/>
                      </a:ext>
                    </a:extLst>
                  </p:cNvPr>
                  <p:cNvSpPr>
                    <a:spLocks noChangeArrowheads="1"/>
                  </p:cNvSpPr>
                  <p:nvPr/>
                </p:nvSpPr>
                <p:spPr bwMode="auto">
                  <a:xfrm>
                    <a:off x="7788915"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49" name="Freeform 253">
                    <a:extLst>
                      <a:ext uri="{FF2B5EF4-FFF2-40B4-BE49-F238E27FC236}">
                        <a16:creationId xmlns:a16="http://schemas.microsoft.com/office/drawing/2014/main" xmlns="" id="{2D6A973A-89B3-443C-9889-264C097BAE26}"/>
                      </a:ext>
                    </a:extLst>
                  </p:cNvPr>
                  <p:cNvSpPr>
                    <a:spLocks noChangeArrowheads="1"/>
                  </p:cNvSpPr>
                  <p:nvPr/>
                </p:nvSpPr>
                <p:spPr bwMode="auto">
                  <a:xfrm>
                    <a:off x="8134335" y="1141470"/>
                    <a:ext cx="1665604" cy="719039"/>
                  </a:xfrm>
                  <a:custGeom>
                    <a:avLst/>
                    <a:gdLst>
                      <a:gd name="T0" fmla="*/ 1037 w 1518"/>
                      <a:gd name="T1" fmla="*/ 0 h 1351"/>
                      <a:gd name="T2" fmla="*/ 1037 w 1518"/>
                      <a:gd name="T3" fmla="*/ 0 h 1351"/>
                      <a:gd name="T4" fmla="*/ 480 w 1518"/>
                      <a:gd name="T5" fmla="*/ 0 h 1351"/>
                      <a:gd name="T6" fmla="*/ 312 w 1518"/>
                      <a:gd name="T7" fmla="*/ 93 h 1351"/>
                      <a:gd name="T8" fmla="*/ 33 w 1518"/>
                      <a:gd name="T9" fmla="*/ 582 h 1351"/>
                      <a:gd name="T10" fmla="*/ 33 w 1518"/>
                      <a:gd name="T11" fmla="*/ 776 h 1351"/>
                      <a:gd name="T12" fmla="*/ 312 w 1518"/>
                      <a:gd name="T13" fmla="*/ 1257 h 1351"/>
                      <a:gd name="T14" fmla="*/ 480 w 1518"/>
                      <a:gd name="T15" fmla="*/ 1350 h 1351"/>
                      <a:gd name="T16" fmla="*/ 1037 w 1518"/>
                      <a:gd name="T17" fmla="*/ 1350 h 1351"/>
                      <a:gd name="T18" fmla="*/ 1206 w 1518"/>
                      <a:gd name="T19" fmla="*/ 1257 h 1351"/>
                      <a:gd name="T20" fmla="*/ 1484 w 1518"/>
                      <a:gd name="T21" fmla="*/ 776 h 1351"/>
                      <a:gd name="T22" fmla="*/ 1484 w 1518"/>
                      <a:gd name="T23" fmla="*/ 582 h 1351"/>
                      <a:gd name="T24" fmla="*/ 1206 w 1518"/>
                      <a:gd name="T25" fmla="*/ 93 h 1351"/>
                      <a:gd name="T26" fmla="*/ 1037 w 1518"/>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8" h="1351">
                        <a:moveTo>
                          <a:pt x="1037" y="0"/>
                        </a:moveTo>
                        <a:lnTo>
                          <a:pt x="1037" y="0"/>
                        </a:lnTo>
                        <a:cubicBezTo>
                          <a:pt x="480" y="0"/>
                          <a:pt x="480" y="0"/>
                          <a:pt x="480" y="0"/>
                        </a:cubicBezTo>
                        <a:cubicBezTo>
                          <a:pt x="413" y="0"/>
                          <a:pt x="345" y="34"/>
                          <a:pt x="312" y="93"/>
                        </a:cubicBezTo>
                        <a:cubicBezTo>
                          <a:pt x="33" y="582"/>
                          <a:pt x="33" y="582"/>
                          <a:pt x="33" y="582"/>
                        </a:cubicBezTo>
                        <a:cubicBezTo>
                          <a:pt x="0" y="641"/>
                          <a:pt x="0" y="709"/>
                          <a:pt x="33" y="776"/>
                        </a:cubicBezTo>
                        <a:cubicBezTo>
                          <a:pt x="312" y="1257"/>
                          <a:pt x="312" y="1257"/>
                          <a:pt x="312" y="1257"/>
                        </a:cubicBezTo>
                        <a:cubicBezTo>
                          <a:pt x="345" y="1316"/>
                          <a:pt x="413" y="1350"/>
                          <a:pt x="480" y="1350"/>
                        </a:cubicBezTo>
                        <a:cubicBezTo>
                          <a:pt x="1037" y="1350"/>
                          <a:pt x="1037" y="1350"/>
                          <a:pt x="1037" y="1350"/>
                        </a:cubicBezTo>
                        <a:cubicBezTo>
                          <a:pt x="1104" y="1350"/>
                          <a:pt x="1172" y="1316"/>
                          <a:pt x="1206" y="1257"/>
                        </a:cubicBezTo>
                        <a:cubicBezTo>
                          <a:pt x="1484" y="776"/>
                          <a:pt x="1484" y="776"/>
                          <a:pt x="1484" y="776"/>
                        </a:cubicBezTo>
                        <a:cubicBezTo>
                          <a:pt x="1517" y="709"/>
                          <a:pt x="1517" y="641"/>
                          <a:pt x="1484" y="582"/>
                        </a:cubicBezTo>
                        <a:cubicBezTo>
                          <a:pt x="1206" y="93"/>
                          <a:pt x="1206" y="93"/>
                          <a:pt x="1206" y="93"/>
                        </a:cubicBezTo>
                        <a:cubicBezTo>
                          <a:pt x="1172" y="34"/>
                          <a:pt x="1104"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50" name="Freeform 254">
                    <a:extLst>
                      <a:ext uri="{FF2B5EF4-FFF2-40B4-BE49-F238E27FC236}">
                        <a16:creationId xmlns:a16="http://schemas.microsoft.com/office/drawing/2014/main" xmlns="" id="{A610C37E-2F8D-47B7-8CF5-4DFF4A7DC673}"/>
                      </a:ext>
                    </a:extLst>
                  </p:cNvPr>
                  <p:cNvSpPr>
                    <a:spLocks noChangeArrowheads="1"/>
                  </p:cNvSpPr>
                  <p:nvPr/>
                </p:nvSpPr>
                <p:spPr bwMode="auto">
                  <a:xfrm>
                    <a:off x="8479756" y="1141470"/>
                    <a:ext cx="1665604" cy="719039"/>
                  </a:xfrm>
                  <a:custGeom>
                    <a:avLst/>
                    <a:gdLst>
                      <a:gd name="T0" fmla="*/ 1037 w 1519"/>
                      <a:gd name="T1" fmla="*/ 0 h 1351"/>
                      <a:gd name="T2" fmla="*/ 1037 w 1519"/>
                      <a:gd name="T3" fmla="*/ 0 h 1351"/>
                      <a:gd name="T4" fmla="*/ 480 w 1519"/>
                      <a:gd name="T5" fmla="*/ 0 h 1351"/>
                      <a:gd name="T6" fmla="*/ 312 w 1519"/>
                      <a:gd name="T7" fmla="*/ 93 h 1351"/>
                      <a:gd name="T8" fmla="*/ 34 w 1519"/>
                      <a:gd name="T9" fmla="*/ 582 h 1351"/>
                      <a:gd name="T10" fmla="*/ 34 w 1519"/>
                      <a:gd name="T11" fmla="*/ 776 h 1351"/>
                      <a:gd name="T12" fmla="*/ 312 w 1519"/>
                      <a:gd name="T13" fmla="*/ 1257 h 1351"/>
                      <a:gd name="T14" fmla="*/ 480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0"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51" name="Freeform 255">
                    <a:extLst>
                      <a:ext uri="{FF2B5EF4-FFF2-40B4-BE49-F238E27FC236}">
                        <a16:creationId xmlns:a16="http://schemas.microsoft.com/office/drawing/2014/main" xmlns="" id="{B9D10B48-37B0-4F2F-B26D-DC12764A0DBA}"/>
                      </a:ext>
                    </a:extLst>
                  </p:cNvPr>
                  <p:cNvSpPr>
                    <a:spLocks noChangeArrowheads="1"/>
                  </p:cNvSpPr>
                  <p:nvPr/>
                </p:nvSpPr>
                <p:spPr bwMode="auto">
                  <a:xfrm>
                    <a:off x="8825176" y="1141471"/>
                    <a:ext cx="1665606"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4" y="0"/>
                          <a:pt x="354" y="34"/>
                          <a:pt x="312" y="93"/>
                        </a:cubicBezTo>
                        <a:cubicBezTo>
                          <a:pt x="34" y="582"/>
                          <a:pt x="34" y="582"/>
                          <a:pt x="34" y="582"/>
                        </a:cubicBezTo>
                        <a:cubicBezTo>
                          <a:pt x="0" y="641"/>
                          <a:pt x="0" y="709"/>
                          <a:pt x="34" y="776"/>
                        </a:cubicBezTo>
                        <a:cubicBezTo>
                          <a:pt x="312" y="1257"/>
                          <a:pt x="312" y="1257"/>
                          <a:pt x="312" y="1257"/>
                        </a:cubicBezTo>
                        <a:cubicBezTo>
                          <a:pt x="354" y="1316"/>
                          <a:pt x="414" y="1350"/>
                          <a:pt x="481" y="1350"/>
                        </a:cubicBezTo>
                        <a:cubicBezTo>
                          <a:pt x="1037" y="1350"/>
                          <a:pt x="1037" y="1350"/>
                          <a:pt x="1037"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grpSp>
            <p:sp>
              <p:nvSpPr>
                <p:cNvPr id="34" name="Hộp Văn bản 33">
                  <a:extLst>
                    <a:ext uri="{FF2B5EF4-FFF2-40B4-BE49-F238E27FC236}">
                      <a16:creationId xmlns:a16="http://schemas.microsoft.com/office/drawing/2014/main" xmlns="" id="{F701D4C6-B201-43F2-A265-71342C0EE0A1}"/>
                    </a:ext>
                  </a:extLst>
                </p:cNvPr>
                <p:cNvSpPr txBox="1"/>
                <p:nvPr/>
              </p:nvSpPr>
              <p:spPr>
                <a:xfrm>
                  <a:off x="6206138" y="1012247"/>
                  <a:ext cx="5304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9Slide05 Ciaobella" pitchFamily="2" charset="0"/>
                    </a:rPr>
                    <a:t>Ngành Lâm nghiệp</a:t>
                  </a:r>
                </a:p>
              </p:txBody>
            </p:sp>
          </p:grpSp>
          <p:pic>
            <p:nvPicPr>
              <p:cNvPr id="31" name="Hình ảnh 30">
                <a:extLst>
                  <a:ext uri="{FF2B5EF4-FFF2-40B4-BE49-F238E27FC236}">
                    <a16:creationId xmlns:a16="http://schemas.microsoft.com/office/drawing/2014/main" xmlns="" id="{D41AA95D-1293-4A60-906C-963C77504356}"/>
                  </a:ext>
                </a:extLst>
              </p:cNvPr>
              <p:cNvPicPr>
                <a:picLocks noChangeAspect="1"/>
              </p:cNvPicPr>
              <p:nvPr/>
            </p:nvPicPr>
            <p:blipFill>
              <a:blip r:embed="rId4"/>
              <a:stretch>
                <a:fillRect/>
              </a:stretch>
            </p:blipFill>
            <p:spPr>
              <a:xfrm>
                <a:off x="2134674" y="1365411"/>
                <a:ext cx="757987" cy="752156"/>
              </a:xfrm>
              <a:prstGeom prst="rect">
                <a:avLst/>
              </a:prstGeom>
            </p:spPr>
          </p:pic>
        </p:grpSp>
        <p:sp>
          <p:nvSpPr>
            <p:cNvPr id="18" name="TextBox 17">
              <a:extLst>
                <a:ext uri="{FF2B5EF4-FFF2-40B4-BE49-F238E27FC236}">
                  <a16:creationId xmlns:a16="http://schemas.microsoft.com/office/drawing/2014/main" xmlns="" id="{95522497-024B-4BC3-9A1D-F8C8226AC9E5}"/>
                </a:ext>
              </a:extLst>
            </p:cNvPr>
            <p:cNvSpPr txBox="1"/>
            <p:nvPr/>
          </p:nvSpPr>
          <p:spPr>
            <a:xfrm>
              <a:off x="850753" y="1668455"/>
              <a:ext cx="495649" cy="923330"/>
            </a:xfrm>
            <a:prstGeom prst="rect">
              <a:avLst/>
            </a:prstGeom>
            <a:noFill/>
          </p:spPr>
          <p:txBody>
            <a:bodyPr wrap="none" rtlCol="0">
              <a:spAutoFit/>
            </a:bodyPr>
            <a:lstStyle/>
            <a:p>
              <a:r>
                <a:rPr lang="vi-VN" sz="5400">
                  <a:solidFill>
                    <a:schemeClr val="bg1"/>
                  </a:solidFill>
                  <a:latin typeface="#9Slide03 IcielPanton Black" panose="00000A00000000000000" pitchFamily="2" charset="0"/>
                </a:rPr>
                <a:t>1</a:t>
              </a:r>
              <a:endParaRPr lang="en-US" sz="5400">
                <a:solidFill>
                  <a:schemeClr val="bg1"/>
                </a:solidFill>
                <a:latin typeface="#9Slide03 IcielPanton Black" panose="00000A00000000000000" pitchFamily="2" charset="0"/>
              </a:endParaRPr>
            </a:p>
          </p:txBody>
        </p:sp>
      </p:grpSp>
      <p:grpSp>
        <p:nvGrpSpPr>
          <p:cNvPr id="24" name="Group 23">
            <a:extLst>
              <a:ext uri="{FF2B5EF4-FFF2-40B4-BE49-F238E27FC236}">
                <a16:creationId xmlns:a16="http://schemas.microsoft.com/office/drawing/2014/main" xmlns="" id="{6F00A371-CA25-4A27-885C-18A2D5741D98}"/>
              </a:ext>
            </a:extLst>
          </p:cNvPr>
          <p:cNvGrpSpPr/>
          <p:nvPr/>
        </p:nvGrpSpPr>
        <p:grpSpPr>
          <a:xfrm>
            <a:off x="652101" y="3477877"/>
            <a:ext cx="4398256" cy="923330"/>
            <a:chOff x="6287435" y="843843"/>
            <a:chExt cx="4398256" cy="923330"/>
          </a:xfrm>
        </p:grpSpPr>
        <p:grpSp>
          <p:nvGrpSpPr>
            <p:cNvPr id="52" name="Nhóm 51">
              <a:extLst>
                <a:ext uri="{FF2B5EF4-FFF2-40B4-BE49-F238E27FC236}">
                  <a16:creationId xmlns:a16="http://schemas.microsoft.com/office/drawing/2014/main" xmlns="" id="{B5434CE9-AC18-4338-892A-CC91F4DDA111}"/>
                </a:ext>
              </a:extLst>
            </p:cNvPr>
            <p:cNvGrpSpPr/>
            <p:nvPr/>
          </p:nvGrpSpPr>
          <p:grpSpPr>
            <a:xfrm>
              <a:off x="6287435" y="901326"/>
              <a:ext cx="4398256" cy="786452"/>
              <a:chOff x="2134674" y="1365411"/>
              <a:chExt cx="4398256" cy="786452"/>
            </a:xfrm>
          </p:grpSpPr>
          <p:grpSp>
            <p:nvGrpSpPr>
              <p:cNvPr id="53" name="Nhóm 52">
                <a:extLst>
                  <a:ext uri="{FF2B5EF4-FFF2-40B4-BE49-F238E27FC236}">
                    <a16:creationId xmlns:a16="http://schemas.microsoft.com/office/drawing/2014/main" xmlns="" id="{5D10DC23-23B4-482F-9490-D7CF682B8073}"/>
                  </a:ext>
                </a:extLst>
              </p:cNvPr>
              <p:cNvGrpSpPr/>
              <p:nvPr/>
            </p:nvGrpSpPr>
            <p:grpSpPr>
              <a:xfrm>
                <a:off x="3097504" y="1378673"/>
                <a:ext cx="3435426" cy="723495"/>
                <a:chOff x="5235694" y="958950"/>
                <a:chExt cx="5483937" cy="723495"/>
              </a:xfrm>
            </p:grpSpPr>
            <p:grpSp>
              <p:nvGrpSpPr>
                <p:cNvPr id="56" name="Nhóm 55">
                  <a:extLst>
                    <a:ext uri="{FF2B5EF4-FFF2-40B4-BE49-F238E27FC236}">
                      <a16:creationId xmlns:a16="http://schemas.microsoft.com/office/drawing/2014/main" xmlns="" id="{CC5F09B2-D2AA-4BB5-82D1-51A3DC69862A}"/>
                    </a:ext>
                  </a:extLst>
                </p:cNvPr>
                <p:cNvGrpSpPr/>
                <p:nvPr/>
              </p:nvGrpSpPr>
              <p:grpSpPr>
                <a:xfrm rot="10800000">
                  <a:off x="5235694" y="958950"/>
                  <a:ext cx="5483937" cy="723495"/>
                  <a:chOff x="7031875" y="1141470"/>
                  <a:chExt cx="3870524" cy="723495"/>
                </a:xfrm>
              </p:grpSpPr>
              <p:sp>
                <p:nvSpPr>
                  <p:cNvPr id="58" name="Freeform 239">
                    <a:extLst>
                      <a:ext uri="{FF2B5EF4-FFF2-40B4-BE49-F238E27FC236}">
                        <a16:creationId xmlns:a16="http://schemas.microsoft.com/office/drawing/2014/main" xmlns="" id="{2EB686A2-797D-4243-B87B-351FE699F236}"/>
                      </a:ext>
                    </a:extLst>
                  </p:cNvPr>
                  <p:cNvSpPr>
                    <a:spLocks noChangeArrowheads="1"/>
                  </p:cNvSpPr>
                  <p:nvPr/>
                </p:nvSpPr>
                <p:spPr bwMode="auto">
                  <a:xfrm>
                    <a:off x="7031875" y="1145926"/>
                    <a:ext cx="960007"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8" y="1350"/>
                          <a:pt x="1038" y="1350"/>
                          <a:pt x="1038"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59" name="Freeform 240">
                    <a:extLst>
                      <a:ext uri="{FF2B5EF4-FFF2-40B4-BE49-F238E27FC236}">
                        <a16:creationId xmlns:a16="http://schemas.microsoft.com/office/drawing/2014/main" xmlns="" id="{F4DB2830-F343-44DF-867C-203C01B642B5}"/>
                      </a:ext>
                    </a:extLst>
                  </p:cNvPr>
                  <p:cNvSpPr>
                    <a:spLocks noChangeArrowheads="1"/>
                  </p:cNvSpPr>
                  <p:nvPr/>
                </p:nvSpPr>
                <p:spPr bwMode="auto">
                  <a:xfrm>
                    <a:off x="7222437" y="1141471"/>
                    <a:ext cx="1538890"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5 w 1519"/>
                      <a:gd name="T21" fmla="*/ 776 h 1351"/>
                      <a:gd name="T22" fmla="*/ 1485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4" y="0"/>
                          <a:pt x="346" y="34"/>
                          <a:pt x="312" y="93"/>
                        </a:cubicBezTo>
                        <a:cubicBezTo>
                          <a:pt x="34" y="582"/>
                          <a:pt x="34" y="582"/>
                          <a:pt x="34" y="582"/>
                        </a:cubicBezTo>
                        <a:cubicBezTo>
                          <a:pt x="0" y="641"/>
                          <a:pt x="0" y="709"/>
                          <a:pt x="34" y="776"/>
                        </a:cubicBezTo>
                        <a:cubicBezTo>
                          <a:pt x="312" y="1257"/>
                          <a:pt x="312" y="1257"/>
                          <a:pt x="312" y="1257"/>
                        </a:cubicBezTo>
                        <a:cubicBezTo>
                          <a:pt x="346" y="1316"/>
                          <a:pt x="414" y="1350"/>
                          <a:pt x="481" y="1350"/>
                        </a:cubicBezTo>
                        <a:cubicBezTo>
                          <a:pt x="1038" y="1350"/>
                          <a:pt x="1038" y="1350"/>
                          <a:pt x="1038" y="1350"/>
                        </a:cubicBezTo>
                        <a:cubicBezTo>
                          <a:pt x="1105" y="1350"/>
                          <a:pt x="1173" y="1316"/>
                          <a:pt x="1206" y="1257"/>
                        </a:cubicBezTo>
                        <a:cubicBezTo>
                          <a:pt x="1485" y="776"/>
                          <a:pt x="1485" y="776"/>
                          <a:pt x="1485" y="776"/>
                        </a:cubicBezTo>
                        <a:cubicBezTo>
                          <a:pt x="1518" y="709"/>
                          <a:pt x="1518" y="641"/>
                          <a:pt x="1485" y="582"/>
                        </a:cubicBezTo>
                        <a:cubicBezTo>
                          <a:pt x="1206" y="93"/>
                          <a:pt x="1206" y="93"/>
                          <a:pt x="1206" y="93"/>
                        </a:cubicBezTo>
                        <a:cubicBezTo>
                          <a:pt x="1173"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0" name="Freeform 241">
                    <a:extLst>
                      <a:ext uri="{FF2B5EF4-FFF2-40B4-BE49-F238E27FC236}">
                        <a16:creationId xmlns:a16="http://schemas.microsoft.com/office/drawing/2014/main" xmlns="" id="{624ADCF5-8549-4D31-8213-0DE2FC43CFC7}"/>
                      </a:ext>
                    </a:extLst>
                  </p:cNvPr>
                  <p:cNvSpPr>
                    <a:spLocks noChangeArrowheads="1"/>
                  </p:cNvSpPr>
                  <p:nvPr/>
                </p:nvSpPr>
                <p:spPr bwMode="auto">
                  <a:xfrm>
                    <a:off x="7443493"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3 w 1519"/>
                      <a:gd name="T9" fmla="*/ 582 h 1351"/>
                      <a:gd name="T10" fmla="*/ 33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3" y="582"/>
                          <a:pt x="33" y="582"/>
                          <a:pt x="33" y="582"/>
                        </a:cubicBezTo>
                        <a:cubicBezTo>
                          <a:pt x="0" y="641"/>
                          <a:pt x="0" y="709"/>
                          <a:pt x="33"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1" name="Freeform 242">
                    <a:extLst>
                      <a:ext uri="{FF2B5EF4-FFF2-40B4-BE49-F238E27FC236}">
                        <a16:creationId xmlns:a16="http://schemas.microsoft.com/office/drawing/2014/main" xmlns="" id="{B58A668C-58BF-40F7-A143-72290C26B269}"/>
                      </a:ext>
                    </a:extLst>
                  </p:cNvPr>
                  <p:cNvSpPr>
                    <a:spLocks noChangeArrowheads="1"/>
                  </p:cNvSpPr>
                  <p:nvPr/>
                </p:nvSpPr>
                <p:spPr bwMode="auto">
                  <a:xfrm>
                    <a:off x="7788915"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2" name="Freeform 243">
                    <a:extLst>
                      <a:ext uri="{FF2B5EF4-FFF2-40B4-BE49-F238E27FC236}">
                        <a16:creationId xmlns:a16="http://schemas.microsoft.com/office/drawing/2014/main" xmlns="" id="{551449DC-6914-48C2-8F17-7BC7697CE836}"/>
                      </a:ext>
                    </a:extLst>
                  </p:cNvPr>
                  <p:cNvSpPr>
                    <a:spLocks noChangeArrowheads="1"/>
                  </p:cNvSpPr>
                  <p:nvPr/>
                </p:nvSpPr>
                <p:spPr bwMode="auto">
                  <a:xfrm>
                    <a:off x="8134335" y="1141470"/>
                    <a:ext cx="1665604" cy="719039"/>
                  </a:xfrm>
                  <a:custGeom>
                    <a:avLst/>
                    <a:gdLst>
                      <a:gd name="T0" fmla="*/ 1037 w 1518"/>
                      <a:gd name="T1" fmla="*/ 0 h 1351"/>
                      <a:gd name="T2" fmla="*/ 1037 w 1518"/>
                      <a:gd name="T3" fmla="*/ 0 h 1351"/>
                      <a:gd name="T4" fmla="*/ 480 w 1518"/>
                      <a:gd name="T5" fmla="*/ 0 h 1351"/>
                      <a:gd name="T6" fmla="*/ 312 w 1518"/>
                      <a:gd name="T7" fmla="*/ 93 h 1351"/>
                      <a:gd name="T8" fmla="*/ 33 w 1518"/>
                      <a:gd name="T9" fmla="*/ 582 h 1351"/>
                      <a:gd name="T10" fmla="*/ 33 w 1518"/>
                      <a:gd name="T11" fmla="*/ 776 h 1351"/>
                      <a:gd name="T12" fmla="*/ 312 w 1518"/>
                      <a:gd name="T13" fmla="*/ 1257 h 1351"/>
                      <a:gd name="T14" fmla="*/ 480 w 1518"/>
                      <a:gd name="T15" fmla="*/ 1350 h 1351"/>
                      <a:gd name="T16" fmla="*/ 1037 w 1518"/>
                      <a:gd name="T17" fmla="*/ 1350 h 1351"/>
                      <a:gd name="T18" fmla="*/ 1206 w 1518"/>
                      <a:gd name="T19" fmla="*/ 1257 h 1351"/>
                      <a:gd name="T20" fmla="*/ 1484 w 1518"/>
                      <a:gd name="T21" fmla="*/ 776 h 1351"/>
                      <a:gd name="T22" fmla="*/ 1484 w 1518"/>
                      <a:gd name="T23" fmla="*/ 582 h 1351"/>
                      <a:gd name="T24" fmla="*/ 1206 w 1518"/>
                      <a:gd name="T25" fmla="*/ 93 h 1351"/>
                      <a:gd name="T26" fmla="*/ 1037 w 1518"/>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8" h="1351">
                        <a:moveTo>
                          <a:pt x="1037" y="0"/>
                        </a:moveTo>
                        <a:lnTo>
                          <a:pt x="1037" y="0"/>
                        </a:lnTo>
                        <a:cubicBezTo>
                          <a:pt x="480" y="0"/>
                          <a:pt x="480" y="0"/>
                          <a:pt x="480" y="0"/>
                        </a:cubicBezTo>
                        <a:cubicBezTo>
                          <a:pt x="413" y="0"/>
                          <a:pt x="345" y="34"/>
                          <a:pt x="312" y="93"/>
                        </a:cubicBezTo>
                        <a:cubicBezTo>
                          <a:pt x="33" y="582"/>
                          <a:pt x="33" y="582"/>
                          <a:pt x="33" y="582"/>
                        </a:cubicBezTo>
                        <a:cubicBezTo>
                          <a:pt x="0" y="641"/>
                          <a:pt x="0" y="709"/>
                          <a:pt x="33" y="776"/>
                        </a:cubicBezTo>
                        <a:cubicBezTo>
                          <a:pt x="312" y="1257"/>
                          <a:pt x="312" y="1257"/>
                          <a:pt x="312" y="1257"/>
                        </a:cubicBezTo>
                        <a:cubicBezTo>
                          <a:pt x="345" y="1316"/>
                          <a:pt x="413" y="1350"/>
                          <a:pt x="480" y="1350"/>
                        </a:cubicBezTo>
                        <a:cubicBezTo>
                          <a:pt x="1037" y="1350"/>
                          <a:pt x="1037" y="1350"/>
                          <a:pt x="1037" y="1350"/>
                        </a:cubicBezTo>
                        <a:cubicBezTo>
                          <a:pt x="1104" y="1350"/>
                          <a:pt x="1172" y="1316"/>
                          <a:pt x="1206" y="1257"/>
                        </a:cubicBezTo>
                        <a:cubicBezTo>
                          <a:pt x="1484" y="776"/>
                          <a:pt x="1484" y="776"/>
                          <a:pt x="1484" y="776"/>
                        </a:cubicBezTo>
                        <a:cubicBezTo>
                          <a:pt x="1517" y="709"/>
                          <a:pt x="1517" y="641"/>
                          <a:pt x="1484" y="582"/>
                        </a:cubicBezTo>
                        <a:cubicBezTo>
                          <a:pt x="1206" y="93"/>
                          <a:pt x="1206" y="93"/>
                          <a:pt x="1206" y="93"/>
                        </a:cubicBezTo>
                        <a:cubicBezTo>
                          <a:pt x="1172" y="34"/>
                          <a:pt x="1104"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3" name="Freeform 244">
                    <a:extLst>
                      <a:ext uri="{FF2B5EF4-FFF2-40B4-BE49-F238E27FC236}">
                        <a16:creationId xmlns:a16="http://schemas.microsoft.com/office/drawing/2014/main" xmlns="" id="{B5D52BB4-2781-4B68-98AC-37689585F337}"/>
                      </a:ext>
                    </a:extLst>
                  </p:cNvPr>
                  <p:cNvSpPr>
                    <a:spLocks noChangeArrowheads="1"/>
                  </p:cNvSpPr>
                  <p:nvPr/>
                </p:nvSpPr>
                <p:spPr bwMode="auto">
                  <a:xfrm>
                    <a:off x="8479756" y="1141470"/>
                    <a:ext cx="1665604" cy="719039"/>
                  </a:xfrm>
                  <a:custGeom>
                    <a:avLst/>
                    <a:gdLst>
                      <a:gd name="T0" fmla="*/ 1037 w 1519"/>
                      <a:gd name="T1" fmla="*/ 0 h 1351"/>
                      <a:gd name="T2" fmla="*/ 1037 w 1519"/>
                      <a:gd name="T3" fmla="*/ 0 h 1351"/>
                      <a:gd name="T4" fmla="*/ 480 w 1519"/>
                      <a:gd name="T5" fmla="*/ 0 h 1351"/>
                      <a:gd name="T6" fmla="*/ 312 w 1519"/>
                      <a:gd name="T7" fmla="*/ 93 h 1351"/>
                      <a:gd name="T8" fmla="*/ 34 w 1519"/>
                      <a:gd name="T9" fmla="*/ 582 h 1351"/>
                      <a:gd name="T10" fmla="*/ 34 w 1519"/>
                      <a:gd name="T11" fmla="*/ 776 h 1351"/>
                      <a:gd name="T12" fmla="*/ 312 w 1519"/>
                      <a:gd name="T13" fmla="*/ 1257 h 1351"/>
                      <a:gd name="T14" fmla="*/ 480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0"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4" name="Freeform 245">
                    <a:extLst>
                      <a:ext uri="{FF2B5EF4-FFF2-40B4-BE49-F238E27FC236}">
                        <a16:creationId xmlns:a16="http://schemas.microsoft.com/office/drawing/2014/main" xmlns="" id="{DB65F391-E927-45F9-A171-5DE1B7F310CF}"/>
                      </a:ext>
                    </a:extLst>
                  </p:cNvPr>
                  <p:cNvSpPr>
                    <a:spLocks noChangeArrowheads="1"/>
                  </p:cNvSpPr>
                  <p:nvPr/>
                </p:nvSpPr>
                <p:spPr bwMode="auto">
                  <a:xfrm>
                    <a:off x="8825176"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4" y="0"/>
                          <a:pt x="354" y="34"/>
                          <a:pt x="312" y="93"/>
                        </a:cubicBezTo>
                        <a:cubicBezTo>
                          <a:pt x="34" y="582"/>
                          <a:pt x="34" y="582"/>
                          <a:pt x="34" y="582"/>
                        </a:cubicBezTo>
                        <a:cubicBezTo>
                          <a:pt x="0" y="641"/>
                          <a:pt x="0" y="709"/>
                          <a:pt x="34" y="776"/>
                        </a:cubicBezTo>
                        <a:cubicBezTo>
                          <a:pt x="312" y="1257"/>
                          <a:pt x="312" y="1257"/>
                          <a:pt x="312" y="1257"/>
                        </a:cubicBezTo>
                        <a:cubicBezTo>
                          <a:pt x="354" y="1316"/>
                          <a:pt x="414" y="1350"/>
                          <a:pt x="481" y="1350"/>
                        </a:cubicBezTo>
                        <a:cubicBezTo>
                          <a:pt x="1037" y="1350"/>
                          <a:pt x="1037" y="1350"/>
                          <a:pt x="1037"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5" name="Freeform 246">
                    <a:extLst>
                      <a:ext uri="{FF2B5EF4-FFF2-40B4-BE49-F238E27FC236}">
                        <a16:creationId xmlns:a16="http://schemas.microsoft.com/office/drawing/2014/main" xmlns="" id="{6A89F41C-BA59-4CDC-8DB2-979D5E5159D6}"/>
                      </a:ext>
                    </a:extLst>
                  </p:cNvPr>
                  <p:cNvSpPr>
                    <a:spLocks noChangeArrowheads="1"/>
                  </p:cNvSpPr>
                  <p:nvPr/>
                </p:nvSpPr>
                <p:spPr bwMode="auto">
                  <a:xfrm>
                    <a:off x="9172946" y="1141470"/>
                    <a:ext cx="1665604" cy="719039"/>
                  </a:xfrm>
                  <a:custGeom>
                    <a:avLst/>
                    <a:gdLst>
                      <a:gd name="T0" fmla="*/ 1037 w 1519"/>
                      <a:gd name="T1" fmla="*/ 0 h 1351"/>
                      <a:gd name="T2" fmla="*/ 1037 w 1519"/>
                      <a:gd name="T3" fmla="*/ 0 h 1351"/>
                      <a:gd name="T4" fmla="*/ 480 w 1519"/>
                      <a:gd name="T5" fmla="*/ 0 h 1351"/>
                      <a:gd name="T6" fmla="*/ 320 w 1519"/>
                      <a:gd name="T7" fmla="*/ 93 h 1351"/>
                      <a:gd name="T8" fmla="*/ 33 w 1519"/>
                      <a:gd name="T9" fmla="*/ 582 h 1351"/>
                      <a:gd name="T10" fmla="*/ 33 w 1519"/>
                      <a:gd name="T11" fmla="*/ 776 h 1351"/>
                      <a:gd name="T12" fmla="*/ 320 w 1519"/>
                      <a:gd name="T13" fmla="*/ 1257 h 1351"/>
                      <a:gd name="T14" fmla="*/ 480 w 1519"/>
                      <a:gd name="T15" fmla="*/ 1350 h 1351"/>
                      <a:gd name="T16" fmla="*/ 1037 w 1519"/>
                      <a:gd name="T17" fmla="*/ 1350 h 1351"/>
                      <a:gd name="T18" fmla="*/ 1205 w 1519"/>
                      <a:gd name="T19" fmla="*/ 1257 h 1351"/>
                      <a:gd name="T20" fmla="*/ 1484 w 1519"/>
                      <a:gd name="T21" fmla="*/ 776 h 1351"/>
                      <a:gd name="T22" fmla="*/ 1484 w 1519"/>
                      <a:gd name="T23" fmla="*/ 582 h 1351"/>
                      <a:gd name="T24" fmla="*/ 1205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54" y="34"/>
                          <a:pt x="320" y="93"/>
                        </a:cubicBezTo>
                        <a:cubicBezTo>
                          <a:pt x="33" y="582"/>
                          <a:pt x="33" y="582"/>
                          <a:pt x="33" y="582"/>
                        </a:cubicBezTo>
                        <a:cubicBezTo>
                          <a:pt x="0" y="641"/>
                          <a:pt x="0" y="709"/>
                          <a:pt x="33" y="776"/>
                        </a:cubicBezTo>
                        <a:cubicBezTo>
                          <a:pt x="320" y="1257"/>
                          <a:pt x="320" y="1257"/>
                          <a:pt x="320" y="1257"/>
                        </a:cubicBezTo>
                        <a:cubicBezTo>
                          <a:pt x="354" y="1316"/>
                          <a:pt x="413" y="1350"/>
                          <a:pt x="480" y="1350"/>
                        </a:cubicBezTo>
                        <a:cubicBezTo>
                          <a:pt x="1037" y="1350"/>
                          <a:pt x="1037" y="1350"/>
                          <a:pt x="1037" y="1350"/>
                        </a:cubicBezTo>
                        <a:cubicBezTo>
                          <a:pt x="1113" y="1350"/>
                          <a:pt x="1172" y="1316"/>
                          <a:pt x="1205" y="1257"/>
                        </a:cubicBezTo>
                        <a:cubicBezTo>
                          <a:pt x="1484" y="776"/>
                          <a:pt x="1484" y="776"/>
                          <a:pt x="1484" y="776"/>
                        </a:cubicBezTo>
                        <a:cubicBezTo>
                          <a:pt x="1518" y="709"/>
                          <a:pt x="1518" y="641"/>
                          <a:pt x="1484" y="582"/>
                        </a:cubicBezTo>
                        <a:cubicBezTo>
                          <a:pt x="1205" y="93"/>
                          <a:pt x="1205" y="93"/>
                          <a:pt x="1205" y="93"/>
                        </a:cubicBezTo>
                        <a:cubicBezTo>
                          <a:pt x="1172" y="34"/>
                          <a:pt x="1113" y="0"/>
                          <a:pt x="1037"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6" name="Freeform 247">
                    <a:extLst>
                      <a:ext uri="{FF2B5EF4-FFF2-40B4-BE49-F238E27FC236}">
                        <a16:creationId xmlns:a16="http://schemas.microsoft.com/office/drawing/2014/main" xmlns="" id="{874CE368-6627-42D9-A95C-C4315F4B2F7E}"/>
                      </a:ext>
                    </a:extLst>
                  </p:cNvPr>
                  <p:cNvSpPr>
                    <a:spLocks noChangeArrowheads="1"/>
                  </p:cNvSpPr>
                  <p:nvPr/>
                </p:nvSpPr>
                <p:spPr bwMode="auto">
                  <a:xfrm>
                    <a:off x="9518368" y="1141470"/>
                    <a:ext cx="1384031" cy="719039"/>
                  </a:xfrm>
                  <a:custGeom>
                    <a:avLst/>
                    <a:gdLst>
                      <a:gd name="T0" fmla="*/ 1046 w 1519"/>
                      <a:gd name="T1" fmla="*/ 0 h 1351"/>
                      <a:gd name="T2" fmla="*/ 1046 w 1519"/>
                      <a:gd name="T3" fmla="*/ 0 h 1351"/>
                      <a:gd name="T4" fmla="*/ 481 w 1519"/>
                      <a:gd name="T5" fmla="*/ 0 h 1351"/>
                      <a:gd name="T6" fmla="*/ 320 w 1519"/>
                      <a:gd name="T7" fmla="*/ 93 h 1351"/>
                      <a:gd name="T8" fmla="*/ 34 w 1519"/>
                      <a:gd name="T9" fmla="*/ 582 h 1351"/>
                      <a:gd name="T10" fmla="*/ 34 w 1519"/>
                      <a:gd name="T11" fmla="*/ 776 h 1351"/>
                      <a:gd name="T12" fmla="*/ 320 w 1519"/>
                      <a:gd name="T13" fmla="*/ 1257 h 1351"/>
                      <a:gd name="T14" fmla="*/ 481 w 1519"/>
                      <a:gd name="T15" fmla="*/ 1350 h 1351"/>
                      <a:gd name="T16" fmla="*/ 1046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46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46" y="0"/>
                        </a:moveTo>
                        <a:lnTo>
                          <a:pt x="1046" y="0"/>
                        </a:lnTo>
                        <a:cubicBezTo>
                          <a:pt x="481" y="0"/>
                          <a:pt x="481" y="0"/>
                          <a:pt x="481" y="0"/>
                        </a:cubicBezTo>
                        <a:cubicBezTo>
                          <a:pt x="413" y="0"/>
                          <a:pt x="354" y="34"/>
                          <a:pt x="320" y="93"/>
                        </a:cubicBezTo>
                        <a:cubicBezTo>
                          <a:pt x="34" y="582"/>
                          <a:pt x="34" y="582"/>
                          <a:pt x="34" y="582"/>
                        </a:cubicBezTo>
                        <a:cubicBezTo>
                          <a:pt x="0" y="641"/>
                          <a:pt x="0" y="709"/>
                          <a:pt x="34" y="776"/>
                        </a:cubicBezTo>
                        <a:cubicBezTo>
                          <a:pt x="320" y="1257"/>
                          <a:pt x="320" y="1257"/>
                          <a:pt x="320" y="1257"/>
                        </a:cubicBezTo>
                        <a:cubicBezTo>
                          <a:pt x="354" y="1316"/>
                          <a:pt x="413" y="1350"/>
                          <a:pt x="481" y="1350"/>
                        </a:cubicBezTo>
                        <a:cubicBezTo>
                          <a:pt x="1046" y="1350"/>
                          <a:pt x="1046" y="1350"/>
                          <a:pt x="1046"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46"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7" name="Freeform 248">
                    <a:extLst>
                      <a:ext uri="{FF2B5EF4-FFF2-40B4-BE49-F238E27FC236}">
                        <a16:creationId xmlns:a16="http://schemas.microsoft.com/office/drawing/2014/main" xmlns="" id="{39A6945B-56B7-4AA6-9B10-CA4CF0AB82D7}"/>
                      </a:ext>
                    </a:extLst>
                  </p:cNvPr>
                  <p:cNvSpPr>
                    <a:spLocks noChangeArrowheads="1"/>
                  </p:cNvSpPr>
                  <p:nvPr/>
                </p:nvSpPr>
                <p:spPr bwMode="auto">
                  <a:xfrm>
                    <a:off x="9863787" y="1141470"/>
                    <a:ext cx="1038612" cy="719039"/>
                  </a:xfrm>
                  <a:custGeom>
                    <a:avLst/>
                    <a:gdLst>
                      <a:gd name="T0" fmla="*/ 1046 w 1519"/>
                      <a:gd name="T1" fmla="*/ 0 h 1351"/>
                      <a:gd name="T2" fmla="*/ 1046 w 1519"/>
                      <a:gd name="T3" fmla="*/ 0 h 1351"/>
                      <a:gd name="T4" fmla="*/ 481 w 1519"/>
                      <a:gd name="T5" fmla="*/ 0 h 1351"/>
                      <a:gd name="T6" fmla="*/ 321 w 1519"/>
                      <a:gd name="T7" fmla="*/ 93 h 1351"/>
                      <a:gd name="T8" fmla="*/ 42 w 1519"/>
                      <a:gd name="T9" fmla="*/ 582 h 1351"/>
                      <a:gd name="T10" fmla="*/ 42 w 1519"/>
                      <a:gd name="T11" fmla="*/ 776 h 1351"/>
                      <a:gd name="T12" fmla="*/ 321 w 1519"/>
                      <a:gd name="T13" fmla="*/ 1257 h 1351"/>
                      <a:gd name="T14" fmla="*/ 481 w 1519"/>
                      <a:gd name="T15" fmla="*/ 1350 h 1351"/>
                      <a:gd name="T16" fmla="*/ 1046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46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46" y="0"/>
                        </a:moveTo>
                        <a:lnTo>
                          <a:pt x="1046" y="0"/>
                        </a:lnTo>
                        <a:cubicBezTo>
                          <a:pt x="481" y="0"/>
                          <a:pt x="481" y="0"/>
                          <a:pt x="481" y="0"/>
                        </a:cubicBezTo>
                        <a:cubicBezTo>
                          <a:pt x="413" y="0"/>
                          <a:pt x="354" y="34"/>
                          <a:pt x="321" y="93"/>
                        </a:cubicBezTo>
                        <a:cubicBezTo>
                          <a:pt x="42" y="582"/>
                          <a:pt x="42" y="582"/>
                          <a:pt x="42" y="582"/>
                        </a:cubicBezTo>
                        <a:cubicBezTo>
                          <a:pt x="0" y="641"/>
                          <a:pt x="0" y="709"/>
                          <a:pt x="42" y="776"/>
                        </a:cubicBezTo>
                        <a:cubicBezTo>
                          <a:pt x="321" y="1257"/>
                          <a:pt x="321" y="1257"/>
                          <a:pt x="321" y="1257"/>
                        </a:cubicBezTo>
                        <a:cubicBezTo>
                          <a:pt x="354" y="1316"/>
                          <a:pt x="413" y="1350"/>
                          <a:pt x="481" y="1350"/>
                        </a:cubicBezTo>
                        <a:cubicBezTo>
                          <a:pt x="1046" y="1350"/>
                          <a:pt x="1046" y="1350"/>
                          <a:pt x="1046"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46" y="0"/>
                        </a:cubicBezTo>
                      </a:path>
                    </a:pathLst>
                  </a:custGeom>
                  <a:solidFill>
                    <a:srgbClr val="FFFFFF">
                      <a:lumMod val="85000"/>
                    </a:srgbClr>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8" name="Freeform 249">
                    <a:extLst>
                      <a:ext uri="{FF2B5EF4-FFF2-40B4-BE49-F238E27FC236}">
                        <a16:creationId xmlns:a16="http://schemas.microsoft.com/office/drawing/2014/main" xmlns="" id="{DBB43D92-F705-48D2-A802-3F3460CD0BC8}"/>
                      </a:ext>
                    </a:extLst>
                  </p:cNvPr>
                  <p:cNvSpPr>
                    <a:spLocks noChangeArrowheads="1"/>
                  </p:cNvSpPr>
                  <p:nvPr/>
                </p:nvSpPr>
                <p:spPr bwMode="auto">
                  <a:xfrm>
                    <a:off x="7222435" y="1141470"/>
                    <a:ext cx="1193472"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8" y="1350"/>
                          <a:pt x="1038" y="1350"/>
                          <a:pt x="1038"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69" name="Freeform 250">
                    <a:extLst>
                      <a:ext uri="{FF2B5EF4-FFF2-40B4-BE49-F238E27FC236}">
                        <a16:creationId xmlns:a16="http://schemas.microsoft.com/office/drawing/2014/main" xmlns="" id="{6FF9751B-CEA6-4CF1-BC86-F4C76008CE30}"/>
                      </a:ext>
                    </a:extLst>
                  </p:cNvPr>
                  <p:cNvSpPr>
                    <a:spLocks noChangeArrowheads="1"/>
                  </p:cNvSpPr>
                  <p:nvPr/>
                </p:nvSpPr>
                <p:spPr bwMode="auto">
                  <a:xfrm>
                    <a:off x="7646462" y="1141471"/>
                    <a:ext cx="1114865" cy="719039"/>
                  </a:xfrm>
                  <a:custGeom>
                    <a:avLst/>
                    <a:gdLst>
                      <a:gd name="T0" fmla="*/ 1038 w 1519"/>
                      <a:gd name="T1" fmla="*/ 0 h 1351"/>
                      <a:gd name="T2" fmla="*/ 1038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8 w 1519"/>
                      <a:gd name="T17" fmla="*/ 1350 h 1351"/>
                      <a:gd name="T18" fmla="*/ 1206 w 1519"/>
                      <a:gd name="T19" fmla="*/ 1257 h 1351"/>
                      <a:gd name="T20" fmla="*/ 1485 w 1519"/>
                      <a:gd name="T21" fmla="*/ 776 h 1351"/>
                      <a:gd name="T22" fmla="*/ 1485 w 1519"/>
                      <a:gd name="T23" fmla="*/ 582 h 1351"/>
                      <a:gd name="T24" fmla="*/ 1206 w 1519"/>
                      <a:gd name="T25" fmla="*/ 93 h 1351"/>
                      <a:gd name="T26" fmla="*/ 1038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8" y="0"/>
                        </a:moveTo>
                        <a:lnTo>
                          <a:pt x="1038" y="0"/>
                        </a:lnTo>
                        <a:cubicBezTo>
                          <a:pt x="481" y="0"/>
                          <a:pt x="481" y="0"/>
                          <a:pt x="481" y="0"/>
                        </a:cubicBezTo>
                        <a:cubicBezTo>
                          <a:pt x="414" y="0"/>
                          <a:pt x="346" y="34"/>
                          <a:pt x="312" y="93"/>
                        </a:cubicBezTo>
                        <a:cubicBezTo>
                          <a:pt x="34" y="582"/>
                          <a:pt x="34" y="582"/>
                          <a:pt x="34" y="582"/>
                        </a:cubicBezTo>
                        <a:cubicBezTo>
                          <a:pt x="0" y="641"/>
                          <a:pt x="0" y="709"/>
                          <a:pt x="34" y="776"/>
                        </a:cubicBezTo>
                        <a:cubicBezTo>
                          <a:pt x="312" y="1257"/>
                          <a:pt x="312" y="1257"/>
                          <a:pt x="312" y="1257"/>
                        </a:cubicBezTo>
                        <a:cubicBezTo>
                          <a:pt x="346" y="1316"/>
                          <a:pt x="414" y="1350"/>
                          <a:pt x="481" y="1350"/>
                        </a:cubicBezTo>
                        <a:cubicBezTo>
                          <a:pt x="1038" y="1350"/>
                          <a:pt x="1038" y="1350"/>
                          <a:pt x="1038" y="1350"/>
                        </a:cubicBezTo>
                        <a:cubicBezTo>
                          <a:pt x="1105" y="1350"/>
                          <a:pt x="1173" y="1316"/>
                          <a:pt x="1206" y="1257"/>
                        </a:cubicBezTo>
                        <a:cubicBezTo>
                          <a:pt x="1485" y="776"/>
                          <a:pt x="1485" y="776"/>
                          <a:pt x="1485" y="776"/>
                        </a:cubicBezTo>
                        <a:cubicBezTo>
                          <a:pt x="1518" y="709"/>
                          <a:pt x="1518" y="641"/>
                          <a:pt x="1485" y="582"/>
                        </a:cubicBezTo>
                        <a:cubicBezTo>
                          <a:pt x="1206" y="93"/>
                          <a:pt x="1206" y="93"/>
                          <a:pt x="1206" y="93"/>
                        </a:cubicBezTo>
                        <a:cubicBezTo>
                          <a:pt x="1173" y="34"/>
                          <a:pt x="1105" y="0"/>
                          <a:pt x="1038"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70" name="Freeform 251">
                    <a:extLst>
                      <a:ext uri="{FF2B5EF4-FFF2-40B4-BE49-F238E27FC236}">
                        <a16:creationId xmlns:a16="http://schemas.microsoft.com/office/drawing/2014/main" xmlns="" id="{1B858D86-8916-45BE-889B-E77B446F7049}"/>
                      </a:ext>
                    </a:extLst>
                  </p:cNvPr>
                  <p:cNvSpPr>
                    <a:spLocks noChangeArrowheads="1"/>
                  </p:cNvSpPr>
                  <p:nvPr/>
                </p:nvSpPr>
                <p:spPr bwMode="auto">
                  <a:xfrm>
                    <a:off x="7443493"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3 w 1519"/>
                      <a:gd name="T9" fmla="*/ 582 h 1351"/>
                      <a:gd name="T10" fmla="*/ 33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3" y="582"/>
                          <a:pt x="33" y="582"/>
                          <a:pt x="33" y="582"/>
                        </a:cubicBezTo>
                        <a:cubicBezTo>
                          <a:pt x="0" y="641"/>
                          <a:pt x="0" y="709"/>
                          <a:pt x="33"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71" name="Freeform 252">
                    <a:extLst>
                      <a:ext uri="{FF2B5EF4-FFF2-40B4-BE49-F238E27FC236}">
                        <a16:creationId xmlns:a16="http://schemas.microsoft.com/office/drawing/2014/main" xmlns="" id="{7AB632A0-429C-4B00-A7BF-9AB5D11C6A18}"/>
                      </a:ext>
                    </a:extLst>
                  </p:cNvPr>
                  <p:cNvSpPr>
                    <a:spLocks noChangeArrowheads="1"/>
                  </p:cNvSpPr>
                  <p:nvPr/>
                </p:nvSpPr>
                <p:spPr bwMode="auto">
                  <a:xfrm>
                    <a:off x="7788915" y="1141470"/>
                    <a:ext cx="1665604"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1"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72" name="Freeform 253">
                    <a:extLst>
                      <a:ext uri="{FF2B5EF4-FFF2-40B4-BE49-F238E27FC236}">
                        <a16:creationId xmlns:a16="http://schemas.microsoft.com/office/drawing/2014/main" xmlns="" id="{2A58064F-0CE9-41B5-BA1D-2B07C30F636E}"/>
                      </a:ext>
                    </a:extLst>
                  </p:cNvPr>
                  <p:cNvSpPr>
                    <a:spLocks noChangeArrowheads="1"/>
                  </p:cNvSpPr>
                  <p:nvPr/>
                </p:nvSpPr>
                <p:spPr bwMode="auto">
                  <a:xfrm>
                    <a:off x="8134335" y="1141470"/>
                    <a:ext cx="1665604" cy="719039"/>
                  </a:xfrm>
                  <a:custGeom>
                    <a:avLst/>
                    <a:gdLst>
                      <a:gd name="T0" fmla="*/ 1037 w 1518"/>
                      <a:gd name="T1" fmla="*/ 0 h 1351"/>
                      <a:gd name="T2" fmla="*/ 1037 w 1518"/>
                      <a:gd name="T3" fmla="*/ 0 h 1351"/>
                      <a:gd name="T4" fmla="*/ 480 w 1518"/>
                      <a:gd name="T5" fmla="*/ 0 h 1351"/>
                      <a:gd name="T6" fmla="*/ 312 w 1518"/>
                      <a:gd name="T7" fmla="*/ 93 h 1351"/>
                      <a:gd name="T8" fmla="*/ 33 w 1518"/>
                      <a:gd name="T9" fmla="*/ 582 h 1351"/>
                      <a:gd name="T10" fmla="*/ 33 w 1518"/>
                      <a:gd name="T11" fmla="*/ 776 h 1351"/>
                      <a:gd name="T12" fmla="*/ 312 w 1518"/>
                      <a:gd name="T13" fmla="*/ 1257 h 1351"/>
                      <a:gd name="T14" fmla="*/ 480 w 1518"/>
                      <a:gd name="T15" fmla="*/ 1350 h 1351"/>
                      <a:gd name="T16" fmla="*/ 1037 w 1518"/>
                      <a:gd name="T17" fmla="*/ 1350 h 1351"/>
                      <a:gd name="T18" fmla="*/ 1206 w 1518"/>
                      <a:gd name="T19" fmla="*/ 1257 h 1351"/>
                      <a:gd name="T20" fmla="*/ 1484 w 1518"/>
                      <a:gd name="T21" fmla="*/ 776 h 1351"/>
                      <a:gd name="T22" fmla="*/ 1484 w 1518"/>
                      <a:gd name="T23" fmla="*/ 582 h 1351"/>
                      <a:gd name="T24" fmla="*/ 1206 w 1518"/>
                      <a:gd name="T25" fmla="*/ 93 h 1351"/>
                      <a:gd name="T26" fmla="*/ 1037 w 1518"/>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8" h="1351">
                        <a:moveTo>
                          <a:pt x="1037" y="0"/>
                        </a:moveTo>
                        <a:lnTo>
                          <a:pt x="1037" y="0"/>
                        </a:lnTo>
                        <a:cubicBezTo>
                          <a:pt x="480" y="0"/>
                          <a:pt x="480" y="0"/>
                          <a:pt x="480" y="0"/>
                        </a:cubicBezTo>
                        <a:cubicBezTo>
                          <a:pt x="413" y="0"/>
                          <a:pt x="345" y="34"/>
                          <a:pt x="312" y="93"/>
                        </a:cubicBezTo>
                        <a:cubicBezTo>
                          <a:pt x="33" y="582"/>
                          <a:pt x="33" y="582"/>
                          <a:pt x="33" y="582"/>
                        </a:cubicBezTo>
                        <a:cubicBezTo>
                          <a:pt x="0" y="641"/>
                          <a:pt x="0" y="709"/>
                          <a:pt x="33" y="776"/>
                        </a:cubicBezTo>
                        <a:cubicBezTo>
                          <a:pt x="312" y="1257"/>
                          <a:pt x="312" y="1257"/>
                          <a:pt x="312" y="1257"/>
                        </a:cubicBezTo>
                        <a:cubicBezTo>
                          <a:pt x="345" y="1316"/>
                          <a:pt x="413" y="1350"/>
                          <a:pt x="480" y="1350"/>
                        </a:cubicBezTo>
                        <a:cubicBezTo>
                          <a:pt x="1037" y="1350"/>
                          <a:pt x="1037" y="1350"/>
                          <a:pt x="1037" y="1350"/>
                        </a:cubicBezTo>
                        <a:cubicBezTo>
                          <a:pt x="1104" y="1350"/>
                          <a:pt x="1172" y="1316"/>
                          <a:pt x="1206" y="1257"/>
                        </a:cubicBezTo>
                        <a:cubicBezTo>
                          <a:pt x="1484" y="776"/>
                          <a:pt x="1484" y="776"/>
                          <a:pt x="1484" y="776"/>
                        </a:cubicBezTo>
                        <a:cubicBezTo>
                          <a:pt x="1517" y="709"/>
                          <a:pt x="1517" y="641"/>
                          <a:pt x="1484" y="582"/>
                        </a:cubicBezTo>
                        <a:cubicBezTo>
                          <a:pt x="1206" y="93"/>
                          <a:pt x="1206" y="93"/>
                          <a:pt x="1206" y="93"/>
                        </a:cubicBezTo>
                        <a:cubicBezTo>
                          <a:pt x="1172" y="34"/>
                          <a:pt x="1104"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73" name="Freeform 254">
                    <a:extLst>
                      <a:ext uri="{FF2B5EF4-FFF2-40B4-BE49-F238E27FC236}">
                        <a16:creationId xmlns:a16="http://schemas.microsoft.com/office/drawing/2014/main" xmlns="" id="{B74643F5-7767-4523-8263-7BCE8EB83021}"/>
                      </a:ext>
                    </a:extLst>
                  </p:cNvPr>
                  <p:cNvSpPr>
                    <a:spLocks noChangeArrowheads="1"/>
                  </p:cNvSpPr>
                  <p:nvPr/>
                </p:nvSpPr>
                <p:spPr bwMode="auto">
                  <a:xfrm>
                    <a:off x="8479756" y="1141470"/>
                    <a:ext cx="1665604" cy="719039"/>
                  </a:xfrm>
                  <a:custGeom>
                    <a:avLst/>
                    <a:gdLst>
                      <a:gd name="T0" fmla="*/ 1037 w 1519"/>
                      <a:gd name="T1" fmla="*/ 0 h 1351"/>
                      <a:gd name="T2" fmla="*/ 1037 w 1519"/>
                      <a:gd name="T3" fmla="*/ 0 h 1351"/>
                      <a:gd name="T4" fmla="*/ 480 w 1519"/>
                      <a:gd name="T5" fmla="*/ 0 h 1351"/>
                      <a:gd name="T6" fmla="*/ 312 w 1519"/>
                      <a:gd name="T7" fmla="*/ 93 h 1351"/>
                      <a:gd name="T8" fmla="*/ 34 w 1519"/>
                      <a:gd name="T9" fmla="*/ 582 h 1351"/>
                      <a:gd name="T10" fmla="*/ 34 w 1519"/>
                      <a:gd name="T11" fmla="*/ 776 h 1351"/>
                      <a:gd name="T12" fmla="*/ 312 w 1519"/>
                      <a:gd name="T13" fmla="*/ 1257 h 1351"/>
                      <a:gd name="T14" fmla="*/ 480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0" y="0"/>
                          <a:pt x="480" y="0"/>
                          <a:pt x="480" y="0"/>
                        </a:cubicBezTo>
                        <a:cubicBezTo>
                          <a:pt x="413" y="0"/>
                          <a:pt x="346" y="34"/>
                          <a:pt x="312" y="93"/>
                        </a:cubicBezTo>
                        <a:cubicBezTo>
                          <a:pt x="34" y="582"/>
                          <a:pt x="34" y="582"/>
                          <a:pt x="34" y="582"/>
                        </a:cubicBezTo>
                        <a:cubicBezTo>
                          <a:pt x="0" y="641"/>
                          <a:pt x="0" y="709"/>
                          <a:pt x="34" y="776"/>
                        </a:cubicBezTo>
                        <a:cubicBezTo>
                          <a:pt x="312" y="1257"/>
                          <a:pt x="312" y="1257"/>
                          <a:pt x="312" y="1257"/>
                        </a:cubicBezTo>
                        <a:cubicBezTo>
                          <a:pt x="346" y="1316"/>
                          <a:pt x="413" y="1350"/>
                          <a:pt x="480" y="1350"/>
                        </a:cubicBezTo>
                        <a:cubicBezTo>
                          <a:pt x="1037" y="1350"/>
                          <a:pt x="1037" y="1350"/>
                          <a:pt x="1037" y="1350"/>
                        </a:cubicBezTo>
                        <a:cubicBezTo>
                          <a:pt x="1105"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05"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sp>
                <p:nvSpPr>
                  <p:cNvPr id="74" name="Freeform 255">
                    <a:extLst>
                      <a:ext uri="{FF2B5EF4-FFF2-40B4-BE49-F238E27FC236}">
                        <a16:creationId xmlns:a16="http://schemas.microsoft.com/office/drawing/2014/main" xmlns="" id="{3C97E4B4-9914-4C86-987A-3881059A8502}"/>
                      </a:ext>
                    </a:extLst>
                  </p:cNvPr>
                  <p:cNvSpPr>
                    <a:spLocks noChangeArrowheads="1"/>
                  </p:cNvSpPr>
                  <p:nvPr/>
                </p:nvSpPr>
                <p:spPr bwMode="auto">
                  <a:xfrm>
                    <a:off x="8825176" y="1141471"/>
                    <a:ext cx="1665606" cy="719039"/>
                  </a:xfrm>
                  <a:custGeom>
                    <a:avLst/>
                    <a:gdLst>
                      <a:gd name="T0" fmla="*/ 1037 w 1519"/>
                      <a:gd name="T1" fmla="*/ 0 h 1351"/>
                      <a:gd name="T2" fmla="*/ 1037 w 1519"/>
                      <a:gd name="T3" fmla="*/ 0 h 1351"/>
                      <a:gd name="T4" fmla="*/ 481 w 1519"/>
                      <a:gd name="T5" fmla="*/ 0 h 1351"/>
                      <a:gd name="T6" fmla="*/ 312 w 1519"/>
                      <a:gd name="T7" fmla="*/ 93 h 1351"/>
                      <a:gd name="T8" fmla="*/ 34 w 1519"/>
                      <a:gd name="T9" fmla="*/ 582 h 1351"/>
                      <a:gd name="T10" fmla="*/ 34 w 1519"/>
                      <a:gd name="T11" fmla="*/ 776 h 1351"/>
                      <a:gd name="T12" fmla="*/ 312 w 1519"/>
                      <a:gd name="T13" fmla="*/ 1257 h 1351"/>
                      <a:gd name="T14" fmla="*/ 481 w 1519"/>
                      <a:gd name="T15" fmla="*/ 1350 h 1351"/>
                      <a:gd name="T16" fmla="*/ 1037 w 1519"/>
                      <a:gd name="T17" fmla="*/ 1350 h 1351"/>
                      <a:gd name="T18" fmla="*/ 1206 w 1519"/>
                      <a:gd name="T19" fmla="*/ 1257 h 1351"/>
                      <a:gd name="T20" fmla="*/ 1484 w 1519"/>
                      <a:gd name="T21" fmla="*/ 776 h 1351"/>
                      <a:gd name="T22" fmla="*/ 1484 w 1519"/>
                      <a:gd name="T23" fmla="*/ 582 h 1351"/>
                      <a:gd name="T24" fmla="*/ 1206 w 1519"/>
                      <a:gd name="T25" fmla="*/ 93 h 1351"/>
                      <a:gd name="T26" fmla="*/ 1037 w 1519"/>
                      <a:gd name="T27"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19" h="1351">
                        <a:moveTo>
                          <a:pt x="1037" y="0"/>
                        </a:moveTo>
                        <a:lnTo>
                          <a:pt x="1037" y="0"/>
                        </a:lnTo>
                        <a:cubicBezTo>
                          <a:pt x="481" y="0"/>
                          <a:pt x="481" y="0"/>
                          <a:pt x="481" y="0"/>
                        </a:cubicBezTo>
                        <a:cubicBezTo>
                          <a:pt x="414" y="0"/>
                          <a:pt x="354" y="34"/>
                          <a:pt x="312" y="93"/>
                        </a:cubicBezTo>
                        <a:cubicBezTo>
                          <a:pt x="34" y="582"/>
                          <a:pt x="34" y="582"/>
                          <a:pt x="34" y="582"/>
                        </a:cubicBezTo>
                        <a:cubicBezTo>
                          <a:pt x="0" y="641"/>
                          <a:pt x="0" y="709"/>
                          <a:pt x="34" y="776"/>
                        </a:cubicBezTo>
                        <a:cubicBezTo>
                          <a:pt x="312" y="1257"/>
                          <a:pt x="312" y="1257"/>
                          <a:pt x="312" y="1257"/>
                        </a:cubicBezTo>
                        <a:cubicBezTo>
                          <a:pt x="354" y="1316"/>
                          <a:pt x="414" y="1350"/>
                          <a:pt x="481" y="1350"/>
                        </a:cubicBezTo>
                        <a:cubicBezTo>
                          <a:pt x="1037" y="1350"/>
                          <a:pt x="1037" y="1350"/>
                          <a:pt x="1037" y="1350"/>
                        </a:cubicBezTo>
                        <a:cubicBezTo>
                          <a:pt x="1113" y="1350"/>
                          <a:pt x="1172" y="1316"/>
                          <a:pt x="1206" y="1257"/>
                        </a:cubicBezTo>
                        <a:cubicBezTo>
                          <a:pt x="1484" y="776"/>
                          <a:pt x="1484" y="776"/>
                          <a:pt x="1484" y="776"/>
                        </a:cubicBezTo>
                        <a:cubicBezTo>
                          <a:pt x="1518" y="709"/>
                          <a:pt x="1518" y="641"/>
                          <a:pt x="1484" y="582"/>
                        </a:cubicBezTo>
                        <a:cubicBezTo>
                          <a:pt x="1206" y="93"/>
                          <a:pt x="1206" y="93"/>
                          <a:pt x="1206" y="93"/>
                        </a:cubicBezTo>
                        <a:cubicBezTo>
                          <a:pt x="1172" y="34"/>
                          <a:pt x="1113" y="0"/>
                          <a:pt x="1037" y="0"/>
                        </a:cubicBezTo>
                      </a:path>
                    </a:pathLst>
                  </a:custGeom>
                  <a:solidFill>
                    <a:srgbClr val="004351"/>
                  </a:solidFill>
                  <a:ln>
                    <a:noFill/>
                  </a:ln>
                  <a:effectLst/>
                </p:spPr>
                <p:txBody>
                  <a:bodyPr wrap="none" anchor="ct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00"/>
                      </a:solidFill>
                      <a:effectLst/>
                      <a:uLnTx/>
                      <a:uFillTx/>
                      <a:latin typeface="#9Slide05 Kathya" panose="02000000000000000000" pitchFamily="2" charset="0"/>
                      <a:ea typeface="+mn-ea"/>
                      <a:cs typeface="+mn-cs"/>
                    </a:endParaRPr>
                  </a:p>
                </p:txBody>
              </p:sp>
            </p:grpSp>
            <p:sp>
              <p:nvSpPr>
                <p:cNvPr id="57" name="Hộp Văn bản 56">
                  <a:extLst>
                    <a:ext uri="{FF2B5EF4-FFF2-40B4-BE49-F238E27FC236}">
                      <a16:creationId xmlns:a16="http://schemas.microsoft.com/office/drawing/2014/main" xmlns="" id="{3014AC8D-B16B-4B1E-8C4A-184FCB446F9B}"/>
                    </a:ext>
                  </a:extLst>
                </p:cNvPr>
                <p:cNvSpPr txBox="1"/>
                <p:nvPr/>
              </p:nvSpPr>
              <p:spPr>
                <a:xfrm>
                  <a:off x="6363420" y="1013488"/>
                  <a:ext cx="373132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solidFill>
                        <a:srgbClr val="FFFF00"/>
                      </a:solidFill>
                      <a:latin typeface="#9Slide05 Ciaobella" pitchFamily="2" charset="0"/>
                    </a:rPr>
                    <a:t>Ngành thủy sản</a:t>
                  </a:r>
                </a:p>
              </p:txBody>
            </p:sp>
          </p:grpSp>
          <p:pic>
            <p:nvPicPr>
              <p:cNvPr id="54" name="Hình ảnh 53">
                <a:extLst>
                  <a:ext uri="{FF2B5EF4-FFF2-40B4-BE49-F238E27FC236}">
                    <a16:creationId xmlns:a16="http://schemas.microsoft.com/office/drawing/2014/main" xmlns="" id="{6E9FC290-7D2C-4926-985D-982B10165CB8}"/>
                  </a:ext>
                </a:extLst>
              </p:cNvPr>
              <p:cNvPicPr>
                <a:picLocks noChangeAspect="1"/>
              </p:cNvPicPr>
              <p:nvPr/>
            </p:nvPicPr>
            <p:blipFill>
              <a:blip r:embed="rId4"/>
              <a:stretch>
                <a:fillRect/>
              </a:stretch>
            </p:blipFill>
            <p:spPr>
              <a:xfrm>
                <a:off x="2134674" y="1365411"/>
                <a:ext cx="792549" cy="786452"/>
              </a:xfrm>
              <a:prstGeom prst="rect">
                <a:avLst/>
              </a:prstGeom>
            </p:spPr>
          </p:pic>
        </p:grpSp>
        <p:sp>
          <p:nvSpPr>
            <p:cNvPr id="93" name="TextBox 92">
              <a:extLst>
                <a:ext uri="{FF2B5EF4-FFF2-40B4-BE49-F238E27FC236}">
                  <a16:creationId xmlns:a16="http://schemas.microsoft.com/office/drawing/2014/main" xmlns="" id="{EE04E596-B56F-4C89-A0B7-BD911B3CD171}"/>
                </a:ext>
              </a:extLst>
            </p:cNvPr>
            <p:cNvSpPr txBox="1"/>
            <p:nvPr/>
          </p:nvSpPr>
          <p:spPr>
            <a:xfrm>
              <a:off x="6390731" y="843843"/>
              <a:ext cx="609462" cy="923330"/>
            </a:xfrm>
            <a:prstGeom prst="rect">
              <a:avLst/>
            </a:prstGeom>
            <a:noFill/>
          </p:spPr>
          <p:txBody>
            <a:bodyPr wrap="none" rtlCol="0">
              <a:spAutoFit/>
            </a:bodyPr>
            <a:lstStyle/>
            <a:p>
              <a:r>
                <a:rPr lang="vi-VN" sz="5400">
                  <a:solidFill>
                    <a:schemeClr val="bg1"/>
                  </a:solidFill>
                  <a:latin typeface="#9Slide03 IcielPanton Black" panose="00000A00000000000000" pitchFamily="2" charset="0"/>
                </a:rPr>
                <a:t>2</a:t>
              </a:r>
              <a:endParaRPr lang="en-US" sz="5400">
                <a:solidFill>
                  <a:schemeClr val="bg1"/>
                </a:solidFill>
                <a:latin typeface="#9Slide03 IcielPanton Black" panose="00000A00000000000000" pitchFamily="2" charset="0"/>
              </a:endParaRPr>
            </a:p>
          </p:txBody>
        </p:sp>
      </p:grpSp>
      <p:pic>
        <p:nvPicPr>
          <p:cNvPr id="22" name="Picture 21">
            <a:extLst>
              <a:ext uri="{FF2B5EF4-FFF2-40B4-BE49-F238E27FC236}">
                <a16:creationId xmlns:a16="http://schemas.microsoft.com/office/drawing/2014/main" xmlns="" id="{FF2CC6FB-B5D0-2A3F-EDB6-025EA260D131}"/>
              </a:ext>
            </a:extLst>
          </p:cNvPr>
          <p:cNvPicPr>
            <a:picLocks noChangeAspect="1"/>
          </p:cNvPicPr>
          <p:nvPr/>
        </p:nvPicPr>
        <p:blipFill>
          <a:blip r:embed="rId5"/>
          <a:stretch>
            <a:fillRect/>
          </a:stretch>
        </p:blipFill>
        <p:spPr>
          <a:xfrm>
            <a:off x="2252139" y="5077643"/>
            <a:ext cx="3841348" cy="1920336"/>
          </a:xfrm>
          <a:prstGeom prst="rect">
            <a:avLst/>
          </a:prstGeom>
        </p:spPr>
      </p:pic>
      <p:pic>
        <p:nvPicPr>
          <p:cNvPr id="107" name="Hình ảnh 94">
            <a:extLst>
              <a:ext uri="{FF2B5EF4-FFF2-40B4-BE49-F238E27FC236}">
                <a16:creationId xmlns:a16="http://schemas.microsoft.com/office/drawing/2014/main" xmlns="" id="{110DC7B8-0EEA-FDC1-8597-531F2F36DB1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5000" r="95313">
                        <a14:foregroundMark x1="11719" y1="33594" x2="11719" y2="33594"/>
                        <a14:foregroundMark x1="31250" y1="41406" x2="31250" y2="41406"/>
                        <a14:foregroundMark x1="30000" y1="53750" x2="30000" y2="53750"/>
                        <a14:foregroundMark x1="6719" y1="39844" x2="6719" y2="39844"/>
                        <a14:foregroundMark x1="5000" y1="39219" x2="5000" y2="39219"/>
                        <a14:foregroundMark x1="48125" y1="50156" x2="48125" y2="50156"/>
                        <a14:foregroundMark x1="91563" y1="45313" x2="91563" y2="45313"/>
                        <a14:foregroundMark x1="95313" y1="41250" x2="95313" y2="41250"/>
                        <a14:foregroundMark x1="12969" y1="33594" x2="12969" y2="33594"/>
                        <a14:foregroundMark x1="12500" y1="49531" x2="12500" y2="49531"/>
                        <a14:foregroundMark x1="29531" y1="50156" x2="29531" y2="50156"/>
                        <a14:foregroundMark x1="10938" y1="51094" x2="10938" y2="51094"/>
                      </a14:backgroundRemoval>
                    </a14:imgEffect>
                  </a14:imgLayer>
                </a14:imgProps>
              </a:ext>
            </a:extLst>
          </a:blip>
          <a:stretch>
            <a:fillRect/>
          </a:stretch>
        </p:blipFill>
        <p:spPr>
          <a:xfrm>
            <a:off x="87943" y="5011686"/>
            <a:ext cx="2098755" cy="2098755"/>
          </a:xfrm>
          <a:prstGeom prst="rect">
            <a:avLst/>
          </a:prstGeom>
          <a:ln>
            <a:noFill/>
          </a:ln>
          <a:effectLst>
            <a:outerShdw blurRad="292100" dist="139700" dir="2700000" algn="tl" rotWithShape="0">
              <a:srgbClr val="333333">
                <a:alpha val="65000"/>
              </a:srgbClr>
            </a:outerShdw>
          </a:effectLst>
        </p:spPr>
      </p:pic>
      <p:grpSp>
        <p:nvGrpSpPr>
          <p:cNvPr id="109" name="Nhóm 88">
            <a:extLst>
              <a:ext uri="{FF2B5EF4-FFF2-40B4-BE49-F238E27FC236}">
                <a16:creationId xmlns:a16="http://schemas.microsoft.com/office/drawing/2014/main" xmlns="" id="{E664C02C-34F5-214B-D88C-3FD5E831DE03}"/>
              </a:ext>
            </a:extLst>
          </p:cNvPr>
          <p:cNvGrpSpPr/>
          <p:nvPr/>
        </p:nvGrpSpPr>
        <p:grpSpPr>
          <a:xfrm>
            <a:off x="6085994" y="4929896"/>
            <a:ext cx="5494737" cy="1218595"/>
            <a:chOff x="6037072" y="4190756"/>
            <a:chExt cx="5494737" cy="1218595"/>
          </a:xfrm>
        </p:grpSpPr>
        <p:sp>
          <p:nvSpPr>
            <p:cNvPr id="110" name="Freeform 315">
              <a:extLst>
                <a:ext uri="{FF2B5EF4-FFF2-40B4-BE49-F238E27FC236}">
                  <a16:creationId xmlns:a16="http://schemas.microsoft.com/office/drawing/2014/main" xmlns="" id="{B61A7783-C6E4-A1BC-893D-A24004C7D69E}"/>
                </a:ext>
              </a:extLst>
            </p:cNvPr>
            <p:cNvSpPr>
              <a:spLocks noChangeArrowheads="1"/>
            </p:cNvSpPr>
            <p:nvPr/>
          </p:nvSpPr>
          <p:spPr bwMode="auto">
            <a:xfrm>
              <a:off x="6037072" y="4190756"/>
              <a:ext cx="1585507" cy="1218595"/>
            </a:xfrm>
            <a:custGeom>
              <a:avLst/>
              <a:gdLst>
                <a:gd name="T0" fmla="*/ 2259 w 3146"/>
                <a:gd name="T1" fmla="*/ 1971 h 2415"/>
                <a:gd name="T2" fmla="*/ 2259 w 3146"/>
                <a:gd name="T3" fmla="*/ 1971 h 2415"/>
                <a:gd name="T4" fmla="*/ 3136 w 3146"/>
                <a:gd name="T5" fmla="*/ 343 h 2415"/>
                <a:gd name="T6" fmla="*/ 3082 w 3146"/>
                <a:gd name="T7" fmla="*/ 262 h 2415"/>
                <a:gd name="T8" fmla="*/ 2973 w 3146"/>
                <a:gd name="T9" fmla="*/ 226 h 2415"/>
                <a:gd name="T10" fmla="*/ 1482 w 3146"/>
                <a:gd name="T11" fmla="*/ 36 h 2415"/>
                <a:gd name="T12" fmla="*/ 722 w 3146"/>
                <a:gd name="T13" fmla="*/ 289 h 2415"/>
                <a:gd name="T14" fmla="*/ 288 w 3146"/>
                <a:gd name="T15" fmla="*/ 1528 h 2415"/>
                <a:gd name="T16" fmla="*/ 324 w 3146"/>
                <a:gd name="T17" fmla="*/ 1681 h 2415"/>
                <a:gd name="T18" fmla="*/ 189 w 3146"/>
                <a:gd name="T19" fmla="*/ 1763 h 2415"/>
                <a:gd name="T20" fmla="*/ 189 w 3146"/>
                <a:gd name="T21" fmla="*/ 1763 h 2415"/>
                <a:gd name="T22" fmla="*/ 72 w 3146"/>
                <a:gd name="T23" fmla="*/ 1826 h 2415"/>
                <a:gd name="T24" fmla="*/ 27 w 3146"/>
                <a:gd name="T25" fmla="*/ 1926 h 2415"/>
                <a:gd name="T26" fmla="*/ 134 w 3146"/>
                <a:gd name="T27" fmla="*/ 1952 h 2415"/>
                <a:gd name="T28" fmla="*/ 351 w 3146"/>
                <a:gd name="T29" fmla="*/ 1835 h 2415"/>
                <a:gd name="T30" fmla="*/ 442 w 3146"/>
                <a:gd name="T31" fmla="*/ 1853 h 2415"/>
                <a:gd name="T32" fmla="*/ 1102 w 3146"/>
                <a:gd name="T33" fmla="*/ 2305 h 2415"/>
                <a:gd name="T34" fmla="*/ 2259 w 3146"/>
                <a:gd name="T35" fmla="*/ 1971 h 2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6" h="2415">
                  <a:moveTo>
                    <a:pt x="2259" y="1971"/>
                  </a:moveTo>
                  <a:lnTo>
                    <a:pt x="2259" y="1971"/>
                  </a:lnTo>
                  <a:cubicBezTo>
                    <a:pt x="2711" y="1519"/>
                    <a:pt x="2946" y="949"/>
                    <a:pt x="3136" y="343"/>
                  </a:cubicBezTo>
                  <a:cubicBezTo>
                    <a:pt x="3145" y="307"/>
                    <a:pt x="3127" y="271"/>
                    <a:pt x="3082" y="262"/>
                  </a:cubicBezTo>
                  <a:cubicBezTo>
                    <a:pt x="3045" y="244"/>
                    <a:pt x="3009" y="235"/>
                    <a:pt x="2973" y="226"/>
                  </a:cubicBezTo>
                  <a:cubicBezTo>
                    <a:pt x="2485" y="90"/>
                    <a:pt x="1997" y="0"/>
                    <a:pt x="1482" y="36"/>
                  </a:cubicBezTo>
                  <a:cubicBezTo>
                    <a:pt x="1210" y="54"/>
                    <a:pt x="948" y="127"/>
                    <a:pt x="722" y="289"/>
                  </a:cubicBezTo>
                  <a:cubicBezTo>
                    <a:pt x="342" y="569"/>
                    <a:pt x="162" y="1085"/>
                    <a:pt x="288" y="1528"/>
                  </a:cubicBezTo>
                  <a:cubicBezTo>
                    <a:pt x="306" y="1573"/>
                    <a:pt x="342" y="1645"/>
                    <a:pt x="324" y="1681"/>
                  </a:cubicBezTo>
                  <a:cubicBezTo>
                    <a:pt x="306" y="1718"/>
                    <a:pt x="234" y="1735"/>
                    <a:pt x="189" y="1763"/>
                  </a:cubicBezTo>
                  <a:lnTo>
                    <a:pt x="189" y="1763"/>
                  </a:lnTo>
                  <a:cubicBezTo>
                    <a:pt x="144" y="1781"/>
                    <a:pt x="107" y="1808"/>
                    <a:pt x="72" y="1826"/>
                  </a:cubicBezTo>
                  <a:cubicBezTo>
                    <a:pt x="27" y="1844"/>
                    <a:pt x="0" y="1880"/>
                    <a:pt x="27" y="1926"/>
                  </a:cubicBezTo>
                  <a:cubicBezTo>
                    <a:pt x="45" y="1962"/>
                    <a:pt x="81" y="1980"/>
                    <a:pt x="134" y="1952"/>
                  </a:cubicBezTo>
                  <a:cubicBezTo>
                    <a:pt x="207" y="1916"/>
                    <a:pt x="279" y="1871"/>
                    <a:pt x="351" y="1835"/>
                  </a:cubicBezTo>
                  <a:cubicBezTo>
                    <a:pt x="397" y="1808"/>
                    <a:pt x="415" y="1808"/>
                    <a:pt x="442" y="1853"/>
                  </a:cubicBezTo>
                  <a:cubicBezTo>
                    <a:pt x="604" y="2088"/>
                    <a:pt x="831" y="2242"/>
                    <a:pt x="1102" y="2305"/>
                  </a:cubicBezTo>
                  <a:cubicBezTo>
                    <a:pt x="1545" y="2414"/>
                    <a:pt x="1933" y="2287"/>
                    <a:pt x="2259" y="1971"/>
                  </a:cubicBezTo>
                </a:path>
              </a:pathLst>
            </a:custGeom>
            <a:solidFill>
              <a:srgbClr val="92D050"/>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Nhóm 87">
              <a:extLst>
                <a:ext uri="{FF2B5EF4-FFF2-40B4-BE49-F238E27FC236}">
                  <a16:creationId xmlns:a16="http://schemas.microsoft.com/office/drawing/2014/main" xmlns="" id="{852EBD88-33AC-07AD-1386-961A1D4A03A6}"/>
                </a:ext>
              </a:extLst>
            </p:cNvPr>
            <p:cNvGrpSpPr/>
            <p:nvPr/>
          </p:nvGrpSpPr>
          <p:grpSpPr>
            <a:xfrm>
              <a:off x="6568539" y="4193810"/>
              <a:ext cx="4963270" cy="888657"/>
              <a:chOff x="6568539" y="4193810"/>
              <a:chExt cx="4963270" cy="888657"/>
            </a:xfrm>
          </p:grpSpPr>
          <p:sp>
            <p:nvSpPr>
              <p:cNvPr id="112" name="Freeform 321">
                <a:extLst>
                  <a:ext uri="{FF2B5EF4-FFF2-40B4-BE49-F238E27FC236}">
                    <a16:creationId xmlns:a16="http://schemas.microsoft.com/office/drawing/2014/main" xmlns="" id="{02D784C7-B2E8-B3B4-F231-2222DCEC9814}"/>
                  </a:ext>
                </a:extLst>
              </p:cNvPr>
              <p:cNvSpPr>
                <a:spLocks noChangeArrowheads="1"/>
              </p:cNvSpPr>
              <p:nvPr/>
            </p:nvSpPr>
            <p:spPr bwMode="auto">
              <a:xfrm>
                <a:off x="6568539" y="4497629"/>
                <a:ext cx="524797" cy="584838"/>
              </a:xfrm>
              <a:custGeom>
                <a:avLst/>
                <a:gdLst>
                  <a:gd name="T0" fmla="*/ 1030 w 1040"/>
                  <a:gd name="T1" fmla="*/ 325 h 1158"/>
                  <a:gd name="T2" fmla="*/ 1030 w 1040"/>
                  <a:gd name="T3" fmla="*/ 325 h 1158"/>
                  <a:gd name="T4" fmla="*/ 994 w 1040"/>
                  <a:gd name="T5" fmla="*/ 307 h 1158"/>
                  <a:gd name="T6" fmla="*/ 949 w 1040"/>
                  <a:gd name="T7" fmla="*/ 307 h 1158"/>
                  <a:gd name="T8" fmla="*/ 705 w 1040"/>
                  <a:gd name="T9" fmla="*/ 18 h 1158"/>
                  <a:gd name="T10" fmla="*/ 642 w 1040"/>
                  <a:gd name="T11" fmla="*/ 9 h 1158"/>
                  <a:gd name="T12" fmla="*/ 642 w 1040"/>
                  <a:gd name="T13" fmla="*/ 72 h 1158"/>
                  <a:gd name="T14" fmla="*/ 840 w 1040"/>
                  <a:gd name="T15" fmla="*/ 307 h 1158"/>
                  <a:gd name="T16" fmla="*/ 189 w 1040"/>
                  <a:gd name="T17" fmla="*/ 307 h 1158"/>
                  <a:gd name="T18" fmla="*/ 388 w 1040"/>
                  <a:gd name="T19" fmla="*/ 72 h 1158"/>
                  <a:gd name="T20" fmla="*/ 388 w 1040"/>
                  <a:gd name="T21" fmla="*/ 9 h 1158"/>
                  <a:gd name="T22" fmla="*/ 325 w 1040"/>
                  <a:gd name="T23" fmla="*/ 18 h 1158"/>
                  <a:gd name="T24" fmla="*/ 72 w 1040"/>
                  <a:gd name="T25" fmla="*/ 307 h 1158"/>
                  <a:gd name="T26" fmla="*/ 45 w 1040"/>
                  <a:gd name="T27" fmla="*/ 307 h 1158"/>
                  <a:gd name="T28" fmla="*/ 45 w 1040"/>
                  <a:gd name="T29" fmla="*/ 307 h 1158"/>
                  <a:gd name="T30" fmla="*/ 18 w 1040"/>
                  <a:gd name="T31" fmla="*/ 325 h 1158"/>
                  <a:gd name="T32" fmla="*/ 9 w 1040"/>
                  <a:gd name="T33" fmla="*/ 379 h 1158"/>
                  <a:gd name="T34" fmla="*/ 18 w 1040"/>
                  <a:gd name="T35" fmla="*/ 442 h 1158"/>
                  <a:gd name="T36" fmla="*/ 45 w 1040"/>
                  <a:gd name="T37" fmla="*/ 632 h 1158"/>
                  <a:gd name="T38" fmla="*/ 117 w 1040"/>
                  <a:gd name="T39" fmla="*/ 976 h 1158"/>
                  <a:gd name="T40" fmla="*/ 117 w 1040"/>
                  <a:gd name="T41" fmla="*/ 994 h 1158"/>
                  <a:gd name="T42" fmla="*/ 262 w 1040"/>
                  <a:gd name="T43" fmla="*/ 1120 h 1158"/>
                  <a:gd name="T44" fmla="*/ 515 w 1040"/>
                  <a:gd name="T45" fmla="*/ 1157 h 1158"/>
                  <a:gd name="T46" fmla="*/ 533 w 1040"/>
                  <a:gd name="T47" fmla="*/ 1157 h 1158"/>
                  <a:gd name="T48" fmla="*/ 768 w 1040"/>
                  <a:gd name="T49" fmla="*/ 1129 h 1158"/>
                  <a:gd name="T50" fmla="*/ 931 w 1040"/>
                  <a:gd name="T51" fmla="*/ 1003 h 1158"/>
                  <a:gd name="T52" fmla="*/ 985 w 1040"/>
                  <a:gd name="T53" fmla="*/ 678 h 1158"/>
                  <a:gd name="T54" fmla="*/ 1021 w 1040"/>
                  <a:gd name="T55" fmla="*/ 461 h 1158"/>
                  <a:gd name="T56" fmla="*/ 1030 w 1040"/>
                  <a:gd name="T57" fmla="*/ 388 h 1158"/>
                  <a:gd name="T58" fmla="*/ 1030 w 1040"/>
                  <a:gd name="T59" fmla="*/ 325 h 1158"/>
                  <a:gd name="T60" fmla="*/ 904 w 1040"/>
                  <a:gd name="T61" fmla="*/ 678 h 1158"/>
                  <a:gd name="T62" fmla="*/ 904 w 1040"/>
                  <a:gd name="T63" fmla="*/ 678 h 1158"/>
                  <a:gd name="T64" fmla="*/ 849 w 1040"/>
                  <a:gd name="T65" fmla="*/ 985 h 1158"/>
                  <a:gd name="T66" fmla="*/ 750 w 1040"/>
                  <a:gd name="T67" fmla="*/ 1048 h 1158"/>
                  <a:gd name="T68" fmla="*/ 515 w 1040"/>
                  <a:gd name="T69" fmla="*/ 1066 h 1158"/>
                  <a:gd name="T70" fmla="*/ 289 w 1040"/>
                  <a:gd name="T71" fmla="*/ 1039 h 1158"/>
                  <a:gd name="T72" fmla="*/ 198 w 1040"/>
                  <a:gd name="T73" fmla="*/ 976 h 1158"/>
                  <a:gd name="T74" fmla="*/ 198 w 1040"/>
                  <a:gd name="T75" fmla="*/ 958 h 1158"/>
                  <a:gd name="T76" fmla="*/ 90 w 1040"/>
                  <a:gd name="T77" fmla="*/ 388 h 1158"/>
                  <a:gd name="T78" fmla="*/ 90 w 1040"/>
                  <a:gd name="T79" fmla="*/ 388 h 1158"/>
                  <a:gd name="T80" fmla="*/ 90 w 1040"/>
                  <a:gd name="T81" fmla="*/ 388 h 1158"/>
                  <a:gd name="T82" fmla="*/ 90 w 1040"/>
                  <a:gd name="T83" fmla="*/ 388 h 1158"/>
                  <a:gd name="T84" fmla="*/ 931 w 1040"/>
                  <a:gd name="T85" fmla="*/ 388 h 1158"/>
                  <a:gd name="T86" fmla="*/ 931 w 1040"/>
                  <a:gd name="T87" fmla="*/ 388 h 1158"/>
                  <a:gd name="T88" fmla="*/ 931 w 1040"/>
                  <a:gd name="T89" fmla="*/ 388 h 1158"/>
                  <a:gd name="T90" fmla="*/ 949 w 1040"/>
                  <a:gd name="T91" fmla="*/ 388 h 1158"/>
                  <a:gd name="T92" fmla="*/ 904 w 1040"/>
                  <a:gd name="T93" fmla="*/ 678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40" h="1158">
                    <a:moveTo>
                      <a:pt x="1030" y="325"/>
                    </a:moveTo>
                    <a:lnTo>
                      <a:pt x="1030" y="325"/>
                    </a:lnTo>
                    <a:cubicBezTo>
                      <a:pt x="1021" y="316"/>
                      <a:pt x="1003" y="307"/>
                      <a:pt x="994" y="307"/>
                    </a:cubicBezTo>
                    <a:cubicBezTo>
                      <a:pt x="949" y="307"/>
                      <a:pt x="949" y="307"/>
                      <a:pt x="949" y="307"/>
                    </a:cubicBezTo>
                    <a:cubicBezTo>
                      <a:pt x="705" y="18"/>
                      <a:pt x="705" y="18"/>
                      <a:pt x="705" y="18"/>
                    </a:cubicBezTo>
                    <a:cubicBezTo>
                      <a:pt x="687" y="0"/>
                      <a:pt x="659" y="0"/>
                      <a:pt x="642" y="9"/>
                    </a:cubicBezTo>
                    <a:cubicBezTo>
                      <a:pt x="623" y="27"/>
                      <a:pt x="623" y="54"/>
                      <a:pt x="642" y="72"/>
                    </a:cubicBezTo>
                    <a:cubicBezTo>
                      <a:pt x="840" y="307"/>
                      <a:pt x="840" y="307"/>
                      <a:pt x="840" y="307"/>
                    </a:cubicBezTo>
                    <a:cubicBezTo>
                      <a:pt x="189" y="307"/>
                      <a:pt x="189" y="307"/>
                      <a:pt x="189" y="307"/>
                    </a:cubicBezTo>
                    <a:cubicBezTo>
                      <a:pt x="388" y="72"/>
                      <a:pt x="388" y="72"/>
                      <a:pt x="388" y="72"/>
                    </a:cubicBezTo>
                    <a:cubicBezTo>
                      <a:pt x="406" y="54"/>
                      <a:pt x="406" y="27"/>
                      <a:pt x="388" y="9"/>
                    </a:cubicBezTo>
                    <a:cubicBezTo>
                      <a:pt x="370" y="0"/>
                      <a:pt x="343" y="0"/>
                      <a:pt x="325" y="18"/>
                    </a:cubicBezTo>
                    <a:cubicBezTo>
                      <a:pt x="72" y="307"/>
                      <a:pt x="72" y="307"/>
                      <a:pt x="72" y="307"/>
                    </a:cubicBezTo>
                    <a:cubicBezTo>
                      <a:pt x="45" y="307"/>
                      <a:pt x="45" y="307"/>
                      <a:pt x="45" y="307"/>
                    </a:cubicBezTo>
                    <a:lnTo>
                      <a:pt x="45" y="307"/>
                    </a:lnTo>
                    <a:cubicBezTo>
                      <a:pt x="36" y="307"/>
                      <a:pt x="27" y="316"/>
                      <a:pt x="18" y="325"/>
                    </a:cubicBezTo>
                    <a:cubicBezTo>
                      <a:pt x="0" y="334"/>
                      <a:pt x="0" y="361"/>
                      <a:pt x="9" y="379"/>
                    </a:cubicBezTo>
                    <a:cubicBezTo>
                      <a:pt x="9" y="397"/>
                      <a:pt x="9" y="416"/>
                      <a:pt x="18" y="442"/>
                    </a:cubicBezTo>
                    <a:cubicBezTo>
                      <a:pt x="27" y="488"/>
                      <a:pt x="36" y="551"/>
                      <a:pt x="45" y="632"/>
                    </a:cubicBezTo>
                    <a:cubicBezTo>
                      <a:pt x="72" y="768"/>
                      <a:pt x="108" y="922"/>
                      <a:pt x="117" y="976"/>
                    </a:cubicBezTo>
                    <a:cubicBezTo>
                      <a:pt x="117" y="985"/>
                      <a:pt x="117" y="985"/>
                      <a:pt x="117" y="994"/>
                    </a:cubicBezTo>
                    <a:cubicBezTo>
                      <a:pt x="126" y="1048"/>
                      <a:pt x="180" y="1093"/>
                      <a:pt x="262" y="1120"/>
                    </a:cubicBezTo>
                    <a:cubicBezTo>
                      <a:pt x="334" y="1139"/>
                      <a:pt x="425" y="1157"/>
                      <a:pt x="515" y="1157"/>
                    </a:cubicBezTo>
                    <a:cubicBezTo>
                      <a:pt x="524" y="1157"/>
                      <a:pt x="533" y="1157"/>
                      <a:pt x="533" y="1157"/>
                    </a:cubicBezTo>
                    <a:cubicBezTo>
                      <a:pt x="623" y="1157"/>
                      <a:pt x="705" y="1148"/>
                      <a:pt x="768" y="1129"/>
                    </a:cubicBezTo>
                    <a:cubicBezTo>
                      <a:pt x="867" y="1103"/>
                      <a:pt x="913" y="1057"/>
                      <a:pt x="931" y="1003"/>
                    </a:cubicBezTo>
                    <a:cubicBezTo>
                      <a:pt x="931" y="994"/>
                      <a:pt x="958" y="831"/>
                      <a:pt x="985" y="678"/>
                    </a:cubicBezTo>
                    <a:cubicBezTo>
                      <a:pt x="1003" y="587"/>
                      <a:pt x="1012" y="515"/>
                      <a:pt x="1021" y="461"/>
                    </a:cubicBezTo>
                    <a:cubicBezTo>
                      <a:pt x="1030" y="425"/>
                      <a:pt x="1030" y="406"/>
                      <a:pt x="1030" y="388"/>
                    </a:cubicBezTo>
                    <a:cubicBezTo>
                      <a:pt x="1039" y="352"/>
                      <a:pt x="1039" y="334"/>
                      <a:pt x="1030" y="325"/>
                    </a:cubicBezTo>
                    <a:close/>
                    <a:moveTo>
                      <a:pt x="904" y="678"/>
                    </a:moveTo>
                    <a:lnTo>
                      <a:pt x="904" y="678"/>
                    </a:lnTo>
                    <a:cubicBezTo>
                      <a:pt x="876" y="831"/>
                      <a:pt x="849" y="976"/>
                      <a:pt x="849" y="985"/>
                    </a:cubicBezTo>
                    <a:cubicBezTo>
                      <a:pt x="840" y="1003"/>
                      <a:pt x="813" y="1030"/>
                      <a:pt x="750" y="1048"/>
                    </a:cubicBezTo>
                    <a:cubicBezTo>
                      <a:pt x="687" y="1066"/>
                      <a:pt x="605" y="1075"/>
                      <a:pt x="515" y="1066"/>
                    </a:cubicBezTo>
                    <a:cubicBezTo>
                      <a:pt x="434" y="1066"/>
                      <a:pt x="352" y="1057"/>
                      <a:pt x="289" y="1039"/>
                    </a:cubicBezTo>
                    <a:cubicBezTo>
                      <a:pt x="217" y="1012"/>
                      <a:pt x="198" y="985"/>
                      <a:pt x="198" y="976"/>
                    </a:cubicBezTo>
                    <a:cubicBezTo>
                      <a:pt x="198" y="976"/>
                      <a:pt x="198" y="967"/>
                      <a:pt x="198" y="958"/>
                    </a:cubicBezTo>
                    <a:cubicBezTo>
                      <a:pt x="126" y="596"/>
                      <a:pt x="99" y="452"/>
                      <a:pt x="90" y="388"/>
                    </a:cubicBezTo>
                    <a:lnTo>
                      <a:pt x="90" y="388"/>
                    </a:lnTo>
                    <a:lnTo>
                      <a:pt x="90" y="388"/>
                    </a:lnTo>
                    <a:lnTo>
                      <a:pt x="90" y="388"/>
                    </a:lnTo>
                    <a:cubicBezTo>
                      <a:pt x="931" y="388"/>
                      <a:pt x="931" y="388"/>
                      <a:pt x="931" y="388"/>
                    </a:cubicBezTo>
                    <a:lnTo>
                      <a:pt x="931" y="388"/>
                    </a:lnTo>
                    <a:lnTo>
                      <a:pt x="931" y="388"/>
                    </a:lnTo>
                    <a:cubicBezTo>
                      <a:pt x="949" y="388"/>
                      <a:pt x="949" y="388"/>
                      <a:pt x="949" y="388"/>
                    </a:cubicBezTo>
                    <a:cubicBezTo>
                      <a:pt x="940" y="433"/>
                      <a:pt x="931" y="515"/>
                      <a:pt x="904" y="678"/>
                    </a:cubicBezTo>
                    <a:close/>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13" name="Freeform 322">
                <a:extLst>
                  <a:ext uri="{FF2B5EF4-FFF2-40B4-BE49-F238E27FC236}">
                    <a16:creationId xmlns:a16="http://schemas.microsoft.com/office/drawing/2014/main" xmlns="" id="{51486B23-9420-4DAC-28CF-CE110A1D61C4}"/>
                  </a:ext>
                </a:extLst>
              </p:cNvPr>
              <p:cNvSpPr>
                <a:spLocks noChangeArrowheads="1"/>
              </p:cNvSpPr>
              <p:nvPr/>
            </p:nvSpPr>
            <p:spPr bwMode="auto">
              <a:xfrm>
                <a:off x="6706409" y="4742237"/>
                <a:ext cx="46699" cy="200134"/>
              </a:xfrm>
              <a:custGeom>
                <a:avLst/>
                <a:gdLst>
                  <a:gd name="T0" fmla="*/ 45 w 91"/>
                  <a:gd name="T1" fmla="*/ 0 h 399"/>
                  <a:gd name="T2" fmla="*/ 45 w 91"/>
                  <a:gd name="T3" fmla="*/ 0 h 399"/>
                  <a:gd name="T4" fmla="*/ 0 w 91"/>
                  <a:gd name="T5" fmla="*/ 45 h 399"/>
                  <a:gd name="T6" fmla="*/ 0 w 91"/>
                  <a:gd name="T7" fmla="*/ 352 h 399"/>
                  <a:gd name="T8" fmla="*/ 45 w 91"/>
                  <a:gd name="T9" fmla="*/ 398 h 399"/>
                  <a:gd name="T10" fmla="*/ 90 w 91"/>
                  <a:gd name="T11" fmla="*/ 352 h 399"/>
                  <a:gd name="T12" fmla="*/ 90 w 91"/>
                  <a:gd name="T13" fmla="*/ 45 h 399"/>
                  <a:gd name="T14" fmla="*/ 45 w 91"/>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99">
                    <a:moveTo>
                      <a:pt x="45" y="0"/>
                    </a:moveTo>
                    <a:lnTo>
                      <a:pt x="45" y="0"/>
                    </a:lnTo>
                    <a:cubicBezTo>
                      <a:pt x="27" y="0"/>
                      <a:pt x="0" y="18"/>
                      <a:pt x="0" y="45"/>
                    </a:cubicBezTo>
                    <a:cubicBezTo>
                      <a:pt x="0" y="352"/>
                      <a:pt x="0" y="352"/>
                      <a:pt x="0" y="352"/>
                    </a:cubicBezTo>
                    <a:cubicBezTo>
                      <a:pt x="0" y="370"/>
                      <a:pt x="27" y="398"/>
                      <a:pt x="45" y="398"/>
                    </a:cubicBezTo>
                    <a:cubicBezTo>
                      <a:pt x="72" y="398"/>
                      <a:pt x="90" y="370"/>
                      <a:pt x="90" y="352"/>
                    </a:cubicBezTo>
                    <a:cubicBezTo>
                      <a:pt x="90" y="45"/>
                      <a:pt x="90" y="45"/>
                      <a:pt x="90" y="45"/>
                    </a:cubicBezTo>
                    <a:cubicBezTo>
                      <a:pt x="90" y="18"/>
                      <a:pt x="72" y="0"/>
                      <a:pt x="45"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14" name="Freeform 323">
                <a:extLst>
                  <a:ext uri="{FF2B5EF4-FFF2-40B4-BE49-F238E27FC236}">
                    <a16:creationId xmlns:a16="http://schemas.microsoft.com/office/drawing/2014/main" xmlns="" id="{589EA4EB-DDFE-1B43-0D6D-4C1405ACFB03}"/>
                  </a:ext>
                </a:extLst>
              </p:cNvPr>
              <p:cNvSpPr>
                <a:spLocks noChangeArrowheads="1"/>
              </p:cNvSpPr>
              <p:nvPr/>
            </p:nvSpPr>
            <p:spPr bwMode="auto">
              <a:xfrm>
                <a:off x="6806477" y="4764474"/>
                <a:ext cx="46698" cy="195687"/>
              </a:xfrm>
              <a:custGeom>
                <a:avLst/>
                <a:gdLst>
                  <a:gd name="T0" fmla="*/ 45 w 91"/>
                  <a:gd name="T1" fmla="*/ 0 h 390"/>
                  <a:gd name="T2" fmla="*/ 45 w 91"/>
                  <a:gd name="T3" fmla="*/ 0 h 390"/>
                  <a:gd name="T4" fmla="*/ 0 w 91"/>
                  <a:gd name="T5" fmla="*/ 45 h 390"/>
                  <a:gd name="T6" fmla="*/ 0 w 91"/>
                  <a:gd name="T7" fmla="*/ 353 h 390"/>
                  <a:gd name="T8" fmla="*/ 45 w 91"/>
                  <a:gd name="T9" fmla="*/ 389 h 390"/>
                  <a:gd name="T10" fmla="*/ 90 w 91"/>
                  <a:gd name="T11" fmla="*/ 353 h 390"/>
                  <a:gd name="T12" fmla="*/ 90 w 91"/>
                  <a:gd name="T13" fmla="*/ 45 h 390"/>
                  <a:gd name="T14" fmla="*/ 45 w 91"/>
                  <a:gd name="T15" fmla="*/ 0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390">
                    <a:moveTo>
                      <a:pt x="45" y="0"/>
                    </a:moveTo>
                    <a:lnTo>
                      <a:pt x="45" y="0"/>
                    </a:lnTo>
                    <a:cubicBezTo>
                      <a:pt x="18" y="0"/>
                      <a:pt x="0" y="18"/>
                      <a:pt x="0" y="45"/>
                    </a:cubicBezTo>
                    <a:cubicBezTo>
                      <a:pt x="0" y="353"/>
                      <a:pt x="0" y="353"/>
                      <a:pt x="0" y="353"/>
                    </a:cubicBezTo>
                    <a:cubicBezTo>
                      <a:pt x="0" y="371"/>
                      <a:pt x="18" y="389"/>
                      <a:pt x="45" y="389"/>
                    </a:cubicBezTo>
                    <a:cubicBezTo>
                      <a:pt x="72" y="389"/>
                      <a:pt x="90" y="371"/>
                      <a:pt x="90" y="353"/>
                    </a:cubicBezTo>
                    <a:cubicBezTo>
                      <a:pt x="90" y="45"/>
                      <a:pt x="90" y="45"/>
                      <a:pt x="90" y="45"/>
                    </a:cubicBezTo>
                    <a:cubicBezTo>
                      <a:pt x="90" y="18"/>
                      <a:pt x="72" y="0"/>
                      <a:pt x="45"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15" name="Freeform 324">
                <a:extLst>
                  <a:ext uri="{FF2B5EF4-FFF2-40B4-BE49-F238E27FC236}">
                    <a16:creationId xmlns:a16="http://schemas.microsoft.com/office/drawing/2014/main" xmlns="" id="{B1642C48-03A7-218C-1F12-DD87861AAC43}"/>
                  </a:ext>
                </a:extLst>
              </p:cNvPr>
              <p:cNvSpPr>
                <a:spLocks noChangeArrowheads="1"/>
              </p:cNvSpPr>
              <p:nvPr/>
            </p:nvSpPr>
            <p:spPr bwMode="auto">
              <a:xfrm>
                <a:off x="6906544" y="4742237"/>
                <a:ext cx="46699" cy="200134"/>
              </a:xfrm>
              <a:custGeom>
                <a:avLst/>
                <a:gdLst>
                  <a:gd name="T0" fmla="*/ 46 w 92"/>
                  <a:gd name="T1" fmla="*/ 0 h 399"/>
                  <a:gd name="T2" fmla="*/ 46 w 92"/>
                  <a:gd name="T3" fmla="*/ 0 h 399"/>
                  <a:gd name="T4" fmla="*/ 0 w 92"/>
                  <a:gd name="T5" fmla="*/ 45 h 399"/>
                  <a:gd name="T6" fmla="*/ 0 w 92"/>
                  <a:gd name="T7" fmla="*/ 352 h 399"/>
                  <a:gd name="T8" fmla="*/ 46 w 92"/>
                  <a:gd name="T9" fmla="*/ 398 h 399"/>
                  <a:gd name="T10" fmla="*/ 91 w 92"/>
                  <a:gd name="T11" fmla="*/ 352 h 399"/>
                  <a:gd name="T12" fmla="*/ 91 w 92"/>
                  <a:gd name="T13" fmla="*/ 45 h 399"/>
                  <a:gd name="T14" fmla="*/ 46 w 92"/>
                  <a:gd name="T15" fmla="*/ 0 h 3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399">
                    <a:moveTo>
                      <a:pt x="46" y="0"/>
                    </a:moveTo>
                    <a:lnTo>
                      <a:pt x="46" y="0"/>
                    </a:lnTo>
                    <a:cubicBezTo>
                      <a:pt x="19" y="0"/>
                      <a:pt x="0" y="18"/>
                      <a:pt x="0" y="45"/>
                    </a:cubicBezTo>
                    <a:cubicBezTo>
                      <a:pt x="0" y="352"/>
                      <a:pt x="0" y="352"/>
                      <a:pt x="0" y="352"/>
                    </a:cubicBezTo>
                    <a:cubicBezTo>
                      <a:pt x="0" y="370"/>
                      <a:pt x="19" y="398"/>
                      <a:pt x="46" y="398"/>
                    </a:cubicBezTo>
                    <a:cubicBezTo>
                      <a:pt x="64" y="398"/>
                      <a:pt x="91" y="370"/>
                      <a:pt x="91" y="352"/>
                    </a:cubicBezTo>
                    <a:cubicBezTo>
                      <a:pt x="91" y="45"/>
                      <a:pt x="91" y="45"/>
                      <a:pt x="91" y="45"/>
                    </a:cubicBezTo>
                    <a:cubicBezTo>
                      <a:pt x="91" y="18"/>
                      <a:pt x="64" y="0"/>
                      <a:pt x="46" y="0"/>
                    </a:cubicBezTo>
                  </a:path>
                </a:pathLst>
              </a:custGeom>
              <a:solidFill>
                <a:srgbClr val="FFFFFF"/>
              </a:solidFill>
              <a:ln>
                <a:noFill/>
              </a:ln>
              <a:effectLst/>
            </p:spPr>
            <p:txBody>
              <a:bodyPr wrap="none" anchor="ctr"/>
              <a:lstStyle/>
              <a:p>
                <a:pPr marL="0" marR="0" lvl="0" indent="0" defTabSz="457200" eaLnBrk="1" fontAlgn="auto" latinLnBrk="0" hangingPunct="1">
                  <a:lnSpc>
                    <a:spcPct val="100000"/>
                  </a:lnSpc>
                  <a:spcBef>
                    <a:spcPts val="0"/>
                  </a:spcBef>
                  <a:spcAft>
                    <a:spcPts val="0"/>
                  </a:spcAft>
                  <a:buClr>
                    <a:srgbClr val="000000"/>
                  </a:buClr>
                  <a:buSzTx/>
                  <a:buFontTx/>
                  <a:buNone/>
                  <a:tabLst/>
                  <a:defRPr/>
                </a:pPr>
                <a:endParaRPr kumimoji="0" lang="es-MX" sz="7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264;p9">
                <a:extLst>
                  <a:ext uri="{FF2B5EF4-FFF2-40B4-BE49-F238E27FC236}">
                    <a16:creationId xmlns:a16="http://schemas.microsoft.com/office/drawing/2014/main" xmlns="" id="{07F83F3C-50C7-8CFE-36C5-DD96BDF80D73}"/>
                  </a:ext>
                </a:extLst>
              </p:cNvPr>
              <p:cNvSpPr txBox="1"/>
              <p:nvPr/>
            </p:nvSpPr>
            <p:spPr>
              <a:xfrm>
                <a:off x="7760449" y="4193810"/>
                <a:ext cx="3771360" cy="613663"/>
              </a:xfrm>
              <a:prstGeom prst="rect">
                <a:avLst/>
              </a:prstGeom>
              <a:noFill/>
              <a:ln>
                <a:noFill/>
              </a:ln>
            </p:spPr>
            <p:txBody>
              <a:bodyPr spcFirstLastPara="1" wrap="square" lIns="45713" tIns="22850" rIns="45713" bIns="22850" anchor="t" anchorCtr="0">
                <a:noAutofit/>
              </a:bodyPr>
              <a:lstStyle/>
              <a:p>
                <a:pPr algn="ctr" defTabSz="457200">
                  <a:buClr>
                    <a:srgbClr val="000000"/>
                  </a:buClr>
                  <a:buSzPts val="3600"/>
                </a:pPr>
                <a:r>
                  <a:rPr lang="en-US" sz="2800">
                    <a:solidFill>
                      <a:srgbClr val="7030A0"/>
                    </a:solidFill>
                    <a:latin typeface="#9Slide07 IcielBC Cubano Normal" panose="00000500000000000000" pitchFamily="2" charset="0"/>
                    <a:ea typeface="+mj-ea"/>
                    <a:cs typeface="+mj-cs"/>
                    <a:sym typeface="Lato"/>
                  </a:rPr>
                  <a:t>Tình hình phát triển và sự phân bố</a:t>
                </a:r>
              </a:p>
            </p:txBody>
          </p:sp>
        </p:grpSp>
      </p:grpSp>
      <p:pic>
        <p:nvPicPr>
          <p:cNvPr id="28" name="Picture 27">
            <a:extLst>
              <a:ext uri="{FF2B5EF4-FFF2-40B4-BE49-F238E27FC236}">
                <a16:creationId xmlns:a16="http://schemas.microsoft.com/office/drawing/2014/main" xmlns="" id="{95490FA2-2501-3D2A-CFD7-E4411E7E1E5E}"/>
              </a:ext>
            </a:extLst>
          </p:cNvPr>
          <p:cNvPicPr>
            <a:picLocks noChangeAspect="1"/>
          </p:cNvPicPr>
          <p:nvPr/>
        </p:nvPicPr>
        <p:blipFill>
          <a:blip r:embed="rId8"/>
          <a:stretch>
            <a:fillRect/>
          </a:stretch>
        </p:blipFill>
        <p:spPr>
          <a:xfrm>
            <a:off x="9876016" y="139557"/>
            <a:ext cx="2057400" cy="2228850"/>
          </a:xfrm>
          <a:prstGeom prst="rect">
            <a:avLst/>
          </a:prstGeom>
        </p:spPr>
      </p:pic>
    </p:spTree>
    <p:extLst>
      <p:ext uri="{BB962C8B-B14F-4D97-AF65-F5344CB8AC3E}">
        <p14:creationId xmlns:p14="http://schemas.microsoft.com/office/powerpoint/2010/main" val="14715721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barn(inVertical)">
                                      <p:cBhvr>
                                        <p:cTn id="17" dur="500"/>
                                        <p:tgtEl>
                                          <p:spTgt spid="87"/>
                                        </p:tgtEl>
                                      </p:cBhvr>
                                    </p:animEffect>
                                  </p:childTnLst>
                                </p:cTn>
                              </p:par>
                              <p:par>
                                <p:cTn id="18" presetID="22" presetClass="entr" presetSubtype="8"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500"/>
                                        <p:tgtEl>
                                          <p:spTgt spid="89"/>
                                        </p:tgtEl>
                                      </p:cBhvr>
                                    </p:animEffect>
                                  </p:childTnLst>
                                </p:cTn>
                              </p:par>
                              <p:par>
                                <p:cTn id="21" presetID="22" presetClass="entr" presetSubtype="8"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wipe(left)">
                                      <p:cBhvr>
                                        <p:cTn id="23"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B2B1C73C-4090-4A75-98A0-30B81DE17033}"/>
              </a:ext>
            </a:extLst>
          </p:cNvPr>
          <p:cNvSpPr txBox="1"/>
          <p:nvPr/>
        </p:nvSpPr>
        <p:spPr>
          <a:xfrm>
            <a:off x="1347869" y="1257123"/>
            <a:ext cx="3345268" cy="1210879"/>
          </a:xfrm>
          <a:prstGeom prst="rect">
            <a:avLst/>
          </a:prstGeom>
        </p:spPr>
        <p:txBody>
          <a:bodyPr vert="horz" lIns="91440" tIns="45720" rIns="91440" bIns="45720" rtlCol="0" anchor="ctr">
            <a:normAutofit/>
          </a:bodyPr>
          <a:lstStyle/>
          <a:p>
            <a:pPr>
              <a:lnSpc>
                <a:spcPct val="90000"/>
              </a:lnSpc>
              <a:spcAft>
                <a:spcPts val="600"/>
              </a:spcAft>
            </a:pPr>
            <a:r>
              <a:rPr lang="en-US" sz="6600">
                <a:solidFill>
                  <a:srgbClr val="004351"/>
                </a:solidFill>
                <a:latin typeface="#9Slide05 Ciaobella" pitchFamily="2" charset="0"/>
              </a:rPr>
              <a:t>Nhiệm vụ 1</a:t>
            </a:r>
          </a:p>
          <a:p>
            <a:pPr indent="-228600">
              <a:lnSpc>
                <a:spcPct val="90000"/>
              </a:lnSpc>
              <a:spcAft>
                <a:spcPts val="600"/>
              </a:spcAft>
              <a:buFont typeface="Arial" panose="020B0604020202020204" pitchFamily="34" charset="0"/>
              <a:buChar char="•"/>
            </a:pPr>
            <a:endParaRPr lang="en-US" sz="3600">
              <a:solidFill>
                <a:srgbClr val="004351"/>
              </a:solidFill>
              <a:latin typeface="#9Slide07 SVNZiclets" panose="02000603000000000000" pitchFamily="2" charset="0"/>
            </a:endParaRPr>
          </a:p>
        </p:txBody>
      </p:sp>
      <p:sp>
        <p:nvSpPr>
          <p:cNvPr id="19" name="Rectangle 18">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C6C0C4CE-FB55-4BE9-8684-E4F0A27DAB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291" b="87839" l="10000" r="89996">
                        <a14:foregroundMark x1="12031" y1="25625" x2="12031" y2="25625"/>
                        <a14:foregroundMark x1="18594" y1="36875" x2="18594" y2="36875"/>
                        <a14:foregroundMark x1="77344" y1="20938" x2="77344" y2="20938"/>
                        <a14:foregroundMark x1="18906" y1="76094" x2="18906" y2="76094"/>
                        <a14:foregroundMark x1="79688" y1="66719" x2="79688" y2="66719"/>
                      </a14:backgroundRemoval>
                    </a14:imgEffect>
                  </a14:imgLayer>
                </a14:imgProps>
              </a:ext>
            </a:extLst>
          </a:blip>
          <a:srcRect t="597" r="4" b="2468"/>
          <a:stretch/>
        </p:blipFill>
        <p:spPr>
          <a:xfrm>
            <a:off x="6095999" y="1090449"/>
            <a:ext cx="5425410" cy="5259296"/>
          </a:xfrm>
          <a:prstGeom prst="rect">
            <a:avLst/>
          </a:prstGeom>
        </p:spPr>
      </p:pic>
      <p:sp>
        <p:nvSpPr>
          <p:cNvPr id="18" name="Hộp Văn bản 5">
            <a:extLst>
              <a:ext uri="{FF2B5EF4-FFF2-40B4-BE49-F238E27FC236}">
                <a16:creationId xmlns:a16="http://schemas.microsoft.com/office/drawing/2014/main" xmlns="" id="{3FFDCB1D-6341-4615-A523-2B727FE8A443}"/>
              </a:ext>
            </a:extLst>
          </p:cNvPr>
          <p:cNvSpPr txBox="1"/>
          <p:nvPr/>
        </p:nvSpPr>
        <p:spPr>
          <a:xfrm>
            <a:off x="1988781" y="109614"/>
            <a:ext cx="7978466" cy="769441"/>
          </a:xfrm>
          <a:prstGeom prst="rect">
            <a:avLst/>
          </a:prstGeom>
          <a:solidFill>
            <a:schemeClr val="bg1"/>
          </a:solidFill>
        </p:spPr>
        <p:txBody>
          <a:bodyPr wrap="none" rtlCol="0">
            <a:spAutoFit/>
          </a:bodyPr>
          <a:lstStyle/>
          <a:p>
            <a:pPr>
              <a:defRPr/>
            </a:pPr>
            <a:r>
              <a:rPr lang="vi-VN" sz="4400" b="1" kern="0">
                <a:solidFill>
                  <a:srgbClr val="00B050"/>
                </a:solidFill>
                <a:latin typeface="#9Slide03 Bebas Neue Bold" panose="020B0606020202050201" pitchFamily="34" charset="0"/>
              </a:rPr>
              <a:t>HOẠT ĐỘNG 1: TÌM HIỂU VỀ NGÀNH LÂM NGHIỆP</a:t>
            </a:r>
            <a:endParaRPr lang="en-US" sz="4400" b="1" kern="0">
              <a:solidFill>
                <a:srgbClr val="00B050"/>
              </a:solidFill>
              <a:latin typeface="#9Slide03 Bebas Neue Bold" panose="020B0606020202050201" pitchFamily="34" charset="0"/>
            </a:endParaRPr>
          </a:p>
        </p:txBody>
      </p:sp>
      <p:sp>
        <p:nvSpPr>
          <p:cNvPr id="8" name="TextBox 7">
            <a:extLst>
              <a:ext uri="{FF2B5EF4-FFF2-40B4-BE49-F238E27FC236}">
                <a16:creationId xmlns:a16="http://schemas.microsoft.com/office/drawing/2014/main" xmlns="" id="{8A8D131D-AAD3-4987-B450-FBFD77811E16}"/>
              </a:ext>
            </a:extLst>
          </p:cNvPr>
          <p:cNvSpPr txBox="1"/>
          <p:nvPr/>
        </p:nvSpPr>
        <p:spPr>
          <a:xfrm>
            <a:off x="721892" y="2818003"/>
            <a:ext cx="4329390" cy="1077218"/>
          </a:xfrm>
          <a:prstGeom prst="rect">
            <a:avLst/>
          </a:prstGeom>
          <a:noFill/>
        </p:spPr>
        <p:txBody>
          <a:bodyPr wrap="square" rtlCol="0">
            <a:spAutoFit/>
          </a:bodyPr>
          <a:lstStyle/>
          <a:p>
            <a:pPr algn="just"/>
            <a:r>
              <a:rPr lang="vi-VN" sz="3200">
                <a:solidFill>
                  <a:srgbClr val="0070C0"/>
                </a:solidFill>
                <a:latin typeface="#9Slide03 SFU Futura_03" panose="00000400000000000000" pitchFamily="2" charset="0"/>
              </a:rPr>
              <a:t>Thuyết trình ngắn gọn về vai trò của rừng</a:t>
            </a:r>
            <a:endParaRPr lang="en-US" sz="3200">
              <a:solidFill>
                <a:srgbClr val="0070C0"/>
              </a:solidFill>
              <a:latin typeface="#9Slide03 SFU Futura_03" panose="00000400000000000000" pitchFamily="2" charset="0"/>
            </a:endParaRPr>
          </a:p>
        </p:txBody>
      </p:sp>
      <p:pic>
        <p:nvPicPr>
          <p:cNvPr id="9" name="Picture 8">
            <a:extLst>
              <a:ext uri="{FF2B5EF4-FFF2-40B4-BE49-F238E27FC236}">
                <a16:creationId xmlns:a16="http://schemas.microsoft.com/office/drawing/2014/main" xmlns="" id="{BF83CD78-2832-4668-80E4-6E143F8FF57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4535" y1="44186" x2="34535" y2="44186"/>
                        <a14:foregroundMark x1="55233" y1="47791" x2="54535" y2="46860"/>
                        <a14:foregroundMark x1="52326" y1="38953" x2="52326" y2="38953"/>
                        <a14:foregroundMark x1="53372" y1="39767" x2="53372" y2="39767"/>
                        <a14:foregroundMark x1="37442" y1="36628" x2="37442" y2="36628"/>
                        <a14:foregroundMark x1="38256" y1="39070" x2="38256" y2="39070"/>
                      </a14:backgroundRemoval>
                    </a14:imgEffect>
                  </a14:imgLayer>
                </a14:imgProps>
              </a:ext>
            </a:extLst>
          </a:blip>
          <a:stretch>
            <a:fillRect/>
          </a:stretch>
        </p:blipFill>
        <p:spPr>
          <a:xfrm>
            <a:off x="180747" y="4459708"/>
            <a:ext cx="2291400" cy="2291400"/>
          </a:xfrm>
          <a:prstGeom prst="rect">
            <a:avLst/>
          </a:prstGeom>
        </p:spPr>
      </p:pic>
      <p:sp>
        <p:nvSpPr>
          <p:cNvPr id="10" name="TextBox 9">
            <a:extLst>
              <a:ext uri="{FF2B5EF4-FFF2-40B4-BE49-F238E27FC236}">
                <a16:creationId xmlns:a16="http://schemas.microsoft.com/office/drawing/2014/main" xmlns="" id="{309EC205-563A-4643-AC55-2058D50D5F34}"/>
              </a:ext>
            </a:extLst>
          </p:cNvPr>
          <p:cNvSpPr txBox="1"/>
          <p:nvPr/>
        </p:nvSpPr>
        <p:spPr>
          <a:xfrm>
            <a:off x="2300055" y="5306153"/>
            <a:ext cx="2888932" cy="584775"/>
          </a:xfrm>
          <a:prstGeom prst="rect">
            <a:avLst/>
          </a:prstGeom>
          <a:noFill/>
        </p:spPr>
        <p:txBody>
          <a:bodyPr wrap="none" rtlCol="0">
            <a:spAutoFit/>
          </a:bodyPr>
          <a:lstStyle/>
          <a:p>
            <a:r>
              <a:rPr lang="vi-VN" sz="3200" b="1">
                <a:solidFill>
                  <a:srgbClr val="7030A0"/>
                </a:solidFill>
                <a:latin typeface="#9Slide03 SFU Futura_09" panose="00000400000000000000" pitchFamily="2" charset="0"/>
              </a:rPr>
              <a:t>1 phút chuẩn bị</a:t>
            </a:r>
            <a:endParaRPr lang="en-US" sz="3200" b="1">
              <a:solidFill>
                <a:srgbClr val="7030A0"/>
              </a:solidFill>
              <a:latin typeface="#9Slide03 SFU Futura_09" panose="00000400000000000000" pitchFamily="2" charset="0"/>
            </a:endParaRPr>
          </a:p>
        </p:txBody>
      </p:sp>
    </p:spTree>
    <p:extLst>
      <p:ext uri="{BB962C8B-B14F-4D97-AF65-F5344CB8AC3E}">
        <p14:creationId xmlns:p14="http://schemas.microsoft.com/office/powerpoint/2010/main" val="4175769476"/>
      </p:ext>
    </p:extLst>
  </p:cSld>
  <p:clrMapOvr>
    <a:masterClrMapping/>
  </p:clrMapOvr>
  <p:transition spd="slow">
    <p:wheel spokes="1"/>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xmlns="" id="{A3C210E6-A35A-4F68-8D60-801A019C75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0642E483-9884-4A8D-922E-BC90636DD27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3783" r="-2" b="-2"/>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a:extLst>
              <a:ext uri="{FF2B5EF4-FFF2-40B4-BE49-F238E27FC236}">
                <a16:creationId xmlns:a16="http://schemas.microsoft.com/office/drawing/2014/main" xmlns="" id="{1D461546-20A4-4DE1-D440-04C3AEBD45DC}"/>
              </a:ext>
            </a:extLst>
          </p:cNvPr>
          <p:cNvPicPr>
            <a:picLocks noChangeAspect="1"/>
          </p:cNvPicPr>
          <p:nvPr/>
        </p:nvPicPr>
        <p:blipFill rotWithShape="1">
          <a:blip r:embed="rId4"/>
          <a:srcRect l="6666" r="2" b="2"/>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1" name="Hình ảnh 7">
            <a:extLst>
              <a:ext uri="{FF2B5EF4-FFF2-40B4-BE49-F238E27FC236}">
                <a16:creationId xmlns:a16="http://schemas.microsoft.com/office/drawing/2014/main" xmlns="" id="{B22E833B-FBFB-4656-955A-7BEFCE7E89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t="17979" r="1" b="1296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53" name="Freeform: Shape 52">
            <a:extLst>
              <a:ext uri="{FF2B5EF4-FFF2-40B4-BE49-F238E27FC236}">
                <a16:creationId xmlns:a16="http://schemas.microsoft.com/office/drawing/2014/main" xmlns="" id="{AC0D06B0-F19C-459E-B221-A34B506FB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Freeform: Shape 54">
            <a:extLst>
              <a:ext uri="{FF2B5EF4-FFF2-40B4-BE49-F238E27FC236}">
                <a16:creationId xmlns:a16="http://schemas.microsoft.com/office/drawing/2014/main" xmlns="" id="{345B26DA-1C6B-4C66-81C9-9C1877FC2D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xmlns="" id="{98DE6C44-43F8-4DE4-AB81-66853FFEA0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xmlns="" id="{2409529B-9B56-4F10-BE4D-F934DB89E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3CE948E2-134C-4E06-B89F-9676641D0222}"/>
              </a:ext>
            </a:extLst>
          </p:cNvPr>
          <p:cNvSpPr txBox="1"/>
          <p:nvPr/>
        </p:nvSpPr>
        <p:spPr>
          <a:xfrm>
            <a:off x="64008" y="2778128"/>
            <a:ext cx="3636150" cy="1613279"/>
          </a:xfrm>
          <a:prstGeom prst="rect">
            <a:avLst/>
          </a:prstGeom>
        </p:spPr>
        <p:txBody>
          <a:bodyPr vert="horz" lIns="91440" tIns="45720" rIns="91440" bIns="45720" rtlCol="0">
            <a:noAutofit/>
          </a:bodyPr>
          <a:lstStyle/>
          <a:p>
            <a:pPr algn="ctr">
              <a:lnSpc>
                <a:spcPct val="90000"/>
              </a:lnSpc>
              <a:spcAft>
                <a:spcPts val="600"/>
              </a:spcAft>
            </a:pPr>
            <a:r>
              <a:rPr lang="en-US" sz="3200">
                <a:solidFill>
                  <a:srgbClr val="ED7D31"/>
                </a:solidFill>
                <a:latin typeface="#9Slide03 SFU Futura_03" panose="00000400000000000000" pitchFamily="2" charset="0"/>
              </a:rPr>
              <a:t>Cung cấp lâm sản phục vụ cho các nhu cầu của xã hội</a:t>
            </a:r>
          </a:p>
        </p:txBody>
      </p:sp>
      <p:pic>
        <p:nvPicPr>
          <p:cNvPr id="2" name="Picture 1">
            <a:extLst>
              <a:ext uri="{FF2B5EF4-FFF2-40B4-BE49-F238E27FC236}">
                <a16:creationId xmlns:a16="http://schemas.microsoft.com/office/drawing/2014/main" xmlns="" id="{9869FC7F-EAFF-B603-B38C-9DACF747772C}"/>
              </a:ext>
            </a:extLst>
          </p:cNvPr>
          <p:cNvPicPr>
            <a:picLocks noChangeAspect="1"/>
          </p:cNvPicPr>
          <p:nvPr/>
        </p:nvPicPr>
        <p:blipFill rotWithShape="1">
          <a:blip r:embed="rId7"/>
          <a:srcRect l="2884" r="-4" b="-4"/>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17" name="TextBox 16">
            <a:extLst>
              <a:ext uri="{FF2B5EF4-FFF2-40B4-BE49-F238E27FC236}">
                <a16:creationId xmlns:a16="http://schemas.microsoft.com/office/drawing/2014/main" xmlns="" id="{37332B68-D7C3-3115-387F-E48692E489C4}"/>
              </a:ext>
            </a:extLst>
          </p:cNvPr>
          <p:cNvSpPr txBox="1"/>
          <p:nvPr/>
        </p:nvSpPr>
        <p:spPr>
          <a:xfrm>
            <a:off x="646118" y="1100102"/>
            <a:ext cx="2627434" cy="1201373"/>
          </a:xfrm>
          <a:prstGeom prst="rect">
            <a:avLst/>
          </a:prstGeom>
        </p:spPr>
        <p:txBody>
          <a:bodyPr vert="horz" lIns="91440" tIns="45720" rIns="91440" bIns="45720" rtlCol="0" anchor="ctr">
            <a:normAutofit/>
          </a:bodyPr>
          <a:lstStyle/>
          <a:p>
            <a:pPr>
              <a:lnSpc>
                <a:spcPct val="90000"/>
              </a:lnSpc>
              <a:spcAft>
                <a:spcPts val="600"/>
              </a:spcAft>
            </a:pPr>
            <a:r>
              <a:rPr lang="en-US" sz="4000">
                <a:solidFill>
                  <a:srgbClr val="7030A0"/>
                </a:solidFill>
                <a:latin typeface="#9Slide07 IcielBC Cubano Normal" panose="00000500000000000000" pitchFamily="2" charset="0"/>
                <a:ea typeface="+mj-ea"/>
                <a:cs typeface="+mj-cs"/>
              </a:rPr>
              <a:t>VAI TRÒ</a:t>
            </a:r>
          </a:p>
          <a:p>
            <a:pPr indent="-228600">
              <a:lnSpc>
                <a:spcPct val="90000"/>
              </a:lnSpc>
              <a:spcAft>
                <a:spcPts val="600"/>
              </a:spcAft>
              <a:buFont typeface="Arial" panose="020B0604020202020204" pitchFamily="34" charset="0"/>
              <a:buChar char="•"/>
            </a:pPr>
            <a:endParaRPr lang="en-US" sz="4000">
              <a:solidFill>
                <a:srgbClr val="00B050"/>
              </a:solidFill>
              <a:latin typeface="#9Slide07 SVNZiclets" panose="02000603000000000000" pitchFamily="2" charset="0"/>
            </a:endParaRPr>
          </a:p>
        </p:txBody>
      </p:sp>
    </p:spTree>
    <p:extLst>
      <p:ext uri="{BB962C8B-B14F-4D97-AF65-F5344CB8AC3E}">
        <p14:creationId xmlns:p14="http://schemas.microsoft.com/office/powerpoint/2010/main" val="4200696043"/>
      </p:ext>
    </p:extLst>
  </p:cSld>
  <p:clrMapOvr>
    <a:masterClrMapping/>
  </p:clrMapOvr>
  <p:transition spd="slow">
    <p:wheel spokes="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9A42C7B2-7BD6-433A-95AB-5AA4F44B58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0ADDB668-2CA4-4D2B-9C34-3487CA330B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16">
            <a:extLst>
              <a:ext uri="{FF2B5EF4-FFF2-40B4-BE49-F238E27FC236}">
                <a16:creationId xmlns:a16="http://schemas.microsoft.com/office/drawing/2014/main" xmlns="" id="{BB82CDB0-9207-41D5-8E1E-2C1E3307BC5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64" b="89680" l="8667" r="90000">
                        <a14:foregroundMark x1="8667" y1="24911" x2="8667" y2="24911"/>
                      </a14:backgroundRemoval>
                    </a14:imgEffect>
                  </a14:imgLayer>
                </a14:imgProps>
              </a:ext>
            </a:extLst>
          </a:blip>
          <a:srcRect l="5264" r="12868" b="3"/>
          <a:stretch/>
        </p:blipFill>
        <p:spPr>
          <a:xfrm>
            <a:off x="235065" y="544056"/>
            <a:ext cx="3178422" cy="2426414"/>
          </a:xfrm>
          <a:prstGeom prst="rect">
            <a:avLst/>
          </a:prstGeom>
        </p:spPr>
      </p:pic>
      <p:sp>
        <p:nvSpPr>
          <p:cNvPr id="18" name="Rectangle 17">
            <a:extLst>
              <a:ext uri="{FF2B5EF4-FFF2-40B4-BE49-F238E27FC236}">
                <a16:creationId xmlns:a16="http://schemas.microsoft.com/office/drawing/2014/main" xmlns="" id="{2568BC19-F052-4108-93E1-6A3D1DEC07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xmlns="" id="{D5FD337D-4D6B-4C8B-B6F5-121097E098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B6AA5750-450F-41F7-87D5-7207081FF5E8}"/>
              </a:ext>
            </a:extLst>
          </p:cNvPr>
          <p:cNvSpPr txBox="1"/>
          <p:nvPr/>
        </p:nvSpPr>
        <p:spPr>
          <a:xfrm>
            <a:off x="3174010" y="4019014"/>
            <a:ext cx="8552894" cy="2220346"/>
          </a:xfrm>
          <a:prstGeom prst="rect">
            <a:avLst/>
          </a:prstGeom>
          <a:solidFill>
            <a:schemeClr val="bg1"/>
          </a:solidFill>
          <a:ln>
            <a:solidFill>
              <a:schemeClr val="bg1">
                <a:lumMod val="95000"/>
              </a:schemeClr>
            </a:solidFill>
          </a:ln>
          <a:effectLst>
            <a:outerShdw blurRad="50800" dist="38100" algn="l" rotWithShape="0">
              <a:prstClr val="black">
                <a:alpha val="40000"/>
              </a:prstClr>
            </a:outerShdw>
          </a:effectLst>
        </p:spPr>
        <p:txBody>
          <a:bodyPr vert="horz" lIns="91440" tIns="45720" rIns="91440" bIns="45720" rtlCol="0" anchor="ctr">
            <a:norm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lang="vi-VN" sz="3200">
                <a:solidFill>
                  <a:srgbClr val="ED7D31"/>
                </a:solidFill>
                <a:latin typeface="#9Slide03 SFU Futura_03" panose="00000400000000000000" pitchFamily="2" charset="0"/>
              </a:rPr>
              <a:t>Bảo tồn đa dạng sinh học, chống xói mòn đất, điều tiết lượng nước trong đất, giảm thiểu tác động của biến đổi khí hậu và thiên tai.</a:t>
            </a:r>
            <a:endParaRPr lang="en-US" sz="3200">
              <a:solidFill>
                <a:srgbClr val="ED7D31"/>
              </a:solidFill>
              <a:latin typeface="#9Slide03 SFU Futura_03" panose="00000400000000000000" pitchFamily="2" charset="0"/>
            </a:endParaRPr>
          </a:p>
        </p:txBody>
      </p:sp>
      <p:pic>
        <p:nvPicPr>
          <p:cNvPr id="15" name="Hình ảnh 15">
            <a:extLst>
              <a:ext uri="{FF2B5EF4-FFF2-40B4-BE49-F238E27FC236}">
                <a16:creationId xmlns:a16="http://schemas.microsoft.com/office/drawing/2014/main" xmlns="" id="{5E4C6836-7309-405D-A82B-689AAE2583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69" b="90039" l="4492" r="96875">
                        <a14:foregroundMark x1="27344" y1="5664" x2="27344" y2="5664"/>
                        <a14:foregroundMark x1="7813" y1="26953" x2="7813" y2="26953"/>
                        <a14:foregroundMark x1="6250" y1="75391" x2="6250" y2="75391"/>
                        <a14:foregroundMark x1="12891" y1="56836" x2="12891" y2="56836"/>
                        <a14:foregroundMark x1="67969" y1="38672" x2="67969" y2="38672"/>
                        <a14:foregroundMark x1="96875" y1="54492" x2="96875" y2="54492"/>
                        <a14:foregroundMark x1="43359" y1="90234" x2="43359" y2="90234"/>
                        <a14:foregroundMark x1="33398" y1="37695" x2="33398" y2="37695"/>
                        <a14:foregroundMark x1="24414" y1="28711" x2="24414" y2="28711"/>
                        <a14:foregroundMark x1="4492" y1="26758" x2="4492" y2="26758"/>
                        <a14:foregroundMark x1="10938" y1="71484" x2="10938" y2="71484"/>
                        <a14:foregroundMark x1="14258" y1="72070" x2="14258" y2="72070"/>
                        <a14:foregroundMark x1="14258" y1="66797" x2="14258" y2="66797"/>
                        <a14:foregroundMark x1="11523" y1="64258" x2="11523" y2="64258"/>
                        <a14:foregroundMark x1="13086" y1="61914" x2="13086" y2="61914"/>
                        <a14:foregroundMark x1="9570" y1="68945" x2="9570" y2="68945"/>
                        <a14:foregroundMark x1="9766" y1="73633" x2="9766" y2="73633"/>
                        <a14:foregroundMark x1="9766" y1="77930" x2="9766" y2="77930"/>
                        <a14:foregroundMark x1="13477" y1="74219" x2="13477" y2="74219"/>
                        <a14:foregroundMark x1="29297" y1="42578" x2="29297" y2="42578"/>
                        <a14:foregroundMark x1="32813" y1="28320" x2="32813" y2="28320"/>
                        <a14:foregroundMark x1="29102" y1="26758" x2="29102" y2="26758"/>
                        <a14:foregroundMark x1="27734" y1="24219" x2="27734" y2="24219"/>
                        <a14:foregroundMark x1="28516" y1="8008" x2="28516" y2="8008"/>
                        <a14:foregroundMark x1="33008" y1="9961" x2="33008" y2="9961"/>
                        <a14:foregroundMark x1="25977" y1="58594" x2="25977" y2="58594"/>
                        <a14:foregroundMark x1="64844" y1="79297" x2="64844" y2="79297"/>
                        <a14:foregroundMark x1="35352" y1="34180" x2="35352" y2="34180"/>
                      </a14:backgroundRemoval>
                    </a14:imgEffect>
                  </a14:imgLayer>
                </a14:imgProps>
              </a:ext>
            </a:extLst>
          </a:blip>
          <a:stretch>
            <a:fillRect/>
          </a:stretch>
        </p:blipFill>
        <p:spPr>
          <a:xfrm>
            <a:off x="3870413" y="651524"/>
            <a:ext cx="2220347" cy="2220347"/>
          </a:xfrm>
          <a:prstGeom prst="rect">
            <a:avLst/>
          </a:prstGeom>
        </p:spPr>
      </p:pic>
      <p:pic>
        <p:nvPicPr>
          <p:cNvPr id="10" name="Picture 9">
            <a:extLst>
              <a:ext uri="{FF2B5EF4-FFF2-40B4-BE49-F238E27FC236}">
                <a16:creationId xmlns:a16="http://schemas.microsoft.com/office/drawing/2014/main" xmlns="" id="{B4826B3C-A76E-49AF-8FD1-04995DF45FA1}"/>
              </a:ext>
            </a:extLst>
          </p:cNvPr>
          <p:cNvPicPr>
            <a:picLocks noChangeAspect="1"/>
          </p:cNvPicPr>
          <p:nvPr/>
        </p:nvPicPr>
        <p:blipFill>
          <a:blip r:embed="rId6"/>
          <a:stretch>
            <a:fillRect/>
          </a:stretch>
        </p:blipFill>
        <p:spPr>
          <a:xfrm>
            <a:off x="365500" y="3663694"/>
            <a:ext cx="2999492" cy="2133785"/>
          </a:xfrm>
          <a:prstGeom prst="rect">
            <a:avLst/>
          </a:prstGeom>
        </p:spPr>
      </p:pic>
      <p:pic>
        <p:nvPicPr>
          <p:cNvPr id="11" name="Hình ảnh 97">
            <a:extLst>
              <a:ext uri="{FF2B5EF4-FFF2-40B4-BE49-F238E27FC236}">
                <a16:creationId xmlns:a16="http://schemas.microsoft.com/office/drawing/2014/main" xmlns="" id="{86BB162B-17B2-1A08-8B74-7B204030306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3828" y1="26465" x2="23828" y2="26465"/>
                        <a14:foregroundMark x1="27344" y1="22070" x2="27344" y2="22070"/>
                        <a14:foregroundMark x1="30176" y1="27441" x2="30176" y2="27441"/>
                        <a14:foregroundMark x1="28418" y1="30078" x2="28418" y2="30078"/>
                        <a14:foregroundMark x1="27344" y1="30469" x2="27344" y2="30469"/>
                        <a14:foregroundMark x1="20020" y1="30469" x2="20020" y2="30469"/>
                        <a14:foregroundMark x1="19043" y1="26660" x2="19043" y2="26660"/>
                        <a14:foregroundMark x1="19043" y1="22266" x2="19043" y2="22266"/>
                        <a14:foregroundMark x1="19434" y1="21289" x2="19434" y2="21289"/>
                        <a14:foregroundMark x1="19434" y1="21289" x2="19434" y2="21289"/>
                        <a14:foregroundMark x1="20996" y1="20703" x2="21973" y2="20703"/>
                      </a14:backgroundRemoval>
                    </a14:imgEffect>
                  </a14:imgLayer>
                </a14:imgProps>
              </a:ext>
            </a:extLst>
          </a:blip>
          <a:srcRect t="23661" r="-3" b="-3"/>
          <a:stretch/>
        </p:blipFill>
        <p:spPr>
          <a:xfrm>
            <a:off x="6518266" y="703235"/>
            <a:ext cx="2761397" cy="2108056"/>
          </a:xfrm>
          <a:prstGeom prst="rect">
            <a:avLst/>
          </a:prstGeom>
        </p:spPr>
      </p:pic>
      <p:pic>
        <p:nvPicPr>
          <p:cNvPr id="12" name="Picture 11">
            <a:extLst>
              <a:ext uri="{FF2B5EF4-FFF2-40B4-BE49-F238E27FC236}">
                <a16:creationId xmlns:a16="http://schemas.microsoft.com/office/drawing/2014/main" xmlns="" id="{694A8420-1E32-B140-BCB5-C32DFCF817E2}"/>
              </a:ext>
            </a:extLst>
          </p:cNvPr>
          <p:cNvPicPr>
            <a:picLocks noChangeAspect="1"/>
          </p:cNvPicPr>
          <p:nvPr/>
        </p:nvPicPr>
        <p:blipFill rotWithShape="1">
          <a:blip r:embed="rId9"/>
          <a:srcRect t="21688" r="1" b="1973"/>
          <a:stretch/>
        </p:blipFill>
        <p:spPr>
          <a:xfrm>
            <a:off x="9195539" y="862413"/>
            <a:ext cx="2761396" cy="2108057"/>
          </a:xfrm>
          <a:prstGeom prst="rect">
            <a:avLst/>
          </a:prstGeom>
        </p:spPr>
      </p:pic>
    </p:spTree>
    <p:extLst>
      <p:ext uri="{BB962C8B-B14F-4D97-AF65-F5344CB8AC3E}">
        <p14:creationId xmlns:p14="http://schemas.microsoft.com/office/powerpoint/2010/main" val="453758287"/>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xmlns=""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FFDA77E7-55B8-4175-9322-4B4392730A79}"/>
              </a:ext>
            </a:extLst>
          </p:cNvPr>
          <p:cNvPicPr>
            <a:picLocks noChangeAspect="1"/>
          </p:cNvPicPr>
          <p:nvPr/>
        </p:nvPicPr>
        <p:blipFill rotWithShape="1">
          <a:blip r:embed="rId2"/>
          <a:srcRect t="3234" r="-2" b="3304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xmlns="" id="{5EBB37BA-5C79-49D2-BB7F-B03C48BFA397}"/>
              </a:ext>
            </a:extLst>
          </p:cNvPr>
          <p:cNvPicPr>
            <a:picLocks noChangeAspect="1"/>
          </p:cNvPicPr>
          <p:nvPr/>
        </p:nvPicPr>
        <p:blipFill rotWithShape="1">
          <a:blip r:embed="rId3"/>
          <a:srcRect t="9878" r="-1" b="7908"/>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0" name="Freeform: Shape 12">
            <a:extLst>
              <a:ext uri="{FF2B5EF4-FFF2-40B4-BE49-F238E27FC236}">
                <a16:creationId xmlns:a16="http://schemas.microsoft.com/office/drawing/2014/main" xmlns=""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14">
            <a:extLst>
              <a:ext uri="{FF2B5EF4-FFF2-40B4-BE49-F238E27FC236}">
                <a16:creationId xmlns:a16="http://schemas.microsoft.com/office/drawing/2014/main" xmlns=""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xmlns=""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876D46B-D7C7-4A4D-9D4A-F3B4968932E3}"/>
              </a:ext>
            </a:extLst>
          </p:cNvPr>
          <p:cNvSpPr txBox="1"/>
          <p:nvPr/>
        </p:nvSpPr>
        <p:spPr>
          <a:xfrm>
            <a:off x="448056" y="2512611"/>
            <a:ext cx="5174822" cy="2059391"/>
          </a:xfrm>
          <a:prstGeom prst="rect">
            <a:avLst/>
          </a:prstGeom>
        </p:spPr>
        <p:txBody>
          <a:bodyPr vert="horz" lIns="91440" tIns="45720" rIns="91440" bIns="45720" rtlCol="0">
            <a:noAutofit/>
          </a:bodyPr>
          <a:lstStyle/>
          <a:p>
            <a:pPr marL="0" marR="0" lvl="0" indent="0" algn="just" defTabSz="914400" rtl="0" eaLnBrk="1" fontAlgn="auto" latinLnBrk="0" hangingPunct="1">
              <a:lnSpc>
                <a:spcPct val="90000"/>
              </a:lnSpc>
              <a:spcBef>
                <a:spcPts val="0"/>
              </a:spcBef>
              <a:spcAft>
                <a:spcPts val="600"/>
              </a:spcAft>
              <a:buClrTx/>
              <a:buSzTx/>
              <a:buFontTx/>
              <a:buNone/>
              <a:tabLst/>
              <a:defRPr/>
            </a:pPr>
            <a:r>
              <a:rPr lang="vi-VN" sz="3200">
                <a:solidFill>
                  <a:srgbClr val="ED7D31"/>
                </a:solidFill>
                <a:latin typeface="#9Slide03 SFU Futura_03" panose="00000400000000000000" pitchFamily="2" charset="0"/>
              </a:rPr>
              <a:t>+ Tạo nguồn thu nhập và giải quyết việc làm, đặc biệt là cho người dân thuộc vùng trung du, miền núi</a:t>
            </a:r>
          </a:p>
          <a:p>
            <a:pPr marL="0" marR="0" lvl="0" indent="0" algn="just" defTabSz="914400" rtl="0" eaLnBrk="1" fontAlgn="auto" latinLnBrk="0" hangingPunct="1">
              <a:lnSpc>
                <a:spcPct val="90000"/>
              </a:lnSpc>
              <a:spcBef>
                <a:spcPts val="0"/>
              </a:spcBef>
              <a:spcAft>
                <a:spcPts val="600"/>
              </a:spcAft>
              <a:buClrTx/>
              <a:buSzTx/>
              <a:buFontTx/>
              <a:buNone/>
              <a:tabLst/>
              <a:defRPr/>
            </a:pPr>
            <a:endParaRPr lang="vi-VN" sz="3200">
              <a:solidFill>
                <a:srgbClr val="ED7D31"/>
              </a:solidFill>
              <a:latin typeface="#9Slide03 SFU Futura_03" panose="00000400000000000000" pitchFamily="2" charset="0"/>
            </a:endParaRPr>
          </a:p>
          <a:p>
            <a:pPr marL="0" marR="0" lvl="0" indent="0" algn="just" defTabSz="914400" rtl="0" eaLnBrk="1" fontAlgn="auto" latinLnBrk="0" hangingPunct="1">
              <a:lnSpc>
                <a:spcPct val="90000"/>
              </a:lnSpc>
              <a:spcBef>
                <a:spcPts val="0"/>
              </a:spcBef>
              <a:spcAft>
                <a:spcPts val="600"/>
              </a:spcAft>
              <a:buClrTx/>
              <a:buSzTx/>
              <a:buFontTx/>
              <a:buNone/>
              <a:tabLst/>
              <a:defRPr/>
            </a:pPr>
            <a:r>
              <a:rPr lang="en-US" sz="3200">
                <a:solidFill>
                  <a:srgbClr val="ED7D31"/>
                </a:solidFill>
                <a:latin typeface="#9Slide03 SFU Futura_03" panose="00000400000000000000" pitchFamily="2" charset="0"/>
              </a:rPr>
              <a:t>+ Góp phần đảm bảo phát triển bền vững.</a:t>
            </a:r>
          </a:p>
        </p:txBody>
      </p:sp>
      <p:pic>
        <p:nvPicPr>
          <p:cNvPr id="16" name="Picture 15">
            <a:extLst>
              <a:ext uri="{FF2B5EF4-FFF2-40B4-BE49-F238E27FC236}">
                <a16:creationId xmlns:a16="http://schemas.microsoft.com/office/drawing/2014/main" xmlns="" id="{57897DA0-1D69-428A-8DA9-167D08326BB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05541" y="-128397"/>
            <a:ext cx="2999959" cy="2133304"/>
          </a:xfrm>
          <a:prstGeom prst="rect">
            <a:avLst/>
          </a:prstGeom>
        </p:spPr>
      </p:pic>
    </p:spTree>
    <p:extLst>
      <p:ext uri="{BB962C8B-B14F-4D97-AF65-F5344CB8AC3E}">
        <p14:creationId xmlns:p14="http://schemas.microsoft.com/office/powerpoint/2010/main" val="3746536399"/>
      </p:ext>
    </p:extLst>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B2B1C73C-4090-4A75-98A0-30B81DE17033}"/>
              </a:ext>
            </a:extLst>
          </p:cNvPr>
          <p:cNvSpPr txBox="1"/>
          <p:nvPr/>
        </p:nvSpPr>
        <p:spPr>
          <a:xfrm>
            <a:off x="1020281" y="1606489"/>
            <a:ext cx="5622591" cy="121087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lang="en-US" sz="6600">
                <a:solidFill>
                  <a:srgbClr val="004351"/>
                </a:solidFill>
                <a:latin typeface="#9Slide05 Ciaobella" pitchFamily="2" charset="0"/>
              </a:rPr>
              <a:t>Nhiệm vụ 2:</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6600" b="0" i="0" u="none" strike="noStrike" kern="1200" cap="none" spc="0" normalizeH="0" baseline="0" noProof="0">
              <a:ln>
                <a:noFill/>
              </a:ln>
              <a:solidFill>
                <a:srgbClr val="004351"/>
              </a:solidFill>
              <a:effectLst/>
              <a:uLnTx/>
              <a:uFillTx/>
              <a:latin typeface="#9Slide07 SVNZiclets" panose="02000603000000000000" pitchFamily="2" charset="0"/>
              <a:ea typeface="+mn-ea"/>
              <a:cs typeface="+mn-cs"/>
            </a:endParaRPr>
          </a:p>
        </p:txBody>
      </p:sp>
      <p:sp>
        <p:nvSpPr>
          <p:cNvPr id="19" name="Rectangle 18">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6C0C4CE-FB55-4BE9-8684-E4F0A27DAB9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291" b="87839" l="10000" r="89996">
                        <a14:foregroundMark x1="12031" y1="25625" x2="12031" y2="25625"/>
                        <a14:foregroundMark x1="18594" y1="36875" x2="18594" y2="36875"/>
                        <a14:foregroundMark x1="77344" y1="20938" x2="77344" y2="20938"/>
                        <a14:foregroundMark x1="18906" y1="76094" x2="18906" y2="76094"/>
                        <a14:foregroundMark x1="79688" y1="66719" x2="79688" y2="66719"/>
                      </a14:backgroundRemoval>
                    </a14:imgEffect>
                  </a14:imgLayer>
                </a14:imgProps>
              </a:ext>
            </a:extLst>
          </a:blip>
          <a:srcRect t="597" r="4" b="2468"/>
          <a:stretch/>
        </p:blipFill>
        <p:spPr>
          <a:xfrm>
            <a:off x="5919574" y="879055"/>
            <a:ext cx="5425410" cy="5259296"/>
          </a:xfrm>
          <a:prstGeom prst="rect">
            <a:avLst/>
          </a:prstGeom>
        </p:spPr>
      </p:pic>
      <p:sp>
        <p:nvSpPr>
          <p:cNvPr id="18" name="Hộp Văn bản 5">
            <a:extLst>
              <a:ext uri="{FF2B5EF4-FFF2-40B4-BE49-F238E27FC236}">
                <a16:creationId xmlns:a16="http://schemas.microsoft.com/office/drawing/2014/main" xmlns="" id="{3FFDCB1D-6341-4615-A523-2B727FE8A443}"/>
              </a:ext>
            </a:extLst>
          </p:cNvPr>
          <p:cNvSpPr txBox="1"/>
          <p:nvPr/>
        </p:nvSpPr>
        <p:spPr>
          <a:xfrm>
            <a:off x="1988781" y="109614"/>
            <a:ext cx="7978466"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rPr>
              <a:t>HOẠT ĐỘNG 1: TÌM HIỂU VỀ NGÀNH LÂM NGHIỆP</a:t>
            </a:r>
            <a:endParaRPr kumimoji="0" lang="en-US"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endParaRPr>
          </a:p>
        </p:txBody>
      </p:sp>
      <p:sp>
        <p:nvSpPr>
          <p:cNvPr id="8" name="TextBox 7">
            <a:extLst>
              <a:ext uri="{FF2B5EF4-FFF2-40B4-BE49-F238E27FC236}">
                <a16:creationId xmlns:a16="http://schemas.microsoft.com/office/drawing/2014/main" xmlns="" id="{8A8D131D-AAD3-4987-B450-FBFD77811E16}"/>
              </a:ext>
            </a:extLst>
          </p:cNvPr>
          <p:cNvSpPr txBox="1"/>
          <p:nvPr/>
        </p:nvSpPr>
        <p:spPr>
          <a:xfrm>
            <a:off x="678210" y="2570320"/>
            <a:ext cx="43293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a:solidFill>
                  <a:srgbClr val="ED7D31"/>
                </a:solidFill>
                <a:latin typeface="#9Slide03 SFU Futura_03" panose="00000400000000000000" pitchFamily="2" charset="0"/>
              </a:rPr>
              <a:t>Cặp đôi:</a:t>
            </a:r>
          </a:p>
          <a:p>
            <a:pPr algn="just"/>
            <a:r>
              <a:rPr lang="vi-VN" sz="3200">
                <a:solidFill>
                  <a:srgbClr val="0070C0"/>
                </a:solidFill>
                <a:latin typeface="#9Slide03 SFU Futura_03" panose="00000400000000000000" pitchFamily="2" charset="0"/>
              </a:rPr>
              <a:t>Nêu đặc điểm của ngành </a:t>
            </a:r>
            <a:r>
              <a:rPr lang="en-US" sz="3200">
                <a:solidFill>
                  <a:srgbClr val="0070C0"/>
                </a:solidFill>
                <a:latin typeface="#9Slide03 SFU Futura_03" panose="00000400000000000000" pitchFamily="2" charset="0"/>
              </a:rPr>
              <a:t>lâm nghiệp</a:t>
            </a:r>
            <a:r>
              <a:rPr lang="vi-VN" sz="3200">
                <a:solidFill>
                  <a:srgbClr val="0070C0"/>
                </a:solidFill>
                <a:latin typeface="#9Slide03 SFU Futura_03" panose="00000400000000000000" pitchFamily="2" charset="0"/>
              </a:rPr>
              <a:t>?</a:t>
            </a:r>
          </a:p>
        </p:txBody>
      </p:sp>
      <p:sp>
        <p:nvSpPr>
          <p:cNvPr id="20" name="Rounded Rectangle 1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04:59</a:t>
            </a:r>
            <a:endParaRPr kumimoji="0" lang="en-US" sz="3600" b="0" i="0" u="none" strike="noStrike" kern="0" cap="none" spc="0" normalizeH="0" baseline="0" noProof="0">
              <a:ln>
                <a:noFill/>
              </a:ln>
              <a:solidFill>
                <a:sysClr val="window" lastClr="FFFFFF"/>
              </a:solidFill>
              <a:effectLst/>
              <a:uLnTx/>
              <a:uFillTx/>
            </a:endParaRPr>
          </a:p>
        </p:txBody>
      </p:sp>
      <p:sp>
        <p:nvSpPr>
          <p:cNvPr id="22" name="Rounded Rectangle 2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04:58</a:t>
            </a:r>
            <a:endParaRPr kumimoji="0" lang="en-US" sz="3600" b="0" i="0" u="none" strike="noStrike" kern="0" cap="none" spc="0" normalizeH="0" baseline="0" noProof="0">
              <a:ln>
                <a:noFill/>
              </a:ln>
              <a:solidFill>
                <a:sysClr val="window" lastClr="FFFFFF"/>
              </a:solidFill>
              <a:effectLst/>
              <a:uLnTx/>
              <a:uFillTx/>
            </a:endParaRPr>
          </a:p>
        </p:txBody>
      </p:sp>
      <p:sp>
        <p:nvSpPr>
          <p:cNvPr id="23" name="Rounded Rectangle 2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04:57</a:t>
            </a:r>
            <a:endParaRPr kumimoji="0" lang="en-US" sz="3600" b="0" i="0" u="none" strike="noStrike" kern="0" cap="none" spc="0" normalizeH="0" baseline="0" noProof="0">
              <a:ln>
                <a:noFill/>
              </a:ln>
              <a:solidFill>
                <a:sysClr val="window" lastClr="FFFFFF"/>
              </a:solidFill>
              <a:effectLst/>
              <a:uLnTx/>
              <a:uFillTx/>
            </a:endParaRPr>
          </a:p>
        </p:txBody>
      </p:sp>
      <p:sp>
        <p:nvSpPr>
          <p:cNvPr id="24" name="Rounded Rectangle 2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04:56</a:t>
            </a:r>
            <a:endParaRPr kumimoji="0" lang="en-US" sz="3600" b="0" i="0" u="none" strike="noStrike" kern="0" cap="none" spc="0" normalizeH="0" baseline="0" noProof="0">
              <a:ln>
                <a:noFill/>
              </a:ln>
              <a:solidFill>
                <a:sysClr val="window" lastClr="FFFFFF"/>
              </a:solidFill>
              <a:effectLst/>
              <a:uLnTx/>
              <a:uFillTx/>
            </a:endParaRPr>
          </a:p>
        </p:txBody>
      </p:sp>
      <p:sp>
        <p:nvSpPr>
          <p:cNvPr id="25" name="Rounded Rectangle 2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04:55</a:t>
            </a:r>
            <a:endParaRPr kumimoji="0" lang="en-US" sz="3600" b="0" i="0" u="none" strike="noStrike" kern="0" cap="none" spc="0" normalizeH="0" baseline="0" noProof="0">
              <a:ln>
                <a:noFill/>
              </a:ln>
              <a:solidFill>
                <a:sysClr val="window" lastClr="FFFFFF"/>
              </a:solidFill>
              <a:effectLst/>
              <a:uLnTx/>
              <a:uFillTx/>
            </a:endParaRPr>
          </a:p>
        </p:txBody>
      </p:sp>
      <p:sp>
        <p:nvSpPr>
          <p:cNvPr id="26" name="Rounded Rectangle 2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04:54</a:t>
            </a:r>
            <a:endParaRPr kumimoji="0" lang="en-US" sz="3600" b="0" i="0" u="none" strike="noStrike" kern="0" cap="none" spc="0" normalizeH="0" baseline="0" noProof="0">
              <a:ln>
                <a:noFill/>
              </a:ln>
              <a:solidFill>
                <a:sysClr val="window" lastClr="FFFFFF"/>
              </a:solidFill>
              <a:effectLst/>
              <a:uLnTx/>
              <a:uFillTx/>
            </a:endParaRPr>
          </a:p>
        </p:txBody>
      </p:sp>
      <p:sp>
        <p:nvSpPr>
          <p:cNvPr id="27" name="Rounded Rectangle 2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04:53</a:t>
            </a:r>
            <a:endParaRPr kumimoji="0" lang="en-US" sz="3600" b="0" i="0" u="none" strike="noStrike" kern="0" cap="none" spc="0" normalizeH="0" baseline="0" noProof="0">
              <a:ln>
                <a:noFill/>
              </a:ln>
              <a:solidFill>
                <a:sysClr val="window" lastClr="FFFFFF"/>
              </a:solidFill>
              <a:effectLst/>
              <a:uLnTx/>
              <a:uFillTx/>
            </a:endParaRPr>
          </a:p>
        </p:txBody>
      </p:sp>
      <p:sp>
        <p:nvSpPr>
          <p:cNvPr id="28" name="Rounded Rectangle 2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04:52</a:t>
            </a:r>
            <a:endParaRPr kumimoji="0" lang="en-US" sz="3600" b="0" i="0" u="none" strike="noStrike" kern="0" cap="none" spc="0" normalizeH="0" baseline="0" noProof="0">
              <a:ln>
                <a:noFill/>
              </a:ln>
              <a:solidFill>
                <a:sysClr val="window" lastClr="FFFFFF"/>
              </a:solidFill>
              <a:effectLst/>
              <a:uLnTx/>
              <a:uFillTx/>
            </a:endParaRPr>
          </a:p>
        </p:txBody>
      </p:sp>
      <p:sp>
        <p:nvSpPr>
          <p:cNvPr id="29" name="Rounded Rectangle 2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04:51</a:t>
            </a:r>
            <a:endParaRPr kumimoji="0" lang="en-US" sz="3600" b="0" i="0" u="none" strike="noStrike" kern="0" cap="none" spc="0" normalizeH="0" baseline="0" noProof="0">
              <a:ln>
                <a:noFill/>
              </a:ln>
              <a:solidFill>
                <a:sysClr val="window" lastClr="FFFFFF"/>
              </a:solidFill>
              <a:effectLst/>
              <a:uLnTx/>
              <a:uFillTx/>
            </a:endParaRPr>
          </a:p>
        </p:txBody>
      </p:sp>
      <p:sp>
        <p:nvSpPr>
          <p:cNvPr id="30" name="Rounded Rectangle 2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04:50</a:t>
            </a:r>
            <a:endParaRPr kumimoji="0" lang="en-US" sz="3600" b="0" i="0" u="none" strike="noStrike" kern="0" cap="none" spc="0" normalizeH="0" baseline="0" noProof="0">
              <a:ln>
                <a:noFill/>
              </a:ln>
              <a:solidFill>
                <a:sysClr val="window" lastClr="FFFFFF"/>
              </a:solidFill>
              <a:effectLst/>
              <a:uLnTx/>
              <a:uFillTx/>
            </a:endParaRPr>
          </a:p>
        </p:txBody>
      </p:sp>
      <p:sp>
        <p:nvSpPr>
          <p:cNvPr id="31" name="Rounded Rectangle 3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04:49</a:t>
            </a:r>
            <a:endParaRPr kumimoji="0" lang="en-US" sz="3600" b="0" i="0" u="none" strike="noStrike" kern="0" cap="none" spc="0" normalizeH="0" baseline="0" noProof="0">
              <a:ln>
                <a:noFill/>
              </a:ln>
              <a:solidFill>
                <a:sysClr val="window" lastClr="FFFFFF"/>
              </a:solidFill>
              <a:effectLst/>
              <a:uLnTx/>
              <a:uFillTx/>
            </a:endParaRPr>
          </a:p>
        </p:txBody>
      </p:sp>
      <p:sp>
        <p:nvSpPr>
          <p:cNvPr id="32" name="Rounded Rectangle 3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04:48</a:t>
            </a:r>
            <a:endParaRPr kumimoji="0" lang="en-US" sz="3600" b="0" i="0" u="none" strike="noStrike" kern="0" cap="none" spc="0" normalizeH="0" baseline="0" noProof="0">
              <a:ln>
                <a:noFill/>
              </a:ln>
              <a:solidFill>
                <a:sysClr val="window" lastClr="FFFFFF"/>
              </a:solidFill>
              <a:effectLst/>
              <a:uLnTx/>
              <a:uFillTx/>
            </a:endParaRPr>
          </a:p>
        </p:txBody>
      </p:sp>
      <p:sp>
        <p:nvSpPr>
          <p:cNvPr id="33" name="Rounded Rectangle 3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04:47</a:t>
            </a:r>
            <a:endParaRPr kumimoji="0" lang="en-US" sz="3600" b="0" i="0" u="none" strike="noStrike" kern="0" cap="none" spc="0" normalizeH="0" baseline="0" noProof="0">
              <a:ln>
                <a:noFill/>
              </a:ln>
              <a:solidFill>
                <a:sysClr val="window" lastClr="FFFFFF"/>
              </a:solidFill>
              <a:effectLst/>
              <a:uLnTx/>
              <a:uFillTx/>
            </a:endParaRPr>
          </a:p>
        </p:txBody>
      </p:sp>
      <p:sp>
        <p:nvSpPr>
          <p:cNvPr id="34" name="Rounded Rectangle 3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04:46</a:t>
            </a:r>
            <a:endParaRPr kumimoji="0" lang="en-US" sz="3600" b="0" i="0" u="none" strike="noStrike" kern="0" cap="none" spc="0" normalizeH="0" baseline="0" noProof="0">
              <a:ln>
                <a:noFill/>
              </a:ln>
              <a:solidFill>
                <a:sysClr val="window" lastClr="FFFFFF"/>
              </a:solidFill>
              <a:effectLst/>
              <a:uLnTx/>
              <a:uFillTx/>
            </a:endParaRPr>
          </a:p>
        </p:txBody>
      </p:sp>
      <p:sp>
        <p:nvSpPr>
          <p:cNvPr id="35" name="Rounded Rectangle 3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04:45</a:t>
            </a:r>
            <a:endParaRPr kumimoji="0" lang="en-US" sz="3600" b="0" i="0" u="none" strike="noStrike" kern="0" cap="none" spc="0" normalizeH="0" baseline="0" noProof="0">
              <a:ln>
                <a:noFill/>
              </a:ln>
              <a:solidFill>
                <a:sysClr val="window" lastClr="FFFFFF"/>
              </a:solidFill>
              <a:effectLst/>
              <a:uLnTx/>
              <a:uFillTx/>
            </a:endParaRPr>
          </a:p>
        </p:txBody>
      </p:sp>
      <p:sp>
        <p:nvSpPr>
          <p:cNvPr id="36" name="Rounded Rectangle 3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04:44</a:t>
            </a:r>
            <a:endParaRPr kumimoji="0" lang="en-US" sz="3600" b="0" i="0" u="none" strike="noStrike" kern="0" cap="none" spc="0" normalizeH="0" baseline="0" noProof="0">
              <a:ln>
                <a:noFill/>
              </a:ln>
              <a:solidFill>
                <a:sysClr val="window" lastClr="FFFFFF"/>
              </a:solidFill>
              <a:effectLst/>
              <a:uLnTx/>
              <a:uFillTx/>
            </a:endParaRPr>
          </a:p>
        </p:txBody>
      </p:sp>
      <p:sp>
        <p:nvSpPr>
          <p:cNvPr id="37" name="Rounded Rectangle 3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04:43</a:t>
            </a:r>
            <a:endParaRPr kumimoji="0" lang="en-US" sz="3600" b="0" i="0" u="none" strike="noStrike" kern="0" cap="none" spc="0" normalizeH="0" baseline="0" noProof="0">
              <a:ln>
                <a:noFill/>
              </a:ln>
              <a:solidFill>
                <a:sysClr val="window" lastClr="FFFFFF"/>
              </a:solidFill>
              <a:effectLst/>
              <a:uLnTx/>
              <a:uFillTx/>
            </a:endParaRPr>
          </a:p>
        </p:txBody>
      </p:sp>
      <p:sp>
        <p:nvSpPr>
          <p:cNvPr id="38" name="Rounded Rectangle 3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04:42</a:t>
            </a:r>
            <a:endParaRPr kumimoji="0" lang="en-US" sz="3600" b="0" i="0" u="none" strike="noStrike" kern="0" cap="none" spc="0" normalizeH="0" baseline="0" noProof="0">
              <a:ln>
                <a:noFill/>
              </a:ln>
              <a:solidFill>
                <a:sysClr val="window" lastClr="FFFFFF"/>
              </a:solidFill>
              <a:effectLst/>
              <a:uLnTx/>
              <a:uFillTx/>
            </a:endParaRPr>
          </a:p>
        </p:txBody>
      </p:sp>
      <p:sp>
        <p:nvSpPr>
          <p:cNvPr id="39" name="Rounded Rectangle 3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04:41</a:t>
            </a:r>
            <a:endParaRPr kumimoji="0" lang="en-US" sz="3600" b="0" i="0" u="none" strike="noStrike" kern="0" cap="none" spc="0" normalizeH="0" baseline="0" noProof="0">
              <a:ln>
                <a:noFill/>
              </a:ln>
              <a:solidFill>
                <a:sysClr val="window" lastClr="FFFFFF"/>
              </a:solidFill>
              <a:effectLst/>
              <a:uLnTx/>
              <a:uFillTx/>
            </a:endParaRPr>
          </a:p>
        </p:txBody>
      </p:sp>
      <p:sp>
        <p:nvSpPr>
          <p:cNvPr id="40" name="Rounded Rectangle 3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04:40</a:t>
            </a:r>
            <a:endParaRPr kumimoji="0" lang="en-US" sz="3600" b="0" i="0" u="none" strike="noStrike" kern="0" cap="none" spc="0" normalizeH="0" baseline="0" noProof="0">
              <a:ln>
                <a:noFill/>
              </a:ln>
              <a:solidFill>
                <a:sysClr val="window" lastClr="FFFFFF"/>
              </a:solidFill>
              <a:effectLst/>
              <a:uLnTx/>
              <a:uFillTx/>
            </a:endParaRPr>
          </a:p>
        </p:txBody>
      </p:sp>
      <p:sp>
        <p:nvSpPr>
          <p:cNvPr id="41" name="Rounded Rectangle 4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04:39</a:t>
            </a:r>
            <a:endParaRPr kumimoji="0" lang="en-US" sz="3600" b="0" i="0" u="none" strike="noStrike" kern="0" cap="none" spc="0" normalizeH="0" baseline="0" noProof="0">
              <a:ln>
                <a:noFill/>
              </a:ln>
              <a:solidFill>
                <a:sysClr val="window" lastClr="FFFFFF"/>
              </a:solidFill>
              <a:effectLst/>
              <a:uLnTx/>
              <a:uFillTx/>
            </a:endParaRPr>
          </a:p>
        </p:txBody>
      </p:sp>
      <p:sp>
        <p:nvSpPr>
          <p:cNvPr id="42" name="Rounded Rectangle 4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04:38</a:t>
            </a:r>
            <a:endParaRPr kumimoji="0" lang="en-US" sz="3600" b="0" i="0" u="none" strike="noStrike" kern="0" cap="none" spc="0" normalizeH="0" baseline="0" noProof="0">
              <a:ln>
                <a:noFill/>
              </a:ln>
              <a:solidFill>
                <a:sysClr val="window" lastClr="FFFFFF"/>
              </a:solidFill>
              <a:effectLst/>
              <a:uLnTx/>
              <a:uFillTx/>
            </a:endParaRPr>
          </a:p>
        </p:txBody>
      </p:sp>
      <p:sp>
        <p:nvSpPr>
          <p:cNvPr id="43" name="Rounded Rectangle 4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04:37</a:t>
            </a:r>
            <a:endParaRPr kumimoji="0" lang="en-US" sz="3600" b="0" i="0" u="none" strike="noStrike" kern="0" cap="none" spc="0" normalizeH="0" baseline="0" noProof="0">
              <a:ln>
                <a:noFill/>
              </a:ln>
              <a:solidFill>
                <a:sysClr val="window" lastClr="FFFFFF"/>
              </a:solidFill>
              <a:effectLst/>
              <a:uLnTx/>
              <a:uFillTx/>
            </a:endParaRPr>
          </a:p>
        </p:txBody>
      </p:sp>
      <p:sp>
        <p:nvSpPr>
          <p:cNvPr id="44" name="Rounded Rectangle 4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04:36</a:t>
            </a:r>
            <a:endParaRPr kumimoji="0" lang="en-US" sz="3600" b="0" i="0" u="none" strike="noStrike" kern="0" cap="none" spc="0" normalizeH="0" baseline="0" noProof="0">
              <a:ln>
                <a:noFill/>
              </a:ln>
              <a:solidFill>
                <a:sysClr val="window" lastClr="FFFFFF"/>
              </a:solidFill>
              <a:effectLst/>
              <a:uLnTx/>
              <a:uFillTx/>
            </a:endParaRPr>
          </a:p>
        </p:txBody>
      </p:sp>
      <p:sp>
        <p:nvSpPr>
          <p:cNvPr id="45" name="Rounded Rectangle 4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04:35</a:t>
            </a:r>
            <a:endParaRPr kumimoji="0" lang="en-US" sz="3600" b="0" i="0" u="none" strike="noStrike" kern="0" cap="none" spc="0" normalizeH="0" baseline="0" noProof="0">
              <a:ln>
                <a:noFill/>
              </a:ln>
              <a:solidFill>
                <a:sysClr val="window" lastClr="FFFFFF"/>
              </a:solidFill>
              <a:effectLst/>
              <a:uLnTx/>
              <a:uFillTx/>
            </a:endParaRPr>
          </a:p>
        </p:txBody>
      </p:sp>
      <p:sp>
        <p:nvSpPr>
          <p:cNvPr id="46" name="Rounded Rectangle 4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04:34</a:t>
            </a:r>
            <a:endParaRPr kumimoji="0" lang="en-US" sz="3600" b="0" i="0" u="none" strike="noStrike" kern="0" cap="none" spc="0" normalizeH="0" baseline="0" noProof="0">
              <a:ln>
                <a:noFill/>
              </a:ln>
              <a:solidFill>
                <a:sysClr val="window" lastClr="FFFFFF"/>
              </a:solidFill>
              <a:effectLst/>
              <a:uLnTx/>
              <a:uFillTx/>
            </a:endParaRPr>
          </a:p>
        </p:txBody>
      </p:sp>
      <p:sp>
        <p:nvSpPr>
          <p:cNvPr id="47" name="Rounded Rectangle 4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04:33</a:t>
            </a:r>
            <a:endParaRPr kumimoji="0" lang="en-US" sz="3600" b="0" i="0" u="none" strike="noStrike" kern="0" cap="none" spc="0" normalizeH="0" baseline="0" noProof="0">
              <a:ln>
                <a:noFill/>
              </a:ln>
              <a:solidFill>
                <a:sysClr val="window" lastClr="FFFFFF"/>
              </a:solidFill>
              <a:effectLst/>
              <a:uLnTx/>
              <a:uFillTx/>
            </a:endParaRPr>
          </a:p>
        </p:txBody>
      </p:sp>
      <p:sp>
        <p:nvSpPr>
          <p:cNvPr id="48" name="Rounded Rectangle 4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04:32</a:t>
            </a:r>
            <a:endParaRPr kumimoji="0" lang="en-US" sz="3600" b="0" i="0" u="none" strike="noStrike" kern="0" cap="none" spc="0" normalizeH="0" baseline="0" noProof="0">
              <a:ln>
                <a:noFill/>
              </a:ln>
              <a:solidFill>
                <a:sysClr val="window" lastClr="FFFFFF"/>
              </a:solidFill>
              <a:effectLst/>
              <a:uLnTx/>
              <a:uFillTx/>
            </a:endParaRPr>
          </a:p>
        </p:txBody>
      </p:sp>
      <p:sp>
        <p:nvSpPr>
          <p:cNvPr id="49" name="Rounded Rectangle 4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04:31</a:t>
            </a:r>
            <a:endParaRPr kumimoji="0" lang="en-US" sz="3600" b="0" i="0" u="none" strike="noStrike" kern="0" cap="none" spc="0" normalizeH="0" baseline="0" noProof="0">
              <a:ln>
                <a:noFill/>
              </a:ln>
              <a:solidFill>
                <a:sysClr val="window" lastClr="FFFFFF"/>
              </a:solidFill>
              <a:effectLst/>
              <a:uLnTx/>
              <a:uFillTx/>
            </a:endParaRPr>
          </a:p>
        </p:txBody>
      </p:sp>
      <p:sp>
        <p:nvSpPr>
          <p:cNvPr id="50" name="Rounded Rectangle 4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04:30</a:t>
            </a:r>
            <a:endParaRPr kumimoji="0" lang="en-US" sz="3600" b="0" i="0" u="none" strike="noStrike" kern="0" cap="none" spc="0" normalizeH="0" baseline="0" noProof="0">
              <a:ln>
                <a:noFill/>
              </a:ln>
              <a:solidFill>
                <a:sysClr val="window" lastClr="FFFFFF"/>
              </a:solidFill>
              <a:effectLst/>
              <a:uLnTx/>
              <a:uFillTx/>
            </a:endParaRPr>
          </a:p>
        </p:txBody>
      </p:sp>
      <p:sp>
        <p:nvSpPr>
          <p:cNvPr id="51" name="Rounded Rectangle 5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04:29</a:t>
            </a:r>
            <a:endParaRPr kumimoji="0" lang="en-US" sz="3600" b="0" i="0" u="none" strike="noStrike" kern="0" cap="none" spc="0" normalizeH="0" baseline="0" noProof="0">
              <a:ln>
                <a:noFill/>
              </a:ln>
              <a:solidFill>
                <a:sysClr val="window" lastClr="FFFFFF"/>
              </a:solidFill>
              <a:effectLst/>
              <a:uLnTx/>
              <a:uFillTx/>
            </a:endParaRPr>
          </a:p>
        </p:txBody>
      </p:sp>
      <p:sp>
        <p:nvSpPr>
          <p:cNvPr id="52" name="Rounded Rectangle 5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04:28</a:t>
            </a:r>
            <a:endParaRPr kumimoji="0" lang="en-US" sz="3600" b="0" i="0" u="none" strike="noStrike" kern="0" cap="none" spc="0" normalizeH="0" baseline="0" noProof="0">
              <a:ln>
                <a:noFill/>
              </a:ln>
              <a:solidFill>
                <a:sysClr val="window" lastClr="FFFFFF"/>
              </a:solidFill>
              <a:effectLst/>
              <a:uLnTx/>
              <a:uFillTx/>
            </a:endParaRPr>
          </a:p>
        </p:txBody>
      </p:sp>
      <p:sp>
        <p:nvSpPr>
          <p:cNvPr id="53" name="Rounded Rectangle 5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04:27</a:t>
            </a:r>
            <a:endParaRPr kumimoji="0" lang="en-US" sz="3600" b="0" i="0" u="none" strike="noStrike" kern="0" cap="none" spc="0" normalizeH="0" baseline="0" noProof="0">
              <a:ln>
                <a:noFill/>
              </a:ln>
              <a:solidFill>
                <a:sysClr val="window" lastClr="FFFFFF"/>
              </a:solidFill>
              <a:effectLst/>
              <a:uLnTx/>
              <a:uFillTx/>
            </a:endParaRPr>
          </a:p>
        </p:txBody>
      </p:sp>
      <p:sp>
        <p:nvSpPr>
          <p:cNvPr id="54" name="Rounded Rectangle 5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04:26</a:t>
            </a:r>
            <a:endParaRPr kumimoji="0" lang="en-US" sz="3600" b="0" i="0" u="none" strike="noStrike" kern="0" cap="none" spc="0" normalizeH="0" baseline="0" noProof="0">
              <a:ln>
                <a:noFill/>
              </a:ln>
              <a:solidFill>
                <a:sysClr val="window" lastClr="FFFFFF"/>
              </a:solidFill>
              <a:effectLst/>
              <a:uLnTx/>
              <a:uFillTx/>
            </a:endParaRPr>
          </a:p>
        </p:txBody>
      </p:sp>
      <p:sp>
        <p:nvSpPr>
          <p:cNvPr id="55" name="Rounded Rectangle 5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04:25</a:t>
            </a:r>
            <a:endParaRPr kumimoji="0" lang="en-US" sz="3600" b="0" i="0" u="none" strike="noStrike" kern="0" cap="none" spc="0" normalizeH="0" baseline="0" noProof="0">
              <a:ln>
                <a:noFill/>
              </a:ln>
              <a:solidFill>
                <a:sysClr val="window" lastClr="FFFFFF"/>
              </a:solidFill>
              <a:effectLst/>
              <a:uLnTx/>
              <a:uFillTx/>
            </a:endParaRPr>
          </a:p>
        </p:txBody>
      </p:sp>
      <p:sp>
        <p:nvSpPr>
          <p:cNvPr id="56" name="Rounded Rectangle 5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04:24</a:t>
            </a:r>
            <a:endParaRPr kumimoji="0" lang="en-US" sz="3600" b="0" i="0" u="none" strike="noStrike" kern="0" cap="none" spc="0" normalizeH="0" baseline="0" noProof="0">
              <a:ln>
                <a:noFill/>
              </a:ln>
              <a:solidFill>
                <a:sysClr val="window" lastClr="FFFFFF"/>
              </a:solidFill>
              <a:effectLst/>
              <a:uLnTx/>
              <a:uFillTx/>
            </a:endParaRPr>
          </a:p>
        </p:txBody>
      </p:sp>
      <p:sp>
        <p:nvSpPr>
          <p:cNvPr id="57" name="Rounded Rectangle 5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04:23</a:t>
            </a:r>
            <a:endParaRPr kumimoji="0" lang="en-US" sz="3600" b="0" i="0" u="none" strike="noStrike" kern="0" cap="none" spc="0" normalizeH="0" baseline="0" noProof="0">
              <a:ln>
                <a:noFill/>
              </a:ln>
              <a:solidFill>
                <a:sysClr val="window" lastClr="FFFFFF"/>
              </a:solidFill>
              <a:effectLst/>
              <a:uLnTx/>
              <a:uFillTx/>
            </a:endParaRPr>
          </a:p>
        </p:txBody>
      </p:sp>
      <p:sp>
        <p:nvSpPr>
          <p:cNvPr id="58" name="Rounded Rectangle 5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04:22</a:t>
            </a:r>
            <a:endParaRPr kumimoji="0" lang="en-US" sz="3600" b="0" i="0" u="none" strike="noStrike" kern="0" cap="none" spc="0" normalizeH="0" baseline="0" noProof="0">
              <a:ln>
                <a:noFill/>
              </a:ln>
              <a:solidFill>
                <a:sysClr val="window" lastClr="FFFFFF"/>
              </a:solidFill>
              <a:effectLst/>
              <a:uLnTx/>
              <a:uFillTx/>
            </a:endParaRPr>
          </a:p>
        </p:txBody>
      </p:sp>
      <p:sp>
        <p:nvSpPr>
          <p:cNvPr id="59" name="Rounded Rectangle 5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04:21</a:t>
            </a:r>
            <a:endParaRPr kumimoji="0" lang="en-US" sz="3600" b="0" i="0" u="none" strike="noStrike" kern="0" cap="none" spc="0" normalizeH="0" baseline="0" noProof="0">
              <a:ln>
                <a:noFill/>
              </a:ln>
              <a:solidFill>
                <a:sysClr val="window" lastClr="FFFFFF"/>
              </a:solidFill>
              <a:effectLst/>
              <a:uLnTx/>
              <a:uFillTx/>
            </a:endParaRPr>
          </a:p>
        </p:txBody>
      </p:sp>
      <p:sp>
        <p:nvSpPr>
          <p:cNvPr id="60" name="Rounded Rectangle 5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04:20</a:t>
            </a:r>
            <a:endParaRPr kumimoji="0" lang="en-US" sz="3600" b="0" i="0" u="none" strike="noStrike" kern="0" cap="none" spc="0" normalizeH="0" baseline="0" noProof="0">
              <a:ln>
                <a:noFill/>
              </a:ln>
              <a:solidFill>
                <a:sysClr val="window" lastClr="FFFFFF"/>
              </a:solidFill>
              <a:effectLst/>
              <a:uLnTx/>
              <a:uFillTx/>
            </a:endParaRPr>
          </a:p>
        </p:txBody>
      </p:sp>
      <p:sp>
        <p:nvSpPr>
          <p:cNvPr id="61" name="Rounded Rectangle 6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04:19</a:t>
            </a:r>
            <a:endParaRPr kumimoji="0" lang="en-US" sz="3600" b="0" i="0" u="none" strike="noStrike" kern="0" cap="none" spc="0" normalizeH="0" baseline="0" noProof="0">
              <a:ln>
                <a:noFill/>
              </a:ln>
              <a:solidFill>
                <a:sysClr val="window" lastClr="FFFFFF"/>
              </a:solidFill>
              <a:effectLst/>
              <a:uLnTx/>
              <a:uFillTx/>
            </a:endParaRPr>
          </a:p>
        </p:txBody>
      </p:sp>
      <p:sp>
        <p:nvSpPr>
          <p:cNvPr id="62" name="Rounded Rectangle 6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04:18</a:t>
            </a:r>
            <a:endParaRPr kumimoji="0" lang="en-US" sz="3600" b="0" i="0" u="none" strike="noStrike" kern="0" cap="none" spc="0" normalizeH="0" baseline="0" noProof="0">
              <a:ln>
                <a:noFill/>
              </a:ln>
              <a:solidFill>
                <a:sysClr val="window" lastClr="FFFFFF"/>
              </a:solidFill>
              <a:effectLst/>
              <a:uLnTx/>
              <a:uFillTx/>
            </a:endParaRPr>
          </a:p>
        </p:txBody>
      </p:sp>
      <p:sp>
        <p:nvSpPr>
          <p:cNvPr id="63" name="Rounded Rectangle 6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04:17</a:t>
            </a:r>
            <a:endParaRPr kumimoji="0" lang="en-US" sz="3600" b="0" i="0" u="none" strike="noStrike" kern="0" cap="none" spc="0" normalizeH="0" baseline="0" noProof="0">
              <a:ln>
                <a:noFill/>
              </a:ln>
              <a:solidFill>
                <a:sysClr val="window" lastClr="FFFFFF"/>
              </a:solidFill>
              <a:effectLst/>
              <a:uLnTx/>
              <a:uFillTx/>
            </a:endParaRPr>
          </a:p>
        </p:txBody>
      </p:sp>
      <p:sp>
        <p:nvSpPr>
          <p:cNvPr id="64" name="Rounded Rectangle 6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04:16</a:t>
            </a:r>
            <a:endParaRPr kumimoji="0" lang="en-US" sz="3600" b="0" i="0" u="none" strike="noStrike" kern="0" cap="none" spc="0" normalizeH="0" baseline="0" noProof="0">
              <a:ln>
                <a:noFill/>
              </a:ln>
              <a:solidFill>
                <a:sysClr val="window" lastClr="FFFFFF"/>
              </a:solidFill>
              <a:effectLst/>
              <a:uLnTx/>
              <a:uFillTx/>
            </a:endParaRPr>
          </a:p>
        </p:txBody>
      </p:sp>
      <p:sp>
        <p:nvSpPr>
          <p:cNvPr id="65" name="Rounded Rectangle 6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04:15</a:t>
            </a:r>
            <a:endParaRPr kumimoji="0" lang="en-US" sz="3600" b="0" i="0" u="none" strike="noStrike" kern="0" cap="none" spc="0" normalizeH="0" baseline="0" noProof="0">
              <a:ln>
                <a:noFill/>
              </a:ln>
              <a:solidFill>
                <a:sysClr val="window" lastClr="FFFFFF"/>
              </a:solidFill>
              <a:effectLst/>
              <a:uLnTx/>
              <a:uFillTx/>
            </a:endParaRPr>
          </a:p>
        </p:txBody>
      </p:sp>
      <p:sp>
        <p:nvSpPr>
          <p:cNvPr id="66" name="Rounded Rectangle 6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04:14</a:t>
            </a:r>
            <a:endParaRPr kumimoji="0" lang="en-US" sz="3600" b="0" i="0" u="none" strike="noStrike" kern="0" cap="none" spc="0" normalizeH="0" baseline="0" noProof="0">
              <a:ln>
                <a:noFill/>
              </a:ln>
              <a:solidFill>
                <a:sysClr val="window" lastClr="FFFFFF"/>
              </a:solidFill>
              <a:effectLst/>
              <a:uLnTx/>
              <a:uFillTx/>
            </a:endParaRPr>
          </a:p>
        </p:txBody>
      </p:sp>
      <p:sp>
        <p:nvSpPr>
          <p:cNvPr id="67" name="Rounded Rectangle 6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04:13</a:t>
            </a:r>
            <a:endParaRPr kumimoji="0" lang="en-US" sz="3600" b="0" i="0" u="none" strike="noStrike" kern="0" cap="none" spc="0" normalizeH="0" baseline="0" noProof="0">
              <a:ln>
                <a:noFill/>
              </a:ln>
              <a:solidFill>
                <a:sysClr val="window" lastClr="FFFFFF"/>
              </a:solidFill>
              <a:effectLst/>
              <a:uLnTx/>
              <a:uFillTx/>
            </a:endParaRPr>
          </a:p>
        </p:txBody>
      </p:sp>
      <p:sp>
        <p:nvSpPr>
          <p:cNvPr id="68" name="Rounded Rectangle 6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04:12</a:t>
            </a:r>
            <a:endParaRPr kumimoji="0" lang="en-US" sz="3600" b="0" i="0" u="none" strike="noStrike" kern="0" cap="none" spc="0" normalizeH="0" baseline="0" noProof="0">
              <a:ln>
                <a:noFill/>
              </a:ln>
              <a:solidFill>
                <a:sysClr val="window" lastClr="FFFFFF"/>
              </a:solidFill>
              <a:effectLst/>
              <a:uLnTx/>
              <a:uFillTx/>
            </a:endParaRPr>
          </a:p>
        </p:txBody>
      </p:sp>
      <p:sp>
        <p:nvSpPr>
          <p:cNvPr id="69" name="Rounded Rectangle 6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04:11</a:t>
            </a:r>
            <a:endParaRPr kumimoji="0" lang="en-US" sz="3600" b="0" i="0" u="none" strike="noStrike" kern="0" cap="none" spc="0" normalizeH="0" baseline="0" noProof="0">
              <a:ln>
                <a:noFill/>
              </a:ln>
              <a:solidFill>
                <a:sysClr val="window" lastClr="FFFFFF"/>
              </a:solidFill>
              <a:effectLst/>
              <a:uLnTx/>
              <a:uFillTx/>
            </a:endParaRPr>
          </a:p>
        </p:txBody>
      </p:sp>
      <p:sp>
        <p:nvSpPr>
          <p:cNvPr id="70" name="Rounded Rectangle 6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04:10</a:t>
            </a:r>
            <a:endParaRPr kumimoji="0" lang="en-US" sz="3600" b="0" i="0" u="none" strike="noStrike" kern="0" cap="none" spc="0" normalizeH="0" baseline="0" noProof="0">
              <a:ln>
                <a:noFill/>
              </a:ln>
              <a:solidFill>
                <a:sysClr val="window" lastClr="FFFFFF"/>
              </a:solidFill>
              <a:effectLst/>
              <a:uLnTx/>
              <a:uFillTx/>
            </a:endParaRPr>
          </a:p>
        </p:txBody>
      </p:sp>
      <p:sp>
        <p:nvSpPr>
          <p:cNvPr id="71" name="Rounded Rectangle 7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04:09</a:t>
            </a:r>
            <a:endParaRPr kumimoji="0" lang="en-US" sz="3600" b="0" i="0" u="none" strike="noStrike" kern="0" cap="none" spc="0" normalizeH="0" baseline="0" noProof="0">
              <a:ln>
                <a:noFill/>
              </a:ln>
              <a:solidFill>
                <a:sysClr val="window" lastClr="FFFFFF"/>
              </a:solidFill>
              <a:effectLst/>
              <a:uLnTx/>
              <a:uFillTx/>
            </a:endParaRPr>
          </a:p>
        </p:txBody>
      </p:sp>
      <p:sp>
        <p:nvSpPr>
          <p:cNvPr id="72" name="Rounded Rectangle 7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04:08</a:t>
            </a:r>
            <a:endParaRPr kumimoji="0" lang="en-US" sz="3600" b="0" i="0" u="none" strike="noStrike" kern="0" cap="none" spc="0" normalizeH="0" baseline="0" noProof="0">
              <a:ln>
                <a:noFill/>
              </a:ln>
              <a:solidFill>
                <a:sysClr val="window" lastClr="FFFFFF"/>
              </a:solidFill>
              <a:effectLst/>
              <a:uLnTx/>
              <a:uFillTx/>
            </a:endParaRPr>
          </a:p>
        </p:txBody>
      </p:sp>
      <p:sp>
        <p:nvSpPr>
          <p:cNvPr id="73" name="Rounded Rectangle 7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04:07</a:t>
            </a:r>
            <a:endParaRPr kumimoji="0" lang="en-US" sz="3600" b="0" i="0" u="none" strike="noStrike" kern="0" cap="none" spc="0" normalizeH="0" baseline="0" noProof="0">
              <a:ln>
                <a:noFill/>
              </a:ln>
              <a:solidFill>
                <a:sysClr val="window" lastClr="FFFFFF"/>
              </a:solidFill>
              <a:effectLst/>
              <a:uLnTx/>
              <a:uFillTx/>
            </a:endParaRPr>
          </a:p>
        </p:txBody>
      </p:sp>
      <p:sp>
        <p:nvSpPr>
          <p:cNvPr id="74" name="Rounded Rectangle 7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04:06</a:t>
            </a:r>
            <a:endParaRPr kumimoji="0" lang="en-US" sz="3600" b="0" i="0" u="none" strike="noStrike" kern="0" cap="none" spc="0" normalizeH="0" baseline="0" noProof="0">
              <a:ln>
                <a:noFill/>
              </a:ln>
              <a:solidFill>
                <a:sysClr val="window" lastClr="FFFFFF"/>
              </a:solidFill>
              <a:effectLst/>
              <a:uLnTx/>
              <a:uFillTx/>
            </a:endParaRPr>
          </a:p>
        </p:txBody>
      </p:sp>
      <p:sp>
        <p:nvSpPr>
          <p:cNvPr id="75" name="Rounded Rectangle 7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04:05</a:t>
            </a:r>
            <a:endParaRPr kumimoji="0" lang="en-US" sz="3600" b="0" i="0" u="none" strike="noStrike" kern="0" cap="none" spc="0" normalizeH="0" baseline="0" noProof="0">
              <a:ln>
                <a:noFill/>
              </a:ln>
              <a:solidFill>
                <a:sysClr val="window" lastClr="FFFFFF"/>
              </a:solidFill>
              <a:effectLst/>
              <a:uLnTx/>
              <a:uFillTx/>
            </a:endParaRPr>
          </a:p>
        </p:txBody>
      </p:sp>
      <p:sp>
        <p:nvSpPr>
          <p:cNvPr id="76" name="Rounded Rectangle 7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04:04</a:t>
            </a:r>
            <a:endParaRPr kumimoji="0" lang="en-US" sz="3600" b="0" i="0" u="none" strike="noStrike" kern="0" cap="none" spc="0" normalizeH="0" baseline="0" noProof="0">
              <a:ln>
                <a:noFill/>
              </a:ln>
              <a:solidFill>
                <a:sysClr val="window" lastClr="FFFFFF"/>
              </a:solidFill>
              <a:effectLst/>
              <a:uLnTx/>
              <a:uFillTx/>
            </a:endParaRPr>
          </a:p>
        </p:txBody>
      </p:sp>
      <p:sp>
        <p:nvSpPr>
          <p:cNvPr id="77" name="Rounded Rectangle 7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04:03</a:t>
            </a:r>
            <a:endParaRPr kumimoji="0" lang="en-US" sz="3600" b="0" i="0" u="none" strike="noStrike" kern="0" cap="none" spc="0" normalizeH="0" baseline="0" noProof="0">
              <a:ln>
                <a:noFill/>
              </a:ln>
              <a:solidFill>
                <a:sysClr val="window" lastClr="FFFFFF"/>
              </a:solidFill>
              <a:effectLst/>
              <a:uLnTx/>
              <a:uFillTx/>
            </a:endParaRPr>
          </a:p>
        </p:txBody>
      </p:sp>
      <p:sp>
        <p:nvSpPr>
          <p:cNvPr id="78" name="Rounded Rectangle 7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04:02</a:t>
            </a:r>
            <a:endParaRPr kumimoji="0" lang="en-US" sz="3600" b="0" i="0" u="none" strike="noStrike" kern="0" cap="none" spc="0" normalizeH="0" baseline="0" noProof="0">
              <a:ln>
                <a:noFill/>
              </a:ln>
              <a:solidFill>
                <a:sysClr val="window" lastClr="FFFFFF"/>
              </a:solidFill>
              <a:effectLst/>
              <a:uLnTx/>
              <a:uFillTx/>
            </a:endParaRPr>
          </a:p>
        </p:txBody>
      </p:sp>
      <p:sp>
        <p:nvSpPr>
          <p:cNvPr id="79" name="Rounded Rectangle 7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04:01</a:t>
            </a:r>
            <a:endParaRPr kumimoji="0" lang="en-US" sz="3600" b="0" i="0" u="none" strike="noStrike" kern="0" cap="none" spc="0" normalizeH="0" baseline="0" noProof="0">
              <a:ln>
                <a:noFill/>
              </a:ln>
              <a:solidFill>
                <a:sysClr val="window" lastClr="FFFFFF"/>
              </a:solidFill>
              <a:effectLst/>
              <a:uLnTx/>
              <a:uFillTx/>
            </a:endParaRPr>
          </a:p>
        </p:txBody>
      </p:sp>
      <p:sp>
        <p:nvSpPr>
          <p:cNvPr id="80" name="Rounded Rectangle 7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04:00</a:t>
            </a:r>
            <a:endParaRPr kumimoji="0" lang="en-US" sz="3600" b="0" i="0" u="none" strike="noStrike" kern="0" cap="none" spc="0" normalizeH="0" baseline="0" noProof="0">
              <a:ln>
                <a:noFill/>
              </a:ln>
              <a:solidFill>
                <a:sysClr val="window" lastClr="FFFFFF"/>
              </a:solidFill>
              <a:effectLst/>
              <a:uLnTx/>
              <a:uFillTx/>
            </a:endParaRPr>
          </a:p>
        </p:txBody>
      </p:sp>
      <p:sp>
        <p:nvSpPr>
          <p:cNvPr id="81" name="Rounded Rectangle 8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03:59</a:t>
            </a:r>
            <a:endParaRPr kumimoji="0" lang="en-US" sz="3600" b="0" i="0" u="none" strike="noStrike" kern="0" cap="none" spc="0" normalizeH="0" baseline="0" noProof="0">
              <a:ln>
                <a:noFill/>
              </a:ln>
              <a:solidFill>
                <a:sysClr val="window" lastClr="FFFFFF"/>
              </a:solidFill>
              <a:effectLst/>
              <a:uLnTx/>
              <a:uFillTx/>
            </a:endParaRPr>
          </a:p>
        </p:txBody>
      </p:sp>
      <p:sp>
        <p:nvSpPr>
          <p:cNvPr id="82" name="Rounded Rectangle 8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03:58</a:t>
            </a:r>
            <a:endParaRPr kumimoji="0" lang="en-US" sz="3600" b="0" i="0" u="none" strike="noStrike" kern="0" cap="none" spc="0" normalizeH="0" baseline="0" noProof="0">
              <a:ln>
                <a:noFill/>
              </a:ln>
              <a:solidFill>
                <a:sysClr val="window" lastClr="FFFFFF"/>
              </a:solidFill>
              <a:effectLst/>
              <a:uLnTx/>
              <a:uFillTx/>
            </a:endParaRPr>
          </a:p>
        </p:txBody>
      </p:sp>
      <p:sp>
        <p:nvSpPr>
          <p:cNvPr id="83" name="Rounded Rectangle 8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03:57</a:t>
            </a:r>
            <a:endParaRPr kumimoji="0" lang="en-US" sz="3600" b="0" i="0" u="none" strike="noStrike" kern="0" cap="none" spc="0" normalizeH="0" baseline="0" noProof="0">
              <a:ln>
                <a:noFill/>
              </a:ln>
              <a:solidFill>
                <a:sysClr val="window" lastClr="FFFFFF"/>
              </a:solidFill>
              <a:effectLst/>
              <a:uLnTx/>
              <a:uFillTx/>
            </a:endParaRPr>
          </a:p>
        </p:txBody>
      </p:sp>
      <p:sp>
        <p:nvSpPr>
          <p:cNvPr id="84" name="Rounded Rectangle 8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03:56</a:t>
            </a:r>
            <a:endParaRPr kumimoji="0" lang="en-US" sz="3600" b="0" i="0" u="none" strike="noStrike" kern="0" cap="none" spc="0" normalizeH="0" baseline="0" noProof="0">
              <a:ln>
                <a:noFill/>
              </a:ln>
              <a:solidFill>
                <a:sysClr val="window" lastClr="FFFFFF"/>
              </a:solidFill>
              <a:effectLst/>
              <a:uLnTx/>
              <a:uFillTx/>
            </a:endParaRPr>
          </a:p>
        </p:txBody>
      </p:sp>
      <p:sp>
        <p:nvSpPr>
          <p:cNvPr id="85" name="Rounded Rectangle 8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03:55</a:t>
            </a:r>
            <a:endParaRPr kumimoji="0" lang="en-US" sz="3600" b="0" i="0" u="none" strike="noStrike" kern="0" cap="none" spc="0" normalizeH="0" baseline="0" noProof="0">
              <a:ln>
                <a:noFill/>
              </a:ln>
              <a:solidFill>
                <a:sysClr val="window" lastClr="FFFFFF"/>
              </a:solidFill>
              <a:effectLst/>
              <a:uLnTx/>
              <a:uFillTx/>
            </a:endParaRPr>
          </a:p>
        </p:txBody>
      </p:sp>
      <p:sp>
        <p:nvSpPr>
          <p:cNvPr id="86" name="Rounded Rectangle 8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03:54</a:t>
            </a:r>
            <a:endParaRPr kumimoji="0" lang="en-US" sz="3600" b="0" i="0" u="none" strike="noStrike" kern="0" cap="none" spc="0" normalizeH="0" baseline="0" noProof="0">
              <a:ln>
                <a:noFill/>
              </a:ln>
              <a:solidFill>
                <a:sysClr val="window" lastClr="FFFFFF"/>
              </a:solidFill>
              <a:effectLst/>
              <a:uLnTx/>
              <a:uFillTx/>
            </a:endParaRPr>
          </a:p>
        </p:txBody>
      </p:sp>
      <p:sp>
        <p:nvSpPr>
          <p:cNvPr id="87" name="Rounded Rectangle 8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03:53</a:t>
            </a:r>
            <a:endParaRPr kumimoji="0" lang="en-US" sz="3600" b="0" i="0" u="none" strike="noStrike" kern="0" cap="none" spc="0" normalizeH="0" baseline="0" noProof="0">
              <a:ln>
                <a:noFill/>
              </a:ln>
              <a:solidFill>
                <a:sysClr val="window" lastClr="FFFFFF"/>
              </a:solidFill>
              <a:effectLst/>
              <a:uLnTx/>
              <a:uFillTx/>
            </a:endParaRPr>
          </a:p>
        </p:txBody>
      </p:sp>
      <p:sp>
        <p:nvSpPr>
          <p:cNvPr id="88" name="Rounded Rectangle 8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03:52</a:t>
            </a:r>
            <a:endParaRPr kumimoji="0" lang="en-US" sz="3600" b="0" i="0" u="none" strike="noStrike" kern="0" cap="none" spc="0" normalizeH="0" baseline="0" noProof="0">
              <a:ln>
                <a:noFill/>
              </a:ln>
              <a:solidFill>
                <a:sysClr val="window" lastClr="FFFFFF"/>
              </a:solidFill>
              <a:effectLst/>
              <a:uLnTx/>
              <a:uFillTx/>
            </a:endParaRPr>
          </a:p>
        </p:txBody>
      </p:sp>
      <p:sp>
        <p:nvSpPr>
          <p:cNvPr id="89" name="Rounded Rectangle 8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03:51</a:t>
            </a:r>
            <a:endParaRPr kumimoji="0" lang="en-US" sz="3600" b="0" i="0" u="none" strike="noStrike" kern="0" cap="none" spc="0" normalizeH="0" baseline="0" noProof="0">
              <a:ln>
                <a:noFill/>
              </a:ln>
              <a:solidFill>
                <a:sysClr val="window" lastClr="FFFFFF"/>
              </a:solidFill>
              <a:effectLst/>
              <a:uLnTx/>
              <a:uFillTx/>
            </a:endParaRPr>
          </a:p>
        </p:txBody>
      </p:sp>
      <p:sp>
        <p:nvSpPr>
          <p:cNvPr id="90" name="Rounded Rectangle 8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03:50</a:t>
            </a:r>
            <a:endParaRPr kumimoji="0" lang="en-US" sz="3600" b="0" i="0" u="none" strike="noStrike" kern="0" cap="none" spc="0" normalizeH="0" baseline="0" noProof="0">
              <a:ln>
                <a:noFill/>
              </a:ln>
              <a:solidFill>
                <a:sysClr val="window" lastClr="FFFFFF"/>
              </a:solidFill>
              <a:effectLst/>
              <a:uLnTx/>
              <a:uFillTx/>
            </a:endParaRPr>
          </a:p>
        </p:txBody>
      </p:sp>
      <p:sp>
        <p:nvSpPr>
          <p:cNvPr id="91" name="Rounded Rectangle 9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03:49</a:t>
            </a:r>
            <a:endParaRPr kumimoji="0" lang="en-US" sz="3600" b="0" i="0" u="none" strike="noStrike" kern="0" cap="none" spc="0" normalizeH="0" baseline="0" noProof="0">
              <a:ln>
                <a:noFill/>
              </a:ln>
              <a:solidFill>
                <a:sysClr val="window" lastClr="FFFFFF"/>
              </a:solidFill>
              <a:effectLst/>
              <a:uLnTx/>
              <a:uFillTx/>
            </a:endParaRPr>
          </a:p>
        </p:txBody>
      </p:sp>
      <p:sp>
        <p:nvSpPr>
          <p:cNvPr id="92" name="Rounded Rectangle 9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03:48</a:t>
            </a:r>
            <a:endParaRPr kumimoji="0" lang="en-US" sz="3600" b="0" i="0" u="none" strike="noStrike" kern="0" cap="none" spc="0" normalizeH="0" baseline="0" noProof="0">
              <a:ln>
                <a:noFill/>
              </a:ln>
              <a:solidFill>
                <a:sysClr val="window" lastClr="FFFFFF"/>
              </a:solidFill>
              <a:effectLst/>
              <a:uLnTx/>
              <a:uFillTx/>
            </a:endParaRPr>
          </a:p>
        </p:txBody>
      </p:sp>
      <p:sp>
        <p:nvSpPr>
          <p:cNvPr id="93" name="Rounded Rectangle 9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03:47</a:t>
            </a:r>
            <a:endParaRPr kumimoji="0" lang="en-US" sz="3600" b="0" i="0" u="none" strike="noStrike" kern="0" cap="none" spc="0" normalizeH="0" baseline="0" noProof="0">
              <a:ln>
                <a:noFill/>
              </a:ln>
              <a:solidFill>
                <a:sysClr val="window" lastClr="FFFFFF"/>
              </a:solidFill>
              <a:effectLst/>
              <a:uLnTx/>
              <a:uFillTx/>
            </a:endParaRPr>
          </a:p>
        </p:txBody>
      </p:sp>
      <p:sp>
        <p:nvSpPr>
          <p:cNvPr id="94" name="Rounded Rectangle 9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03:46</a:t>
            </a:r>
            <a:endParaRPr kumimoji="0" lang="en-US" sz="3600" b="0" i="0" u="none" strike="noStrike" kern="0" cap="none" spc="0" normalizeH="0" baseline="0" noProof="0">
              <a:ln>
                <a:noFill/>
              </a:ln>
              <a:solidFill>
                <a:sysClr val="window" lastClr="FFFFFF"/>
              </a:solidFill>
              <a:effectLst/>
              <a:uLnTx/>
              <a:uFillTx/>
            </a:endParaRPr>
          </a:p>
        </p:txBody>
      </p:sp>
      <p:sp>
        <p:nvSpPr>
          <p:cNvPr id="95" name="Rounded Rectangle 9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03:45</a:t>
            </a:r>
            <a:endParaRPr kumimoji="0" lang="en-US" sz="3600" b="0" i="0" u="none" strike="noStrike" kern="0" cap="none" spc="0" normalizeH="0" baseline="0" noProof="0">
              <a:ln>
                <a:noFill/>
              </a:ln>
              <a:solidFill>
                <a:sysClr val="window" lastClr="FFFFFF"/>
              </a:solidFill>
              <a:effectLst/>
              <a:uLnTx/>
              <a:uFillTx/>
            </a:endParaRPr>
          </a:p>
        </p:txBody>
      </p:sp>
      <p:sp>
        <p:nvSpPr>
          <p:cNvPr id="96" name="Rounded Rectangle 9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03:44</a:t>
            </a:r>
            <a:endParaRPr kumimoji="0" lang="en-US" sz="3600" b="0" i="0" u="none" strike="noStrike" kern="0" cap="none" spc="0" normalizeH="0" baseline="0" noProof="0">
              <a:ln>
                <a:noFill/>
              </a:ln>
              <a:solidFill>
                <a:sysClr val="window" lastClr="FFFFFF"/>
              </a:solidFill>
              <a:effectLst/>
              <a:uLnTx/>
              <a:uFillTx/>
            </a:endParaRPr>
          </a:p>
        </p:txBody>
      </p:sp>
      <p:sp>
        <p:nvSpPr>
          <p:cNvPr id="97" name="Rounded Rectangle 9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03:43</a:t>
            </a:r>
            <a:endParaRPr kumimoji="0" lang="en-US" sz="3600" b="0" i="0" u="none" strike="noStrike" kern="0" cap="none" spc="0" normalizeH="0" baseline="0" noProof="0">
              <a:ln>
                <a:noFill/>
              </a:ln>
              <a:solidFill>
                <a:sysClr val="window" lastClr="FFFFFF"/>
              </a:solidFill>
              <a:effectLst/>
              <a:uLnTx/>
              <a:uFillTx/>
            </a:endParaRPr>
          </a:p>
        </p:txBody>
      </p:sp>
      <p:sp>
        <p:nvSpPr>
          <p:cNvPr id="98" name="Rounded Rectangle 9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03:42</a:t>
            </a:r>
            <a:endParaRPr kumimoji="0" lang="en-US" sz="3600" b="0" i="0" u="none" strike="noStrike" kern="0" cap="none" spc="0" normalizeH="0" baseline="0" noProof="0">
              <a:ln>
                <a:noFill/>
              </a:ln>
              <a:solidFill>
                <a:sysClr val="window" lastClr="FFFFFF"/>
              </a:solidFill>
              <a:effectLst/>
              <a:uLnTx/>
              <a:uFillTx/>
            </a:endParaRPr>
          </a:p>
        </p:txBody>
      </p:sp>
      <p:sp>
        <p:nvSpPr>
          <p:cNvPr id="99" name="Rounded Rectangle 9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03:41</a:t>
            </a:r>
            <a:endParaRPr kumimoji="0" lang="en-US" sz="3600" b="0" i="0" u="none" strike="noStrike" kern="0" cap="none" spc="0" normalizeH="0" baseline="0" noProof="0">
              <a:ln>
                <a:noFill/>
              </a:ln>
              <a:solidFill>
                <a:sysClr val="window" lastClr="FFFFFF"/>
              </a:solidFill>
              <a:effectLst/>
              <a:uLnTx/>
              <a:uFillTx/>
            </a:endParaRPr>
          </a:p>
        </p:txBody>
      </p:sp>
      <p:sp>
        <p:nvSpPr>
          <p:cNvPr id="100" name="Rounded Rectangle 9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03:40</a:t>
            </a:r>
            <a:endParaRPr kumimoji="0" lang="en-US" sz="3600" b="0" i="0" u="none" strike="noStrike" kern="0" cap="none" spc="0" normalizeH="0" baseline="0" noProof="0">
              <a:ln>
                <a:noFill/>
              </a:ln>
              <a:solidFill>
                <a:sysClr val="window" lastClr="FFFFFF"/>
              </a:solidFill>
              <a:effectLst/>
              <a:uLnTx/>
              <a:uFillTx/>
            </a:endParaRPr>
          </a:p>
        </p:txBody>
      </p:sp>
      <p:sp>
        <p:nvSpPr>
          <p:cNvPr id="101" name="Rounded Rectangle 10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03:39</a:t>
            </a:r>
            <a:endParaRPr kumimoji="0" lang="en-US" sz="3600" b="0" i="0" u="none" strike="noStrike" kern="0" cap="none" spc="0" normalizeH="0" baseline="0" noProof="0">
              <a:ln>
                <a:noFill/>
              </a:ln>
              <a:solidFill>
                <a:sysClr val="window" lastClr="FFFFFF"/>
              </a:solidFill>
              <a:effectLst/>
              <a:uLnTx/>
              <a:uFillTx/>
            </a:endParaRPr>
          </a:p>
        </p:txBody>
      </p:sp>
      <p:sp>
        <p:nvSpPr>
          <p:cNvPr id="102" name="Rounded Rectangle 10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03:38</a:t>
            </a:r>
            <a:endParaRPr kumimoji="0" lang="en-US" sz="3600" b="0" i="0" u="none" strike="noStrike" kern="0" cap="none" spc="0" normalizeH="0" baseline="0" noProof="0">
              <a:ln>
                <a:noFill/>
              </a:ln>
              <a:solidFill>
                <a:sysClr val="window" lastClr="FFFFFF"/>
              </a:solidFill>
              <a:effectLst/>
              <a:uLnTx/>
              <a:uFillTx/>
            </a:endParaRPr>
          </a:p>
        </p:txBody>
      </p:sp>
      <p:sp>
        <p:nvSpPr>
          <p:cNvPr id="103" name="Rounded Rectangle 10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03:37</a:t>
            </a:r>
            <a:endParaRPr kumimoji="0" lang="en-US" sz="3600" b="0" i="0" u="none" strike="noStrike" kern="0" cap="none" spc="0" normalizeH="0" baseline="0" noProof="0">
              <a:ln>
                <a:noFill/>
              </a:ln>
              <a:solidFill>
                <a:sysClr val="window" lastClr="FFFFFF"/>
              </a:solidFill>
              <a:effectLst/>
              <a:uLnTx/>
              <a:uFillTx/>
            </a:endParaRPr>
          </a:p>
        </p:txBody>
      </p:sp>
      <p:sp>
        <p:nvSpPr>
          <p:cNvPr id="104" name="Rounded Rectangle 10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03:36</a:t>
            </a:r>
            <a:endParaRPr kumimoji="0" lang="en-US" sz="3600" b="0" i="0" u="none" strike="noStrike" kern="0" cap="none" spc="0" normalizeH="0" baseline="0" noProof="0">
              <a:ln>
                <a:noFill/>
              </a:ln>
              <a:solidFill>
                <a:sysClr val="window" lastClr="FFFFFF"/>
              </a:solidFill>
              <a:effectLst/>
              <a:uLnTx/>
              <a:uFillTx/>
            </a:endParaRPr>
          </a:p>
        </p:txBody>
      </p:sp>
      <p:sp>
        <p:nvSpPr>
          <p:cNvPr id="105" name="Rounded Rectangle 10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03:35</a:t>
            </a:r>
            <a:endParaRPr kumimoji="0" lang="en-US" sz="3600" b="0" i="0" u="none" strike="noStrike" kern="0" cap="none" spc="0" normalizeH="0" baseline="0" noProof="0">
              <a:ln>
                <a:noFill/>
              </a:ln>
              <a:solidFill>
                <a:sysClr val="window" lastClr="FFFFFF"/>
              </a:solidFill>
              <a:effectLst/>
              <a:uLnTx/>
              <a:uFillTx/>
            </a:endParaRPr>
          </a:p>
        </p:txBody>
      </p:sp>
      <p:sp>
        <p:nvSpPr>
          <p:cNvPr id="106" name="Rounded Rectangle 10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03:34</a:t>
            </a:r>
            <a:endParaRPr kumimoji="0" lang="en-US" sz="3600" b="0" i="0" u="none" strike="noStrike" kern="0" cap="none" spc="0" normalizeH="0" baseline="0" noProof="0">
              <a:ln>
                <a:noFill/>
              </a:ln>
              <a:solidFill>
                <a:sysClr val="window" lastClr="FFFFFF"/>
              </a:solidFill>
              <a:effectLst/>
              <a:uLnTx/>
              <a:uFillTx/>
            </a:endParaRPr>
          </a:p>
        </p:txBody>
      </p:sp>
      <p:sp>
        <p:nvSpPr>
          <p:cNvPr id="107" name="Rounded Rectangle 10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03:33</a:t>
            </a:r>
            <a:endParaRPr kumimoji="0" lang="en-US" sz="3600" b="0" i="0" u="none" strike="noStrike" kern="0" cap="none" spc="0" normalizeH="0" baseline="0" noProof="0">
              <a:ln>
                <a:noFill/>
              </a:ln>
              <a:solidFill>
                <a:sysClr val="window" lastClr="FFFFFF"/>
              </a:solidFill>
              <a:effectLst/>
              <a:uLnTx/>
              <a:uFillTx/>
            </a:endParaRPr>
          </a:p>
        </p:txBody>
      </p:sp>
      <p:sp>
        <p:nvSpPr>
          <p:cNvPr id="108" name="Rounded Rectangle 10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03:32</a:t>
            </a:r>
            <a:endParaRPr kumimoji="0" lang="en-US" sz="3600" b="0" i="0" u="none" strike="noStrike" kern="0" cap="none" spc="0" normalizeH="0" baseline="0" noProof="0">
              <a:ln>
                <a:noFill/>
              </a:ln>
              <a:solidFill>
                <a:sysClr val="window" lastClr="FFFFFF"/>
              </a:solidFill>
              <a:effectLst/>
              <a:uLnTx/>
              <a:uFillTx/>
            </a:endParaRPr>
          </a:p>
        </p:txBody>
      </p:sp>
      <p:sp>
        <p:nvSpPr>
          <p:cNvPr id="109" name="Rounded Rectangle 10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03:31</a:t>
            </a:r>
            <a:endParaRPr kumimoji="0" lang="en-US" sz="3600" b="0" i="0" u="none" strike="noStrike" kern="0" cap="none" spc="0" normalizeH="0" baseline="0" noProof="0">
              <a:ln>
                <a:noFill/>
              </a:ln>
              <a:solidFill>
                <a:sysClr val="window" lastClr="FFFFFF"/>
              </a:solidFill>
              <a:effectLst/>
              <a:uLnTx/>
              <a:uFillTx/>
            </a:endParaRPr>
          </a:p>
        </p:txBody>
      </p:sp>
      <p:sp>
        <p:nvSpPr>
          <p:cNvPr id="110" name="Rounded Rectangle 10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03:30</a:t>
            </a:r>
            <a:endParaRPr kumimoji="0" lang="en-US" sz="3600" b="0" i="0" u="none" strike="noStrike" kern="0" cap="none" spc="0" normalizeH="0" baseline="0" noProof="0">
              <a:ln>
                <a:noFill/>
              </a:ln>
              <a:solidFill>
                <a:sysClr val="window" lastClr="FFFFFF"/>
              </a:solidFill>
              <a:effectLst/>
              <a:uLnTx/>
              <a:uFillTx/>
            </a:endParaRPr>
          </a:p>
        </p:txBody>
      </p:sp>
      <p:sp>
        <p:nvSpPr>
          <p:cNvPr id="111" name="Rounded Rectangle 11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03:29</a:t>
            </a:r>
            <a:endParaRPr kumimoji="0" lang="en-US" sz="3600" b="0" i="0" u="none" strike="noStrike" kern="0" cap="none" spc="0" normalizeH="0" baseline="0" noProof="0">
              <a:ln>
                <a:noFill/>
              </a:ln>
              <a:solidFill>
                <a:sysClr val="window" lastClr="FFFFFF"/>
              </a:solidFill>
              <a:effectLst/>
              <a:uLnTx/>
              <a:uFillTx/>
            </a:endParaRPr>
          </a:p>
        </p:txBody>
      </p:sp>
      <p:sp>
        <p:nvSpPr>
          <p:cNvPr id="112" name="Rounded Rectangle 11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03:28</a:t>
            </a:r>
            <a:endParaRPr kumimoji="0" lang="en-US" sz="3600" b="0" i="0" u="none" strike="noStrike" kern="0" cap="none" spc="0" normalizeH="0" baseline="0" noProof="0">
              <a:ln>
                <a:noFill/>
              </a:ln>
              <a:solidFill>
                <a:sysClr val="window" lastClr="FFFFFF"/>
              </a:solidFill>
              <a:effectLst/>
              <a:uLnTx/>
              <a:uFillTx/>
            </a:endParaRPr>
          </a:p>
        </p:txBody>
      </p:sp>
      <p:sp>
        <p:nvSpPr>
          <p:cNvPr id="113" name="Rounded Rectangle 11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03:27</a:t>
            </a:r>
            <a:endParaRPr kumimoji="0" lang="en-US" sz="3600" b="0" i="0" u="none" strike="noStrike" kern="0" cap="none" spc="0" normalizeH="0" baseline="0" noProof="0">
              <a:ln>
                <a:noFill/>
              </a:ln>
              <a:solidFill>
                <a:sysClr val="window" lastClr="FFFFFF"/>
              </a:solidFill>
              <a:effectLst/>
              <a:uLnTx/>
              <a:uFillTx/>
            </a:endParaRPr>
          </a:p>
        </p:txBody>
      </p:sp>
      <p:sp>
        <p:nvSpPr>
          <p:cNvPr id="114" name="Rounded Rectangle 11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03:26</a:t>
            </a:r>
            <a:endParaRPr kumimoji="0" lang="en-US" sz="3600" b="0" i="0" u="none" strike="noStrike" kern="0" cap="none" spc="0" normalizeH="0" baseline="0" noProof="0">
              <a:ln>
                <a:noFill/>
              </a:ln>
              <a:solidFill>
                <a:sysClr val="window" lastClr="FFFFFF"/>
              </a:solidFill>
              <a:effectLst/>
              <a:uLnTx/>
              <a:uFillTx/>
            </a:endParaRPr>
          </a:p>
        </p:txBody>
      </p:sp>
      <p:sp>
        <p:nvSpPr>
          <p:cNvPr id="115" name="Rounded Rectangle 11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03:25</a:t>
            </a:r>
            <a:endParaRPr kumimoji="0" lang="en-US" sz="3600" b="0" i="0" u="none" strike="noStrike" kern="0" cap="none" spc="0" normalizeH="0" baseline="0" noProof="0">
              <a:ln>
                <a:noFill/>
              </a:ln>
              <a:solidFill>
                <a:sysClr val="window" lastClr="FFFFFF"/>
              </a:solidFill>
              <a:effectLst/>
              <a:uLnTx/>
              <a:uFillTx/>
            </a:endParaRPr>
          </a:p>
        </p:txBody>
      </p:sp>
      <p:sp>
        <p:nvSpPr>
          <p:cNvPr id="116" name="Rounded Rectangle 11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03:24</a:t>
            </a:r>
            <a:endParaRPr kumimoji="0" lang="en-US" sz="3600" b="0" i="0" u="none" strike="noStrike" kern="0" cap="none" spc="0" normalizeH="0" baseline="0" noProof="0">
              <a:ln>
                <a:noFill/>
              </a:ln>
              <a:solidFill>
                <a:sysClr val="window" lastClr="FFFFFF"/>
              </a:solidFill>
              <a:effectLst/>
              <a:uLnTx/>
              <a:uFillTx/>
            </a:endParaRPr>
          </a:p>
        </p:txBody>
      </p:sp>
      <p:sp>
        <p:nvSpPr>
          <p:cNvPr id="117" name="Rounded Rectangle 11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03:23</a:t>
            </a:r>
            <a:endParaRPr kumimoji="0" lang="en-US" sz="3600" b="0" i="0" u="none" strike="noStrike" kern="0" cap="none" spc="0" normalizeH="0" baseline="0" noProof="0">
              <a:ln>
                <a:noFill/>
              </a:ln>
              <a:solidFill>
                <a:sysClr val="window" lastClr="FFFFFF"/>
              </a:solidFill>
              <a:effectLst/>
              <a:uLnTx/>
              <a:uFillTx/>
            </a:endParaRPr>
          </a:p>
        </p:txBody>
      </p:sp>
      <p:sp>
        <p:nvSpPr>
          <p:cNvPr id="118" name="Rounded Rectangle 11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03:22</a:t>
            </a:r>
            <a:endParaRPr kumimoji="0" lang="en-US" sz="3600" b="0" i="0" u="none" strike="noStrike" kern="0" cap="none" spc="0" normalizeH="0" baseline="0" noProof="0">
              <a:ln>
                <a:noFill/>
              </a:ln>
              <a:solidFill>
                <a:sysClr val="window" lastClr="FFFFFF"/>
              </a:solidFill>
              <a:effectLst/>
              <a:uLnTx/>
              <a:uFillTx/>
            </a:endParaRPr>
          </a:p>
        </p:txBody>
      </p:sp>
      <p:sp>
        <p:nvSpPr>
          <p:cNvPr id="119" name="Rounded Rectangle 11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03:21</a:t>
            </a:r>
            <a:endParaRPr kumimoji="0" lang="en-US" sz="3600" b="0" i="0" u="none" strike="noStrike" kern="0" cap="none" spc="0" normalizeH="0" baseline="0" noProof="0">
              <a:ln>
                <a:noFill/>
              </a:ln>
              <a:solidFill>
                <a:sysClr val="window" lastClr="FFFFFF"/>
              </a:solidFill>
              <a:effectLst/>
              <a:uLnTx/>
              <a:uFillTx/>
            </a:endParaRPr>
          </a:p>
        </p:txBody>
      </p:sp>
      <p:sp>
        <p:nvSpPr>
          <p:cNvPr id="120" name="Rounded Rectangle 11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03:20</a:t>
            </a:r>
            <a:endParaRPr kumimoji="0" lang="en-US" sz="3600" b="0" i="0" u="none" strike="noStrike" kern="0" cap="none" spc="0" normalizeH="0" baseline="0" noProof="0">
              <a:ln>
                <a:noFill/>
              </a:ln>
              <a:solidFill>
                <a:sysClr val="window" lastClr="FFFFFF"/>
              </a:solidFill>
              <a:effectLst/>
              <a:uLnTx/>
              <a:uFillTx/>
            </a:endParaRPr>
          </a:p>
        </p:txBody>
      </p:sp>
      <p:sp>
        <p:nvSpPr>
          <p:cNvPr id="121" name="Rounded Rectangle 12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03:19</a:t>
            </a:r>
            <a:endParaRPr kumimoji="0" lang="en-US" sz="3600" b="0" i="0" u="none" strike="noStrike" kern="0" cap="none" spc="0" normalizeH="0" baseline="0" noProof="0">
              <a:ln>
                <a:noFill/>
              </a:ln>
              <a:solidFill>
                <a:sysClr val="window" lastClr="FFFFFF"/>
              </a:solidFill>
              <a:effectLst/>
              <a:uLnTx/>
              <a:uFillTx/>
            </a:endParaRPr>
          </a:p>
        </p:txBody>
      </p:sp>
      <p:sp>
        <p:nvSpPr>
          <p:cNvPr id="122" name="Rounded Rectangle 12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03:18</a:t>
            </a:r>
            <a:endParaRPr kumimoji="0" lang="en-US" sz="3600" b="0" i="0" u="none" strike="noStrike" kern="0" cap="none" spc="0" normalizeH="0" baseline="0" noProof="0">
              <a:ln>
                <a:noFill/>
              </a:ln>
              <a:solidFill>
                <a:sysClr val="window" lastClr="FFFFFF"/>
              </a:solidFill>
              <a:effectLst/>
              <a:uLnTx/>
              <a:uFillTx/>
            </a:endParaRPr>
          </a:p>
        </p:txBody>
      </p:sp>
      <p:sp>
        <p:nvSpPr>
          <p:cNvPr id="123" name="Rounded Rectangle 12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03:17</a:t>
            </a:r>
            <a:endParaRPr kumimoji="0" lang="en-US" sz="3600" b="0" i="0" u="none" strike="noStrike" kern="0" cap="none" spc="0" normalizeH="0" baseline="0" noProof="0">
              <a:ln>
                <a:noFill/>
              </a:ln>
              <a:solidFill>
                <a:sysClr val="window" lastClr="FFFFFF"/>
              </a:solidFill>
              <a:effectLst/>
              <a:uLnTx/>
              <a:uFillTx/>
            </a:endParaRPr>
          </a:p>
        </p:txBody>
      </p:sp>
      <p:sp>
        <p:nvSpPr>
          <p:cNvPr id="124" name="Rounded Rectangle 12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03:16</a:t>
            </a:r>
            <a:endParaRPr kumimoji="0" lang="en-US" sz="3600" b="0" i="0" u="none" strike="noStrike" kern="0" cap="none" spc="0" normalizeH="0" baseline="0" noProof="0">
              <a:ln>
                <a:noFill/>
              </a:ln>
              <a:solidFill>
                <a:sysClr val="window" lastClr="FFFFFF"/>
              </a:solidFill>
              <a:effectLst/>
              <a:uLnTx/>
              <a:uFillTx/>
            </a:endParaRPr>
          </a:p>
        </p:txBody>
      </p:sp>
      <p:sp>
        <p:nvSpPr>
          <p:cNvPr id="125" name="Rounded Rectangle 12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03:15</a:t>
            </a:r>
            <a:endParaRPr kumimoji="0" lang="en-US" sz="3600" b="0" i="0" u="none" strike="noStrike" kern="0" cap="none" spc="0" normalizeH="0" baseline="0" noProof="0">
              <a:ln>
                <a:noFill/>
              </a:ln>
              <a:solidFill>
                <a:sysClr val="window" lastClr="FFFFFF"/>
              </a:solidFill>
              <a:effectLst/>
              <a:uLnTx/>
              <a:uFillTx/>
            </a:endParaRPr>
          </a:p>
        </p:txBody>
      </p:sp>
      <p:sp>
        <p:nvSpPr>
          <p:cNvPr id="126" name="Rounded Rectangle 12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03:14</a:t>
            </a:r>
            <a:endParaRPr kumimoji="0" lang="en-US" sz="3600" b="0" i="0" u="none" strike="noStrike" kern="0" cap="none" spc="0" normalizeH="0" baseline="0" noProof="0">
              <a:ln>
                <a:noFill/>
              </a:ln>
              <a:solidFill>
                <a:sysClr val="window" lastClr="FFFFFF"/>
              </a:solidFill>
              <a:effectLst/>
              <a:uLnTx/>
              <a:uFillTx/>
            </a:endParaRPr>
          </a:p>
        </p:txBody>
      </p:sp>
      <p:sp>
        <p:nvSpPr>
          <p:cNvPr id="127" name="Rounded Rectangle 12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03:13</a:t>
            </a:r>
            <a:endParaRPr kumimoji="0" lang="en-US" sz="3600" b="0" i="0" u="none" strike="noStrike" kern="0" cap="none" spc="0" normalizeH="0" baseline="0" noProof="0">
              <a:ln>
                <a:noFill/>
              </a:ln>
              <a:solidFill>
                <a:sysClr val="window" lastClr="FFFFFF"/>
              </a:solidFill>
              <a:effectLst/>
              <a:uLnTx/>
              <a:uFillTx/>
            </a:endParaRPr>
          </a:p>
        </p:txBody>
      </p:sp>
      <p:sp>
        <p:nvSpPr>
          <p:cNvPr id="128" name="Rounded Rectangle 12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03:12</a:t>
            </a:r>
            <a:endParaRPr kumimoji="0" lang="en-US" sz="3600" b="0" i="0" u="none" strike="noStrike" kern="0" cap="none" spc="0" normalizeH="0" baseline="0" noProof="0">
              <a:ln>
                <a:noFill/>
              </a:ln>
              <a:solidFill>
                <a:sysClr val="window" lastClr="FFFFFF"/>
              </a:solidFill>
              <a:effectLst/>
              <a:uLnTx/>
              <a:uFillTx/>
            </a:endParaRPr>
          </a:p>
        </p:txBody>
      </p:sp>
      <p:sp>
        <p:nvSpPr>
          <p:cNvPr id="129" name="Rounded Rectangle 12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03:11</a:t>
            </a:r>
            <a:endParaRPr kumimoji="0" lang="en-US" sz="3600" b="0" i="0" u="none" strike="noStrike" kern="0" cap="none" spc="0" normalizeH="0" baseline="0" noProof="0">
              <a:ln>
                <a:noFill/>
              </a:ln>
              <a:solidFill>
                <a:sysClr val="window" lastClr="FFFFFF"/>
              </a:solidFill>
              <a:effectLst/>
              <a:uLnTx/>
              <a:uFillTx/>
            </a:endParaRPr>
          </a:p>
        </p:txBody>
      </p:sp>
      <p:sp>
        <p:nvSpPr>
          <p:cNvPr id="130" name="Rounded Rectangle 12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03:10</a:t>
            </a:r>
            <a:endParaRPr kumimoji="0" lang="en-US" sz="3600" b="0" i="0" u="none" strike="noStrike" kern="0" cap="none" spc="0" normalizeH="0" baseline="0" noProof="0">
              <a:ln>
                <a:noFill/>
              </a:ln>
              <a:solidFill>
                <a:sysClr val="window" lastClr="FFFFFF"/>
              </a:solidFill>
              <a:effectLst/>
              <a:uLnTx/>
              <a:uFillTx/>
            </a:endParaRPr>
          </a:p>
        </p:txBody>
      </p:sp>
      <p:sp>
        <p:nvSpPr>
          <p:cNvPr id="131" name="Rounded Rectangle 13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03:09</a:t>
            </a:r>
            <a:endParaRPr kumimoji="0" lang="en-US" sz="3600" b="0" i="0" u="none" strike="noStrike" kern="0" cap="none" spc="0" normalizeH="0" baseline="0" noProof="0">
              <a:ln>
                <a:noFill/>
              </a:ln>
              <a:solidFill>
                <a:sysClr val="window" lastClr="FFFFFF"/>
              </a:solidFill>
              <a:effectLst/>
              <a:uLnTx/>
              <a:uFillTx/>
            </a:endParaRPr>
          </a:p>
        </p:txBody>
      </p:sp>
      <p:sp>
        <p:nvSpPr>
          <p:cNvPr id="132" name="Rounded Rectangle 13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03:08</a:t>
            </a:r>
            <a:endParaRPr kumimoji="0" lang="en-US" sz="3600" b="0" i="0" u="none" strike="noStrike" kern="0" cap="none" spc="0" normalizeH="0" baseline="0" noProof="0">
              <a:ln>
                <a:noFill/>
              </a:ln>
              <a:solidFill>
                <a:sysClr val="window" lastClr="FFFFFF"/>
              </a:solidFill>
              <a:effectLst/>
              <a:uLnTx/>
              <a:uFillTx/>
            </a:endParaRPr>
          </a:p>
        </p:txBody>
      </p:sp>
      <p:sp>
        <p:nvSpPr>
          <p:cNvPr id="133" name="Rounded Rectangle 13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03:07</a:t>
            </a:r>
            <a:endParaRPr kumimoji="0" lang="en-US" sz="3600" b="0" i="0" u="none" strike="noStrike" kern="0" cap="none" spc="0" normalizeH="0" baseline="0" noProof="0">
              <a:ln>
                <a:noFill/>
              </a:ln>
              <a:solidFill>
                <a:sysClr val="window" lastClr="FFFFFF"/>
              </a:solidFill>
              <a:effectLst/>
              <a:uLnTx/>
              <a:uFillTx/>
            </a:endParaRPr>
          </a:p>
        </p:txBody>
      </p:sp>
      <p:sp>
        <p:nvSpPr>
          <p:cNvPr id="134" name="Rounded Rectangle 13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03:06</a:t>
            </a:r>
            <a:endParaRPr kumimoji="0" lang="en-US" sz="3600" b="0" i="0" u="none" strike="noStrike" kern="0" cap="none" spc="0" normalizeH="0" baseline="0" noProof="0">
              <a:ln>
                <a:noFill/>
              </a:ln>
              <a:solidFill>
                <a:sysClr val="window" lastClr="FFFFFF"/>
              </a:solidFill>
              <a:effectLst/>
              <a:uLnTx/>
              <a:uFillTx/>
            </a:endParaRPr>
          </a:p>
        </p:txBody>
      </p:sp>
      <p:sp>
        <p:nvSpPr>
          <p:cNvPr id="135" name="Rounded Rectangle 13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03:05</a:t>
            </a:r>
            <a:endParaRPr kumimoji="0" lang="en-US" sz="3600" b="0" i="0" u="none" strike="noStrike" kern="0" cap="none" spc="0" normalizeH="0" baseline="0" noProof="0">
              <a:ln>
                <a:noFill/>
              </a:ln>
              <a:solidFill>
                <a:sysClr val="window" lastClr="FFFFFF"/>
              </a:solidFill>
              <a:effectLst/>
              <a:uLnTx/>
              <a:uFillTx/>
            </a:endParaRPr>
          </a:p>
        </p:txBody>
      </p:sp>
      <p:sp>
        <p:nvSpPr>
          <p:cNvPr id="136" name="Rounded Rectangle 13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03:04</a:t>
            </a:r>
            <a:endParaRPr kumimoji="0" lang="en-US" sz="3600" b="0" i="0" u="none" strike="noStrike" kern="0" cap="none" spc="0" normalizeH="0" baseline="0" noProof="0">
              <a:ln>
                <a:noFill/>
              </a:ln>
              <a:solidFill>
                <a:sysClr val="window" lastClr="FFFFFF"/>
              </a:solidFill>
              <a:effectLst/>
              <a:uLnTx/>
              <a:uFillTx/>
            </a:endParaRPr>
          </a:p>
        </p:txBody>
      </p:sp>
      <p:sp>
        <p:nvSpPr>
          <p:cNvPr id="137" name="Rounded Rectangle 13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03:03</a:t>
            </a:r>
            <a:endParaRPr kumimoji="0" lang="en-US" sz="3600" b="0" i="0" u="none" strike="noStrike" kern="0" cap="none" spc="0" normalizeH="0" baseline="0" noProof="0">
              <a:ln>
                <a:noFill/>
              </a:ln>
              <a:solidFill>
                <a:sysClr val="window" lastClr="FFFFFF"/>
              </a:solidFill>
              <a:effectLst/>
              <a:uLnTx/>
              <a:uFillTx/>
            </a:endParaRPr>
          </a:p>
        </p:txBody>
      </p:sp>
      <p:sp>
        <p:nvSpPr>
          <p:cNvPr id="138" name="Rounded Rectangle 13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03:02</a:t>
            </a:r>
            <a:endParaRPr kumimoji="0" lang="en-US" sz="3600" b="0" i="0" u="none" strike="noStrike" kern="0" cap="none" spc="0" normalizeH="0" baseline="0" noProof="0">
              <a:ln>
                <a:noFill/>
              </a:ln>
              <a:solidFill>
                <a:sysClr val="window" lastClr="FFFFFF"/>
              </a:solidFill>
              <a:effectLst/>
              <a:uLnTx/>
              <a:uFillTx/>
            </a:endParaRPr>
          </a:p>
        </p:txBody>
      </p:sp>
      <p:sp>
        <p:nvSpPr>
          <p:cNvPr id="139" name="Rounded Rectangle 13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03:01</a:t>
            </a:r>
            <a:endParaRPr kumimoji="0" lang="en-US" sz="3600" b="0" i="0" u="none" strike="noStrike" kern="0" cap="none" spc="0" normalizeH="0" baseline="0" noProof="0">
              <a:ln>
                <a:noFill/>
              </a:ln>
              <a:solidFill>
                <a:sysClr val="window" lastClr="FFFFFF"/>
              </a:solidFill>
              <a:effectLst/>
              <a:uLnTx/>
              <a:uFillTx/>
            </a:endParaRPr>
          </a:p>
        </p:txBody>
      </p:sp>
      <p:sp>
        <p:nvSpPr>
          <p:cNvPr id="140" name="Rounded Rectangle 13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03:00</a:t>
            </a:r>
            <a:endParaRPr kumimoji="0" lang="en-US" sz="3600" b="0" i="0" u="none" strike="noStrike" kern="0" cap="none" spc="0" normalizeH="0" baseline="0" noProof="0">
              <a:ln>
                <a:noFill/>
              </a:ln>
              <a:solidFill>
                <a:sysClr val="window" lastClr="FFFFFF"/>
              </a:solidFill>
              <a:effectLst/>
              <a:uLnTx/>
              <a:uFillTx/>
            </a:endParaRPr>
          </a:p>
        </p:txBody>
      </p:sp>
      <p:sp>
        <p:nvSpPr>
          <p:cNvPr id="141" name="Rounded Rectangle 14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02:59</a:t>
            </a:r>
            <a:endParaRPr kumimoji="0" lang="en-US" sz="3600" b="0" i="0" u="none" strike="noStrike" kern="0" cap="none" spc="0" normalizeH="0" baseline="0" noProof="0">
              <a:ln>
                <a:noFill/>
              </a:ln>
              <a:solidFill>
                <a:sysClr val="window" lastClr="FFFFFF"/>
              </a:solidFill>
              <a:effectLst/>
              <a:uLnTx/>
              <a:uFillTx/>
            </a:endParaRPr>
          </a:p>
        </p:txBody>
      </p:sp>
      <p:sp>
        <p:nvSpPr>
          <p:cNvPr id="142" name="Rounded Rectangle 14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02:58</a:t>
            </a:r>
            <a:endParaRPr kumimoji="0" lang="en-US" sz="3600" b="0" i="0" u="none" strike="noStrike" kern="0" cap="none" spc="0" normalizeH="0" baseline="0" noProof="0">
              <a:ln>
                <a:noFill/>
              </a:ln>
              <a:solidFill>
                <a:sysClr val="window" lastClr="FFFFFF"/>
              </a:solidFill>
              <a:effectLst/>
              <a:uLnTx/>
              <a:uFillTx/>
            </a:endParaRPr>
          </a:p>
        </p:txBody>
      </p:sp>
      <p:sp>
        <p:nvSpPr>
          <p:cNvPr id="143" name="Rounded Rectangle 14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02:57</a:t>
            </a:r>
            <a:endParaRPr kumimoji="0" lang="en-US" sz="3600" b="0" i="0" u="none" strike="noStrike" kern="0" cap="none" spc="0" normalizeH="0" baseline="0" noProof="0">
              <a:ln>
                <a:noFill/>
              </a:ln>
              <a:solidFill>
                <a:sysClr val="window" lastClr="FFFFFF"/>
              </a:solidFill>
              <a:effectLst/>
              <a:uLnTx/>
              <a:uFillTx/>
            </a:endParaRPr>
          </a:p>
        </p:txBody>
      </p:sp>
      <p:sp>
        <p:nvSpPr>
          <p:cNvPr id="144" name="Rounded Rectangle 14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02:56</a:t>
            </a:r>
            <a:endParaRPr kumimoji="0" lang="en-US" sz="3600" b="0" i="0" u="none" strike="noStrike" kern="0" cap="none" spc="0" normalizeH="0" baseline="0" noProof="0">
              <a:ln>
                <a:noFill/>
              </a:ln>
              <a:solidFill>
                <a:sysClr val="window" lastClr="FFFFFF"/>
              </a:solidFill>
              <a:effectLst/>
              <a:uLnTx/>
              <a:uFillTx/>
            </a:endParaRPr>
          </a:p>
        </p:txBody>
      </p:sp>
      <p:sp>
        <p:nvSpPr>
          <p:cNvPr id="145" name="Rounded Rectangle 14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02:55</a:t>
            </a:r>
            <a:endParaRPr kumimoji="0" lang="en-US" sz="3600" b="0" i="0" u="none" strike="noStrike" kern="0" cap="none" spc="0" normalizeH="0" baseline="0" noProof="0">
              <a:ln>
                <a:noFill/>
              </a:ln>
              <a:solidFill>
                <a:sysClr val="window" lastClr="FFFFFF"/>
              </a:solidFill>
              <a:effectLst/>
              <a:uLnTx/>
              <a:uFillTx/>
            </a:endParaRPr>
          </a:p>
        </p:txBody>
      </p:sp>
      <p:sp>
        <p:nvSpPr>
          <p:cNvPr id="146" name="Rounded Rectangle 14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02:54</a:t>
            </a:r>
            <a:endParaRPr kumimoji="0" lang="en-US" sz="3600" b="0" i="0" u="none" strike="noStrike" kern="0" cap="none" spc="0" normalizeH="0" baseline="0" noProof="0">
              <a:ln>
                <a:noFill/>
              </a:ln>
              <a:solidFill>
                <a:sysClr val="window" lastClr="FFFFFF"/>
              </a:solidFill>
              <a:effectLst/>
              <a:uLnTx/>
              <a:uFillTx/>
            </a:endParaRPr>
          </a:p>
        </p:txBody>
      </p:sp>
      <p:sp>
        <p:nvSpPr>
          <p:cNvPr id="147" name="Rounded Rectangle 14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02:53</a:t>
            </a:r>
            <a:endParaRPr kumimoji="0" lang="en-US" sz="3600" b="0" i="0" u="none" strike="noStrike" kern="0" cap="none" spc="0" normalizeH="0" baseline="0" noProof="0">
              <a:ln>
                <a:noFill/>
              </a:ln>
              <a:solidFill>
                <a:sysClr val="window" lastClr="FFFFFF"/>
              </a:solidFill>
              <a:effectLst/>
              <a:uLnTx/>
              <a:uFillTx/>
            </a:endParaRPr>
          </a:p>
        </p:txBody>
      </p:sp>
      <p:sp>
        <p:nvSpPr>
          <p:cNvPr id="148" name="Rounded Rectangle 14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02:52</a:t>
            </a:r>
            <a:endParaRPr kumimoji="0" lang="en-US" sz="3600" b="0" i="0" u="none" strike="noStrike" kern="0" cap="none" spc="0" normalizeH="0" baseline="0" noProof="0">
              <a:ln>
                <a:noFill/>
              </a:ln>
              <a:solidFill>
                <a:sysClr val="window" lastClr="FFFFFF"/>
              </a:solidFill>
              <a:effectLst/>
              <a:uLnTx/>
              <a:uFillTx/>
            </a:endParaRPr>
          </a:p>
        </p:txBody>
      </p:sp>
      <p:sp>
        <p:nvSpPr>
          <p:cNvPr id="149" name="Rounded Rectangle 14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02:51</a:t>
            </a:r>
            <a:endParaRPr kumimoji="0" lang="en-US" sz="3600" b="0" i="0" u="none" strike="noStrike" kern="0" cap="none" spc="0" normalizeH="0" baseline="0" noProof="0">
              <a:ln>
                <a:noFill/>
              </a:ln>
              <a:solidFill>
                <a:sysClr val="window" lastClr="FFFFFF"/>
              </a:solidFill>
              <a:effectLst/>
              <a:uLnTx/>
              <a:uFillTx/>
            </a:endParaRPr>
          </a:p>
        </p:txBody>
      </p:sp>
      <p:sp>
        <p:nvSpPr>
          <p:cNvPr id="150" name="Rounded Rectangle 14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02:50</a:t>
            </a:r>
            <a:endParaRPr kumimoji="0" lang="en-US" sz="3600" b="0" i="0" u="none" strike="noStrike" kern="0" cap="none" spc="0" normalizeH="0" baseline="0" noProof="0">
              <a:ln>
                <a:noFill/>
              </a:ln>
              <a:solidFill>
                <a:sysClr val="window" lastClr="FFFFFF"/>
              </a:solidFill>
              <a:effectLst/>
              <a:uLnTx/>
              <a:uFillTx/>
            </a:endParaRPr>
          </a:p>
        </p:txBody>
      </p:sp>
      <p:sp>
        <p:nvSpPr>
          <p:cNvPr id="151" name="Rounded Rectangle 15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02:49</a:t>
            </a:r>
            <a:endParaRPr kumimoji="0" lang="en-US" sz="3600" b="0" i="0" u="none" strike="noStrike" kern="0" cap="none" spc="0" normalizeH="0" baseline="0" noProof="0">
              <a:ln>
                <a:noFill/>
              </a:ln>
              <a:solidFill>
                <a:sysClr val="window" lastClr="FFFFFF"/>
              </a:solidFill>
              <a:effectLst/>
              <a:uLnTx/>
              <a:uFillTx/>
            </a:endParaRPr>
          </a:p>
        </p:txBody>
      </p:sp>
      <p:sp>
        <p:nvSpPr>
          <p:cNvPr id="152" name="Rounded Rectangle 15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02:48</a:t>
            </a:r>
            <a:endParaRPr kumimoji="0" lang="en-US" sz="3600" b="0" i="0" u="none" strike="noStrike" kern="0" cap="none" spc="0" normalizeH="0" baseline="0" noProof="0">
              <a:ln>
                <a:noFill/>
              </a:ln>
              <a:solidFill>
                <a:sysClr val="window" lastClr="FFFFFF"/>
              </a:solidFill>
              <a:effectLst/>
              <a:uLnTx/>
              <a:uFillTx/>
            </a:endParaRPr>
          </a:p>
        </p:txBody>
      </p:sp>
      <p:sp>
        <p:nvSpPr>
          <p:cNvPr id="153" name="Rounded Rectangle 15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02:47</a:t>
            </a:r>
            <a:endParaRPr kumimoji="0" lang="en-US" sz="3600" b="0" i="0" u="none" strike="noStrike" kern="0" cap="none" spc="0" normalizeH="0" baseline="0" noProof="0">
              <a:ln>
                <a:noFill/>
              </a:ln>
              <a:solidFill>
                <a:sysClr val="window" lastClr="FFFFFF"/>
              </a:solidFill>
              <a:effectLst/>
              <a:uLnTx/>
              <a:uFillTx/>
            </a:endParaRPr>
          </a:p>
        </p:txBody>
      </p:sp>
      <p:sp>
        <p:nvSpPr>
          <p:cNvPr id="154" name="Rounded Rectangle 15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02:46</a:t>
            </a:r>
            <a:endParaRPr kumimoji="0" lang="en-US" sz="3600" b="0" i="0" u="none" strike="noStrike" kern="0" cap="none" spc="0" normalizeH="0" baseline="0" noProof="0">
              <a:ln>
                <a:noFill/>
              </a:ln>
              <a:solidFill>
                <a:sysClr val="window" lastClr="FFFFFF"/>
              </a:solidFill>
              <a:effectLst/>
              <a:uLnTx/>
              <a:uFillTx/>
            </a:endParaRPr>
          </a:p>
        </p:txBody>
      </p:sp>
      <p:sp>
        <p:nvSpPr>
          <p:cNvPr id="155" name="Rounded Rectangle 15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02:45</a:t>
            </a:r>
            <a:endParaRPr kumimoji="0" lang="en-US" sz="3600" b="0" i="0" u="none" strike="noStrike" kern="0" cap="none" spc="0" normalizeH="0" baseline="0" noProof="0">
              <a:ln>
                <a:noFill/>
              </a:ln>
              <a:solidFill>
                <a:sysClr val="window" lastClr="FFFFFF"/>
              </a:solidFill>
              <a:effectLst/>
              <a:uLnTx/>
              <a:uFillTx/>
            </a:endParaRPr>
          </a:p>
        </p:txBody>
      </p:sp>
      <p:sp>
        <p:nvSpPr>
          <p:cNvPr id="156" name="Rounded Rectangle 15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02:44</a:t>
            </a:r>
            <a:endParaRPr kumimoji="0" lang="en-US" sz="3600" b="0" i="0" u="none" strike="noStrike" kern="0" cap="none" spc="0" normalizeH="0" baseline="0" noProof="0">
              <a:ln>
                <a:noFill/>
              </a:ln>
              <a:solidFill>
                <a:sysClr val="window" lastClr="FFFFFF"/>
              </a:solidFill>
              <a:effectLst/>
              <a:uLnTx/>
              <a:uFillTx/>
            </a:endParaRPr>
          </a:p>
        </p:txBody>
      </p:sp>
      <p:sp>
        <p:nvSpPr>
          <p:cNvPr id="157" name="Rounded Rectangle 15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02:43</a:t>
            </a:r>
            <a:endParaRPr kumimoji="0" lang="en-US" sz="3600" b="0" i="0" u="none" strike="noStrike" kern="0" cap="none" spc="0" normalizeH="0" baseline="0" noProof="0">
              <a:ln>
                <a:noFill/>
              </a:ln>
              <a:solidFill>
                <a:sysClr val="window" lastClr="FFFFFF"/>
              </a:solidFill>
              <a:effectLst/>
              <a:uLnTx/>
              <a:uFillTx/>
            </a:endParaRPr>
          </a:p>
        </p:txBody>
      </p:sp>
      <p:sp>
        <p:nvSpPr>
          <p:cNvPr id="158" name="Rounded Rectangle 15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02:42</a:t>
            </a:r>
            <a:endParaRPr kumimoji="0" lang="en-US" sz="3600" b="0" i="0" u="none" strike="noStrike" kern="0" cap="none" spc="0" normalizeH="0" baseline="0" noProof="0">
              <a:ln>
                <a:noFill/>
              </a:ln>
              <a:solidFill>
                <a:sysClr val="window" lastClr="FFFFFF"/>
              </a:solidFill>
              <a:effectLst/>
              <a:uLnTx/>
              <a:uFillTx/>
            </a:endParaRPr>
          </a:p>
        </p:txBody>
      </p:sp>
      <p:sp>
        <p:nvSpPr>
          <p:cNvPr id="159" name="Rounded Rectangle 15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02:41</a:t>
            </a:r>
            <a:endParaRPr kumimoji="0" lang="en-US" sz="3600" b="0" i="0" u="none" strike="noStrike" kern="0" cap="none" spc="0" normalizeH="0" baseline="0" noProof="0">
              <a:ln>
                <a:noFill/>
              </a:ln>
              <a:solidFill>
                <a:sysClr val="window" lastClr="FFFFFF"/>
              </a:solidFill>
              <a:effectLst/>
              <a:uLnTx/>
              <a:uFillTx/>
            </a:endParaRPr>
          </a:p>
        </p:txBody>
      </p:sp>
      <p:sp>
        <p:nvSpPr>
          <p:cNvPr id="160" name="Rounded Rectangle 15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02:40</a:t>
            </a:r>
            <a:endParaRPr kumimoji="0" lang="en-US" sz="3600" b="0" i="0" u="none" strike="noStrike" kern="0" cap="none" spc="0" normalizeH="0" baseline="0" noProof="0">
              <a:ln>
                <a:noFill/>
              </a:ln>
              <a:solidFill>
                <a:sysClr val="window" lastClr="FFFFFF"/>
              </a:solidFill>
              <a:effectLst/>
              <a:uLnTx/>
              <a:uFillTx/>
            </a:endParaRPr>
          </a:p>
        </p:txBody>
      </p:sp>
      <p:sp>
        <p:nvSpPr>
          <p:cNvPr id="161" name="Rounded Rectangle 16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02:39</a:t>
            </a:r>
            <a:endParaRPr kumimoji="0" lang="en-US" sz="3600" b="0" i="0" u="none" strike="noStrike" kern="0" cap="none" spc="0" normalizeH="0" baseline="0" noProof="0">
              <a:ln>
                <a:noFill/>
              </a:ln>
              <a:solidFill>
                <a:sysClr val="window" lastClr="FFFFFF"/>
              </a:solidFill>
              <a:effectLst/>
              <a:uLnTx/>
              <a:uFillTx/>
            </a:endParaRPr>
          </a:p>
        </p:txBody>
      </p:sp>
      <p:sp>
        <p:nvSpPr>
          <p:cNvPr id="162" name="Rounded Rectangle 16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02:38</a:t>
            </a:r>
            <a:endParaRPr kumimoji="0" lang="en-US" sz="3600" b="0" i="0" u="none" strike="noStrike" kern="0" cap="none" spc="0" normalizeH="0" baseline="0" noProof="0">
              <a:ln>
                <a:noFill/>
              </a:ln>
              <a:solidFill>
                <a:sysClr val="window" lastClr="FFFFFF"/>
              </a:solidFill>
              <a:effectLst/>
              <a:uLnTx/>
              <a:uFillTx/>
            </a:endParaRPr>
          </a:p>
        </p:txBody>
      </p:sp>
      <p:sp>
        <p:nvSpPr>
          <p:cNvPr id="163" name="Rounded Rectangle 16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02:37</a:t>
            </a:r>
            <a:endParaRPr kumimoji="0" lang="en-US" sz="3600" b="0" i="0" u="none" strike="noStrike" kern="0" cap="none" spc="0" normalizeH="0" baseline="0" noProof="0">
              <a:ln>
                <a:noFill/>
              </a:ln>
              <a:solidFill>
                <a:sysClr val="window" lastClr="FFFFFF"/>
              </a:solidFill>
              <a:effectLst/>
              <a:uLnTx/>
              <a:uFillTx/>
            </a:endParaRPr>
          </a:p>
        </p:txBody>
      </p:sp>
      <p:sp>
        <p:nvSpPr>
          <p:cNvPr id="164" name="Rounded Rectangle 16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02:36</a:t>
            </a:r>
            <a:endParaRPr kumimoji="0" lang="en-US" sz="3600" b="0" i="0" u="none" strike="noStrike" kern="0" cap="none" spc="0" normalizeH="0" baseline="0" noProof="0">
              <a:ln>
                <a:noFill/>
              </a:ln>
              <a:solidFill>
                <a:sysClr val="window" lastClr="FFFFFF"/>
              </a:solidFill>
              <a:effectLst/>
              <a:uLnTx/>
              <a:uFillTx/>
            </a:endParaRPr>
          </a:p>
        </p:txBody>
      </p:sp>
      <p:sp>
        <p:nvSpPr>
          <p:cNvPr id="165" name="Rounded Rectangle 16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02:35</a:t>
            </a:r>
            <a:endParaRPr kumimoji="0" lang="en-US" sz="3600" b="0" i="0" u="none" strike="noStrike" kern="0" cap="none" spc="0" normalizeH="0" baseline="0" noProof="0">
              <a:ln>
                <a:noFill/>
              </a:ln>
              <a:solidFill>
                <a:sysClr val="window" lastClr="FFFFFF"/>
              </a:solidFill>
              <a:effectLst/>
              <a:uLnTx/>
              <a:uFillTx/>
            </a:endParaRPr>
          </a:p>
        </p:txBody>
      </p:sp>
      <p:sp>
        <p:nvSpPr>
          <p:cNvPr id="166" name="Rounded Rectangle 16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02:34</a:t>
            </a:r>
            <a:endParaRPr kumimoji="0" lang="en-US" sz="3600" b="0" i="0" u="none" strike="noStrike" kern="0" cap="none" spc="0" normalizeH="0" baseline="0" noProof="0">
              <a:ln>
                <a:noFill/>
              </a:ln>
              <a:solidFill>
                <a:sysClr val="window" lastClr="FFFFFF"/>
              </a:solidFill>
              <a:effectLst/>
              <a:uLnTx/>
              <a:uFillTx/>
            </a:endParaRPr>
          </a:p>
        </p:txBody>
      </p:sp>
      <p:sp>
        <p:nvSpPr>
          <p:cNvPr id="167" name="Rounded Rectangle 16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02:33</a:t>
            </a:r>
            <a:endParaRPr kumimoji="0" lang="en-US" sz="3600" b="0" i="0" u="none" strike="noStrike" kern="0" cap="none" spc="0" normalizeH="0" baseline="0" noProof="0">
              <a:ln>
                <a:noFill/>
              </a:ln>
              <a:solidFill>
                <a:sysClr val="window" lastClr="FFFFFF"/>
              </a:solidFill>
              <a:effectLst/>
              <a:uLnTx/>
              <a:uFillTx/>
            </a:endParaRPr>
          </a:p>
        </p:txBody>
      </p:sp>
      <p:sp>
        <p:nvSpPr>
          <p:cNvPr id="168" name="Rounded Rectangle 16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02:32</a:t>
            </a:r>
            <a:endParaRPr kumimoji="0" lang="en-US" sz="3600" b="0" i="0" u="none" strike="noStrike" kern="0" cap="none" spc="0" normalizeH="0" baseline="0" noProof="0">
              <a:ln>
                <a:noFill/>
              </a:ln>
              <a:solidFill>
                <a:sysClr val="window" lastClr="FFFFFF"/>
              </a:solidFill>
              <a:effectLst/>
              <a:uLnTx/>
              <a:uFillTx/>
            </a:endParaRPr>
          </a:p>
        </p:txBody>
      </p:sp>
      <p:sp>
        <p:nvSpPr>
          <p:cNvPr id="169" name="Rounded Rectangle 16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02:31</a:t>
            </a:r>
            <a:endParaRPr kumimoji="0" lang="en-US" sz="3600" b="0" i="0" u="none" strike="noStrike" kern="0" cap="none" spc="0" normalizeH="0" baseline="0" noProof="0">
              <a:ln>
                <a:noFill/>
              </a:ln>
              <a:solidFill>
                <a:sysClr val="window" lastClr="FFFFFF"/>
              </a:solidFill>
              <a:effectLst/>
              <a:uLnTx/>
              <a:uFillTx/>
            </a:endParaRPr>
          </a:p>
        </p:txBody>
      </p:sp>
      <p:sp>
        <p:nvSpPr>
          <p:cNvPr id="170" name="Rounded Rectangle 16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02:30</a:t>
            </a:r>
            <a:endParaRPr kumimoji="0" lang="en-US" sz="3600" b="0" i="0" u="none" strike="noStrike" kern="0" cap="none" spc="0" normalizeH="0" baseline="0" noProof="0">
              <a:ln>
                <a:noFill/>
              </a:ln>
              <a:solidFill>
                <a:sysClr val="window" lastClr="FFFFFF"/>
              </a:solidFill>
              <a:effectLst/>
              <a:uLnTx/>
              <a:uFillTx/>
            </a:endParaRPr>
          </a:p>
        </p:txBody>
      </p:sp>
      <p:sp>
        <p:nvSpPr>
          <p:cNvPr id="171" name="Rounded Rectangle 17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02:29</a:t>
            </a:r>
            <a:endParaRPr kumimoji="0" lang="en-US" sz="3600" b="0" i="0" u="none" strike="noStrike" kern="0" cap="none" spc="0" normalizeH="0" baseline="0" noProof="0">
              <a:ln>
                <a:noFill/>
              </a:ln>
              <a:solidFill>
                <a:sysClr val="window" lastClr="FFFFFF"/>
              </a:solidFill>
              <a:effectLst/>
              <a:uLnTx/>
              <a:uFillTx/>
            </a:endParaRPr>
          </a:p>
        </p:txBody>
      </p:sp>
      <p:sp>
        <p:nvSpPr>
          <p:cNvPr id="172" name="Rounded Rectangle 17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02:28</a:t>
            </a:r>
            <a:endParaRPr kumimoji="0" lang="en-US" sz="3600" b="0" i="0" u="none" strike="noStrike" kern="0" cap="none" spc="0" normalizeH="0" baseline="0" noProof="0">
              <a:ln>
                <a:noFill/>
              </a:ln>
              <a:solidFill>
                <a:sysClr val="window" lastClr="FFFFFF"/>
              </a:solidFill>
              <a:effectLst/>
              <a:uLnTx/>
              <a:uFillTx/>
            </a:endParaRPr>
          </a:p>
        </p:txBody>
      </p:sp>
      <p:sp>
        <p:nvSpPr>
          <p:cNvPr id="173" name="Rounded Rectangle 17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02:27</a:t>
            </a:r>
            <a:endParaRPr kumimoji="0" lang="en-US" sz="3600" b="0" i="0" u="none" strike="noStrike" kern="0" cap="none" spc="0" normalizeH="0" baseline="0" noProof="0">
              <a:ln>
                <a:noFill/>
              </a:ln>
              <a:solidFill>
                <a:sysClr val="window" lastClr="FFFFFF"/>
              </a:solidFill>
              <a:effectLst/>
              <a:uLnTx/>
              <a:uFillTx/>
            </a:endParaRPr>
          </a:p>
        </p:txBody>
      </p:sp>
      <p:sp>
        <p:nvSpPr>
          <p:cNvPr id="174" name="Rounded Rectangle 17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02:26</a:t>
            </a:r>
            <a:endParaRPr kumimoji="0" lang="en-US" sz="3600" b="0" i="0" u="none" strike="noStrike" kern="0" cap="none" spc="0" normalizeH="0" baseline="0" noProof="0">
              <a:ln>
                <a:noFill/>
              </a:ln>
              <a:solidFill>
                <a:sysClr val="window" lastClr="FFFFFF"/>
              </a:solidFill>
              <a:effectLst/>
              <a:uLnTx/>
              <a:uFillTx/>
            </a:endParaRPr>
          </a:p>
        </p:txBody>
      </p:sp>
      <p:sp>
        <p:nvSpPr>
          <p:cNvPr id="175" name="Rounded Rectangle 17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02:25</a:t>
            </a:r>
            <a:endParaRPr kumimoji="0" lang="en-US" sz="3600" b="0" i="0" u="none" strike="noStrike" kern="0" cap="none" spc="0" normalizeH="0" baseline="0" noProof="0">
              <a:ln>
                <a:noFill/>
              </a:ln>
              <a:solidFill>
                <a:sysClr val="window" lastClr="FFFFFF"/>
              </a:solidFill>
              <a:effectLst/>
              <a:uLnTx/>
              <a:uFillTx/>
            </a:endParaRPr>
          </a:p>
        </p:txBody>
      </p:sp>
      <p:sp>
        <p:nvSpPr>
          <p:cNvPr id="176" name="Rounded Rectangle 17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02:24</a:t>
            </a:r>
            <a:endParaRPr kumimoji="0" lang="en-US" sz="3600" b="0" i="0" u="none" strike="noStrike" kern="0" cap="none" spc="0" normalizeH="0" baseline="0" noProof="0">
              <a:ln>
                <a:noFill/>
              </a:ln>
              <a:solidFill>
                <a:sysClr val="window" lastClr="FFFFFF"/>
              </a:solidFill>
              <a:effectLst/>
              <a:uLnTx/>
              <a:uFillTx/>
            </a:endParaRPr>
          </a:p>
        </p:txBody>
      </p:sp>
      <p:sp>
        <p:nvSpPr>
          <p:cNvPr id="177" name="Rounded Rectangle 17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02:23</a:t>
            </a:r>
            <a:endParaRPr kumimoji="0" lang="en-US" sz="3600" b="0" i="0" u="none" strike="noStrike" kern="0" cap="none" spc="0" normalizeH="0" baseline="0" noProof="0">
              <a:ln>
                <a:noFill/>
              </a:ln>
              <a:solidFill>
                <a:sysClr val="window" lastClr="FFFFFF"/>
              </a:solidFill>
              <a:effectLst/>
              <a:uLnTx/>
              <a:uFillTx/>
            </a:endParaRPr>
          </a:p>
        </p:txBody>
      </p:sp>
      <p:sp>
        <p:nvSpPr>
          <p:cNvPr id="178" name="Rounded Rectangle 17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02:22</a:t>
            </a:r>
            <a:endParaRPr kumimoji="0" lang="en-US" sz="3600" b="0" i="0" u="none" strike="noStrike" kern="0" cap="none" spc="0" normalizeH="0" baseline="0" noProof="0">
              <a:ln>
                <a:noFill/>
              </a:ln>
              <a:solidFill>
                <a:sysClr val="window" lastClr="FFFFFF"/>
              </a:solidFill>
              <a:effectLst/>
              <a:uLnTx/>
              <a:uFillTx/>
            </a:endParaRPr>
          </a:p>
        </p:txBody>
      </p:sp>
      <p:sp>
        <p:nvSpPr>
          <p:cNvPr id="179" name="Rounded Rectangle 17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02:21</a:t>
            </a:r>
            <a:endParaRPr kumimoji="0" lang="en-US" sz="3600" b="0" i="0" u="none" strike="noStrike" kern="0" cap="none" spc="0" normalizeH="0" baseline="0" noProof="0">
              <a:ln>
                <a:noFill/>
              </a:ln>
              <a:solidFill>
                <a:sysClr val="window" lastClr="FFFFFF"/>
              </a:solidFill>
              <a:effectLst/>
              <a:uLnTx/>
              <a:uFillTx/>
            </a:endParaRPr>
          </a:p>
        </p:txBody>
      </p:sp>
      <p:sp>
        <p:nvSpPr>
          <p:cNvPr id="180" name="Rounded Rectangle 17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02:20</a:t>
            </a:r>
            <a:endParaRPr kumimoji="0" lang="en-US" sz="3600" b="0" i="0" u="none" strike="noStrike" kern="0" cap="none" spc="0" normalizeH="0" baseline="0" noProof="0">
              <a:ln>
                <a:noFill/>
              </a:ln>
              <a:solidFill>
                <a:sysClr val="window" lastClr="FFFFFF"/>
              </a:solidFill>
              <a:effectLst/>
              <a:uLnTx/>
              <a:uFillTx/>
            </a:endParaRPr>
          </a:p>
        </p:txBody>
      </p:sp>
      <p:sp>
        <p:nvSpPr>
          <p:cNvPr id="181" name="Rounded Rectangle 18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02:19</a:t>
            </a:r>
            <a:endParaRPr kumimoji="0" lang="en-US" sz="3600" b="0" i="0" u="none" strike="noStrike" kern="0" cap="none" spc="0" normalizeH="0" baseline="0" noProof="0">
              <a:ln>
                <a:noFill/>
              </a:ln>
              <a:solidFill>
                <a:sysClr val="window" lastClr="FFFFFF"/>
              </a:solidFill>
              <a:effectLst/>
              <a:uLnTx/>
              <a:uFillTx/>
            </a:endParaRPr>
          </a:p>
        </p:txBody>
      </p:sp>
      <p:sp>
        <p:nvSpPr>
          <p:cNvPr id="182" name="Rounded Rectangle 18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02:18</a:t>
            </a:r>
            <a:endParaRPr kumimoji="0" lang="en-US" sz="3600" b="0" i="0" u="none" strike="noStrike" kern="0" cap="none" spc="0" normalizeH="0" baseline="0" noProof="0">
              <a:ln>
                <a:noFill/>
              </a:ln>
              <a:solidFill>
                <a:sysClr val="window" lastClr="FFFFFF"/>
              </a:solidFill>
              <a:effectLst/>
              <a:uLnTx/>
              <a:uFillTx/>
            </a:endParaRPr>
          </a:p>
        </p:txBody>
      </p:sp>
      <p:sp>
        <p:nvSpPr>
          <p:cNvPr id="183" name="Rounded Rectangle 18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02:17</a:t>
            </a:r>
            <a:endParaRPr kumimoji="0" lang="en-US" sz="3600" b="0" i="0" u="none" strike="noStrike" kern="0" cap="none" spc="0" normalizeH="0" baseline="0" noProof="0">
              <a:ln>
                <a:noFill/>
              </a:ln>
              <a:solidFill>
                <a:sysClr val="window" lastClr="FFFFFF"/>
              </a:solidFill>
              <a:effectLst/>
              <a:uLnTx/>
              <a:uFillTx/>
            </a:endParaRPr>
          </a:p>
        </p:txBody>
      </p:sp>
      <p:sp>
        <p:nvSpPr>
          <p:cNvPr id="184" name="Rounded Rectangle 18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02:16</a:t>
            </a:r>
            <a:endParaRPr kumimoji="0" lang="en-US" sz="3600" b="0" i="0" u="none" strike="noStrike" kern="0" cap="none" spc="0" normalizeH="0" baseline="0" noProof="0">
              <a:ln>
                <a:noFill/>
              </a:ln>
              <a:solidFill>
                <a:sysClr val="window" lastClr="FFFFFF"/>
              </a:solidFill>
              <a:effectLst/>
              <a:uLnTx/>
              <a:uFillTx/>
            </a:endParaRPr>
          </a:p>
        </p:txBody>
      </p:sp>
      <p:sp>
        <p:nvSpPr>
          <p:cNvPr id="185" name="Rounded Rectangle 18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02:15</a:t>
            </a:r>
            <a:endParaRPr kumimoji="0" lang="en-US" sz="3600" b="0" i="0" u="none" strike="noStrike" kern="0" cap="none" spc="0" normalizeH="0" baseline="0" noProof="0">
              <a:ln>
                <a:noFill/>
              </a:ln>
              <a:solidFill>
                <a:sysClr val="window" lastClr="FFFFFF"/>
              </a:solidFill>
              <a:effectLst/>
              <a:uLnTx/>
              <a:uFillTx/>
            </a:endParaRPr>
          </a:p>
        </p:txBody>
      </p:sp>
      <p:sp>
        <p:nvSpPr>
          <p:cNvPr id="186" name="Rounded Rectangle 18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02:14</a:t>
            </a:r>
            <a:endParaRPr kumimoji="0" lang="en-US" sz="3600" b="0" i="0" u="none" strike="noStrike" kern="0" cap="none" spc="0" normalizeH="0" baseline="0" noProof="0">
              <a:ln>
                <a:noFill/>
              </a:ln>
              <a:solidFill>
                <a:sysClr val="window" lastClr="FFFFFF"/>
              </a:solidFill>
              <a:effectLst/>
              <a:uLnTx/>
              <a:uFillTx/>
            </a:endParaRPr>
          </a:p>
        </p:txBody>
      </p:sp>
      <p:sp>
        <p:nvSpPr>
          <p:cNvPr id="187" name="Rounded Rectangle 18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02:13</a:t>
            </a:r>
            <a:endParaRPr kumimoji="0" lang="en-US" sz="3600" b="0" i="0" u="none" strike="noStrike" kern="0" cap="none" spc="0" normalizeH="0" baseline="0" noProof="0">
              <a:ln>
                <a:noFill/>
              </a:ln>
              <a:solidFill>
                <a:sysClr val="window" lastClr="FFFFFF"/>
              </a:solidFill>
              <a:effectLst/>
              <a:uLnTx/>
              <a:uFillTx/>
            </a:endParaRPr>
          </a:p>
        </p:txBody>
      </p:sp>
      <p:sp>
        <p:nvSpPr>
          <p:cNvPr id="188" name="Rounded Rectangle 18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02:12</a:t>
            </a:r>
            <a:endParaRPr kumimoji="0" lang="en-US" sz="3600" b="0" i="0" u="none" strike="noStrike" kern="0" cap="none" spc="0" normalizeH="0" baseline="0" noProof="0">
              <a:ln>
                <a:noFill/>
              </a:ln>
              <a:solidFill>
                <a:sysClr val="window" lastClr="FFFFFF"/>
              </a:solidFill>
              <a:effectLst/>
              <a:uLnTx/>
              <a:uFillTx/>
            </a:endParaRPr>
          </a:p>
        </p:txBody>
      </p:sp>
      <p:sp>
        <p:nvSpPr>
          <p:cNvPr id="189" name="Rounded Rectangle 18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02:11</a:t>
            </a:r>
            <a:endParaRPr kumimoji="0" lang="en-US" sz="3600" b="0" i="0" u="none" strike="noStrike" kern="0" cap="none" spc="0" normalizeH="0" baseline="0" noProof="0">
              <a:ln>
                <a:noFill/>
              </a:ln>
              <a:solidFill>
                <a:sysClr val="window" lastClr="FFFFFF"/>
              </a:solidFill>
              <a:effectLst/>
              <a:uLnTx/>
              <a:uFillTx/>
            </a:endParaRPr>
          </a:p>
        </p:txBody>
      </p:sp>
      <p:sp>
        <p:nvSpPr>
          <p:cNvPr id="190" name="Rounded Rectangle 18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02:10</a:t>
            </a:r>
            <a:endParaRPr kumimoji="0" lang="en-US" sz="3600" b="0" i="0" u="none" strike="noStrike" kern="0" cap="none" spc="0" normalizeH="0" baseline="0" noProof="0">
              <a:ln>
                <a:noFill/>
              </a:ln>
              <a:solidFill>
                <a:sysClr val="window" lastClr="FFFFFF"/>
              </a:solidFill>
              <a:effectLst/>
              <a:uLnTx/>
              <a:uFillTx/>
            </a:endParaRPr>
          </a:p>
        </p:txBody>
      </p:sp>
      <p:sp>
        <p:nvSpPr>
          <p:cNvPr id="191" name="Rounded Rectangle 19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02:09</a:t>
            </a:r>
            <a:endParaRPr kumimoji="0" lang="en-US" sz="3600" b="0" i="0" u="none" strike="noStrike" kern="0" cap="none" spc="0" normalizeH="0" baseline="0" noProof="0">
              <a:ln>
                <a:noFill/>
              </a:ln>
              <a:solidFill>
                <a:sysClr val="window" lastClr="FFFFFF"/>
              </a:solidFill>
              <a:effectLst/>
              <a:uLnTx/>
              <a:uFillTx/>
            </a:endParaRPr>
          </a:p>
        </p:txBody>
      </p:sp>
      <p:sp>
        <p:nvSpPr>
          <p:cNvPr id="192" name="Rounded Rectangle 19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02:08</a:t>
            </a:r>
            <a:endParaRPr kumimoji="0" lang="en-US" sz="3600" b="0" i="0" u="none" strike="noStrike" kern="0" cap="none" spc="0" normalizeH="0" baseline="0" noProof="0">
              <a:ln>
                <a:noFill/>
              </a:ln>
              <a:solidFill>
                <a:sysClr val="window" lastClr="FFFFFF"/>
              </a:solidFill>
              <a:effectLst/>
              <a:uLnTx/>
              <a:uFillTx/>
            </a:endParaRPr>
          </a:p>
        </p:txBody>
      </p:sp>
      <p:sp>
        <p:nvSpPr>
          <p:cNvPr id="193" name="Rounded Rectangle 19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02:07</a:t>
            </a:r>
            <a:endParaRPr kumimoji="0" lang="en-US" sz="3600" b="0" i="0" u="none" strike="noStrike" kern="0" cap="none" spc="0" normalizeH="0" baseline="0" noProof="0">
              <a:ln>
                <a:noFill/>
              </a:ln>
              <a:solidFill>
                <a:sysClr val="window" lastClr="FFFFFF"/>
              </a:solidFill>
              <a:effectLst/>
              <a:uLnTx/>
              <a:uFillTx/>
            </a:endParaRPr>
          </a:p>
        </p:txBody>
      </p:sp>
      <p:sp>
        <p:nvSpPr>
          <p:cNvPr id="194" name="Rounded Rectangle 19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02:06</a:t>
            </a:r>
            <a:endParaRPr kumimoji="0" lang="en-US" sz="3600" b="0" i="0" u="none" strike="noStrike" kern="0" cap="none" spc="0" normalizeH="0" baseline="0" noProof="0">
              <a:ln>
                <a:noFill/>
              </a:ln>
              <a:solidFill>
                <a:sysClr val="window" lastClr="FFFFFF"/>
              </a:solidFill>
              <a:effectLst/>
              <a:uLnTx/>
              <a:uFillTx/>
            </a:endParaRPr>
          </a:p>
        </p:txBody>
      </p:sp>
      <p:sp>
        <p:nvSpPr>
          <p:cNvPr id="195" name="Rounded Rectangle 19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02:05</a:t>
            </a:r>
            <a:endParaRPr kumimoji="0" lang="en-US" sz="3600" b="0" i="0" u="none" strike="noStrike" kern="0" cap="none" spc="0" normalizeH="0" baseline="0" noProof="0">
              <a:ln>
                <a:noFill/>
              </a:ln>
              <a:solidFill>
                <a:sysClr val="window" lastClr="FFFFFF"/>
              </a:solidFill>
              <a:effectLst/>
              <a:uLnTx/>
              <a:uFillTx/>
            </a:endParaRPr>
          </a:p>
        </p:txBody>
      </p:sp>
      <p:sp>
        <p:nvSpPr>
          <p:cNvPr id="196" name="Rounded Rectangle 19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02:04</a:t>
            </a:r>
            <a:endParaRPr kumimoji="0" lang="en-US" sz="3600" b="0" i="0" u="none" strike="noStrike" kern="0" cap="none" spc="0" normalizeH="0" baseline="0" noProof="0">
              <a:ln>
                <a:noFill/>
              </a:ln>
              <a:solidFill>
                <a:sysClr val="window" lastClr="FFFFFF"/>
              </a:solidFill>
              <a:effectLst/>
              <a:uLnTx/>
              <a:uFillTx/>
            </a:endParaRPr>
          </a:p>
        </p:txBody>
      </p:sp>
      <p:sp>
        <p:nvSpPr>
          <p:cNvPr id="197" name="Rounded Rectangle 19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02:03</a:t>
            </a:r>
            <a:endParaRPr kumimoji="0" lang="en-US" sz="3600" b="0" i="0" u="none" strike="noStrike" kern="0" cap="none" spc="0" normalizeH="0" baseline="0" noProof="0">
              <a:ln>
                <a:noFill/>
              </a:ln>
              <a:solidFill>
                <a:sysClr val="window" lastClr="FFFFFF"/>
              </a:solidFill>
              <a:effectLst/>
              <a:uLnTx/>
              <a:uFillTx/>
            </a:endParaRPr>
          </a:p>
        </p:txBody>
      </p:sp>
      <p:sp>
        <p:nvSpPr>
          <p:cNvPr id="198" name="Rounded Rectangle 19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02:02</a:t>
            </a:r>
            <a:endParaRPr kumimoji="0" lang="en-US" sz="3600" b="0" i="0" u="none" strike="noStrike" kern="0" cap="none" spc="0" normalizeH="0" baseline="0" noProof="0">
              <a:ln>
                <a:noFill/>
              </a:ln>
              <a:solidFill>
                <a:sysClr val="window" lastClr="FFFFFF"/>
              </a:solidFill>
              <a:effectLst/>
              <a:uLnTx/>
              <a:uFillTx/>
            </a:endParaRPr>
          </a:p>
        </p:txBody>
      </p:sp>
      <p:sp>
        <p:nvSpPr>
          <p:cNvPr id="199" name="Rounded Rectangle 19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02:01</a:t>
            </a:r>
            <a:endParaRPr kumimoji="0" lang="en-US" sz="3600" b="0" i="0" u="none" strike="noStrike" kern="0" cap="none" spc="0" normalizeH="0" baseline="0" noProof="0">
              <a:ln>
                <a:noFill/>
              </a:ln>
              <a:solidFill>
                <a:sysClr val="window" lastClr="FFFFFF"/>
              </a:solidFill>
              <a:effectLst/>
              <a:uLnTx/>
              <a:uFillTx/>
            </a:endParaRPr>
          </a:p>
        </p:txBody>
      </p:sp>
      <p:sp>
        <p:nvSpPr>
          <p:cNvPr id="200" name="Rounded Rectangle 19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02:00</a:t>
            </a:r>
            <a:endParaRPr kumimoji="0" lang="en-US" sz="3600" b="0" i="0" u="none" strike="noStrike" kern="0" cap="none" spc="0" normalizeH="0" baseline="0" noProof="0">
              <a:ln>
                <a:noFill/>
              </a:ln>
              <a:solidFill>
                <a:sysClr val="window" lastClr="FFFFFF"/>
              </a:solidFill>
              <a:effectLst/>
              <a:uLnTx/>
              <a:uFillTx/>
            </a:endParaRPr>
          </a:p>
        </p:txBody>
      </p:sp>
      <p:sp>
        <p:nvSpPr>
          <p:cNvPr id="201" name="Rounded Rectangle 20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01:59</a:t>
            </a:r>
            <a:endParaRPr kumimoji="0" lang="en-US" sz="3600" b="0" i="0" u="none" strike="noStrike" kern="0" cap="none" spc="0" normalizeH="0" baseline="0" noProof="0">
              <a:ln>
                <a:noFill/>
              </a:ln>
              <a:solidFill>
                <a:sysClr val="window" lastClr="FFFFFF"/>
              </a:solidFill>
              <a:effectLst/>
              <a:uLnTx/>
              <a:uFillTx/>
            </a:endParaRPr>
          </a:p>
        </p:txBody>
      </p:sp>
      <p:sp>
        <p:nvSpPr>
          <p:cNvPr id="202" name="Rounded Rectangle 20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01:58</a:t>
            </a:r>
            <a:endParaRPr kumimoji="0" lang="en-US" sz="3600" b="0" i="0" u="none" strike="noStrike" kern="0" cap="none" spc="0" normalizeH="0" baseline="0" noProof="0">
              <a:ln>
                <a:noFill/>
              </a:ln>
              <a:solidFill>
                <a:sysClr val="window" lastClr="FFFFFF"/>
              </a:solidFill>
              <a:effectLst/>
              <a:uLnTx/>
              <a:uFillTx/>
            </a:endParaRPr>
          </a:p>
        </p:txBody>
      </p:sp>
      <p:sp>
        <p:nvSpPr>
          <p:cNvPr id="203" name="Rounded Rectangle 20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01:57</a:t>
            </a:r>
            <a:endParaRPr kumimoji="0" lang="en-US" sz="3600" b="0" i="0" u="none" strike="noStrike" kern="0" cap="none" spc="0" normalizeH="0" baseline="0" noProof="0">
              <a:ln>
                <a:noFill/>
              </a:ln>
              <a:solidFill>
                <a:sysClr val="window" lastClr="FFFFFF"/>
              </a:solidFill>
              <a:effectLst/>
              <a:uLnTx/>
              <a:uFillTx/>
            </a:endParaRPr>
          </a:p>
        </p:txBody>
      </p:sp>
      <p:sp>
        <p:nvSpPr>
          <p:cNvPr id="204" name="Rounded Rectangle 20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01:56</a:t>
            </a:r>
            <a:endParaRPr kumimoji="0" lang="en-US" sz="3600" b="0" i="0" u="none" strike="noStrike" kern="0" cap="none" spc="0" normalizeH="0" baseline="0" noProof="0">
              <a:ln>
                <a:noFill/>
              </a:ln>
              <a:solidFill>
                <a:sysClr val="window" lastClr="FFFFFF"/>
              </a:solidFill>
              <a:effectLst/>
              <a:uLnTx/>
              <a:uFillTx/>
            </a:endParaRPr>
          </a:p>
        </p:txBody>
      </p:sp>
      <p:sp>
        <p:nvSpPr>
          <p:cNvPr id="205" name="Rounded Rectangle 20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01:55</a:t>
            </a:r>
            <a:endParaRPr kumimoji="0" lang="en-US" sz="3600" b="0" i="0" u="none" strike="noStrike" kern="0" cap="none" spc="0" normalizeH="0" baseline="0" noProof="0">
              <a:ln>
                <a:noFill/>
              </a:ln>
              <a:solidFill>
                <a:sysClr val="window" lastClr="FFFFFF"/>
              </a:solidFill>
              <a:effectLst/>
              <a:uLnTx/>
              <a:uFillTx/>
            </a:endParaRPr>
          </a:p>
        </p:txBody>
      </p:sp>
      <p:sp>
        <p:nvSpPr>
          <p:cNvPr id="206" name="Rounded Rectangle 20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01:54</a:t>
            </a:r>
            <a:endParaRPr kumimoji="0" lang="en-US" sz="3600" b="0" i="0" u="none" strike="noStrike" kern="0" cap="none" spc="0" normalizeH="0" baseline="0" noProof="0">
              <a:ln>
                <a:noFill/>
              </a:ln>
              <a:solidFill>
                <a:sysClr val="window" lastClr="FFFFFF"/>
              </a:solidFill>
              <a:effectLst/>
              <a:uLnTx/>
              <a:uFillTx/>
            </a:endParaRPr>
          </a:p>
        </p:txBody>
      </p:sp>
      <p:sp>
        <p:nvSpPr>
          <p:cNvPr id="207" name="Rounded Rectangle 20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01:53</a:t>
            </a:r>
            <a:endParaRPr kumimoji="0" lang="en-US" sz="3600" b="0" i="0" u="none" strike="noStrike" kern="0" cap="none" spc="0" normalizeH="0" baseline="0" noProof="0">
              <a:ln>
                <a:noFill/>
              </a:ln>
              <a:solidFill>
                <a:sysClr val="window" lastClr="FFFFFF"/>
              </a:solidFill>
              <a:effectLst/>
              <a:uLnTx/>
              <a:uFillTx/>
            </a:endParaRPr>
          </a:p>
        </p:txBody>
      </p:sp>
      <p:sp>
        <p:nvSpPr>
          <p:cNvPr id="208" name="Rounded Rectangle 20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01:52</a:t>
            </a:r>
            <a:endParaRPr kumimoji="0" lang="en-US" sz="3600" b="0" i="0" u="none" strike="noStrike" kern="0" cap="none" spc="0" normalizeH="0" baseline="0" noProof="0">
              <a:ln>
                <a:noFill/>
              </a:ln>
              <a:solidFill>
                <a:sysClr val="window" lastClr="FFFFFF"/>
              </a:solidFill>
              <a:effectLst/>
              <a:uLnTx/>
              <a:uFillTx/>
            </a:endParaRPr>
          </a:p>
        </p:txBody>
      </p:sp>
      <p:sp>
        <p:nvSpPr>
          <p:cNvPr id="209" name="Rounded Rectangle 20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01:51</a:t>
            </a:r>
            <a:endParaRPr kumimoji="0" lang="en-US" sz="3600" b="0" i="0" u="none" strike="noStrike" kern="0" cap="none" spc="0" normalizeH="0" baseline="0" noProof="0">
              <a:ln>
                <a:noFill/>
              </a:ln>
              <a:solidFill>
                <a:sysClr val="window" lastClr="FFFFFF"/>
              </a:solidFill>
              <a:effectLst/>
              <a:uLnTx/>
              <a:uFillTx/>
            </a:endParaRPr>
          </a:p>
        </p:txBody>
      </p:sp>
      <p:sp>
        <p:nvSpPr>
          <p:cNvPr id="210" name="Rounded Rectangle 20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01:50</a:t>
            </a:r>
            <a:endParaRPr kumimoji="0" lang="en-US" sz="3600" b="0" i="0" u="none" strike="noStrike" kern="0" cap="none" spc="0" normalizeH="0" baseline="0" noProof="0">
              <a:ln>
                <a:noFill/>
              </a:ln>
              <a:solidFill>
                <a:sysClr val="window" lastClr="FFFFFF"/>
              </a:solidFill>
              <a:effectLst/>
              <a:uLnTx/>
              <a:uFillTx/>
            </a:endParaRPr>
          </a:p>
        </p:txBody>
      </p:sp>
      <p:sp>
        <p:nvSpPr>
          <p:cNvPr id="211" name="Rounded Rectangle 21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01:49</a:t>
            </a:r>
            <a:endParaRPr kumimoji="0" lang="en-US" sz="3600" b="0" i="0" u="none" strike="noStrike" kern="0" cap="none" spc="0" normalizeH="0" baseline="0" noProof="0">
              <a:ln>
                <a:noFill/>
              </a:ln>
              <a:solidFill>
                <a:sysClr val="window" lastClr="FFFFFF"/>
              </a:solidFill>
              <a:effectLst/>
              <a:uLnTx/>
              <a:uFillTx/>
            </a:endParaRPr>
          </a:p>
        </p:txBody>
      </p:sp>
      <p:sp>
        <p:nvSpPr>
          <p:cNvPr id="212" name="Rounded Rectangle 21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01:48</a:t>
            </a:r>
            <a:endParaRPr kumimoji="0" lang="en-US" sz="3600" b="0" i="0" u="none" strike="noStrike" kern="0" cap="none" spc="0" normalizeH="0" baseline="0" noProof="0">
              <a:ln>
                <a:noFill/>
              </a:ln>
              <a:solidFill>
                <a:sysClr val="window" lastClr="FFFFFF"/>
              </a:solidFill>
              <a:effectLst/>
              <a:uLnTx/>
              <a:uFillTx/>
            </a:endParaRPr>
          </a:p>
        </p:txBody>
      </p:sp>
      <p:sp>
        <p:nvSpPr>
          <p:cNvPr id="213" name="Rounded Rectangle 21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01:47</a:t>
            </a:r>
            <a:endParaRPr kumimoji="0" lang="en-US" sz="3600" b="0" i="0" u="none" strike="noStrike" kern="0" cap="none" spc="0" normalizeH="0" baseline="0" noProof="0">
              <a:ln>
                <a:noFill/>
              </a:ln>
              <a:solidFill>
                <a:sysClr val="window" lastClr="FFFFFF"/>
              </a:solidFill>
              <a:effectLst/>
              <a:uLnTx/>
              <a:uFillTx/>
            </a:endParaRPr>
          </a:p>
        </p:txBody>
      </p:sp>
      <p:sp>
        <p:nvSpPr>
          <p:cNvPr id="214" name="Rounded Rectangle 21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01:46</a:t>
            </a:r>
            <a:endParaRPr kumimoji="0" lang="en-US" sz="3600" b="0" i="0" u="none" strike="noStrike" kern="0" cap="none" spc="0" normalizeH="0" baseline="0" noProof="0">
              <a:ln>
                <a:noFill/>
              </a:ln>
              <a:solidFill>
                <a:sysClr val="window" lastClr="FFFFFF"/>
              </a:solidFill>
              <a:effectLst/>
              <a:uLnTx/>
              <a:uFillTx/>
            </a:endParaRPr>
          </a:p>
        </p:txBody>
      </p:sp>
      <p:sp>
        <p:nvSpPr>
          <p:cNvPr id="215" name="Rounded Rectangle 21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01:45</a:t>
            </a:r>
            <a:endParaRPr kumimoji="0" lang="en-US" sz="3600" b="0" i="0" u="none" strike="noStrike" kern="0" cap="none" spc="0" normalizeH="0" baseline="0" noProof="0">
              <a:ln>
                <a:noFill/>
              </a:ln>
              <a:solidFill>
                <a:sysClr val="window" lastClr="FFFFFF"/>
              </a:solidFill>
              <a:effectLst/>
              <a:uLnTx/>
              <a:uFillTx/>
            </a:endParaRPr>
          </a:p>
        </p:txBody>
      </p:sp>
      <p:sp>
        <p:nvSpPr>
          <p:cNvPr id="216" name="Rounded Rectangle 21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01:44</a:t>
            </a:r>
            <a:endParaRPr kumimoji="0" lang="en-US" sz="3600" b="0" i="0" u="none" strike="noStrike" kern="0" cap="none" spc="0" normalizeH="0" baseline="0" noProof="0">
              <a:ln>
                <a:noFill/>
              </a:ln>
              <a:solidFill>
                <a:sysClr val="window" lastClr="FFFFFF"/>
              </a:solidFill>
              <a:effectLst/>
              <a:uLnTx/>
              <a:uFillTx/>
            </a:endParaRPr>
          </a:p>
        </p:txBody>
      </p:sp>
      <p:sp>
        <p:nvSpPr>
          <p:cNvPr id="217" name="Rounded Rectangle 21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01:43</a:t>
            </a:r>
            <a:endParaRPr kumimoji="0" lang="en-US" sz="3600" b="0" i="0" u="none" strike="noStrike" kern="0" cap="none" spc="0" normalizeH="0" baseline="0" noProof="0">
              <a:ln>
                <a:noFill/>
              </a:ln>
              <a:solidFill>
                <a:sysClr val="window" lastClr="FFFFFF"/>
              </a:solidFill>
              <a:effectLst/>
              <a:uLnTx/>
              <a:uFillTx/>
            </a:endParaRPr>
          </a:p>
        </p:txBody>
      </p:sp>
      <p:sp>
        <p:nvSpPr>
          <p:cNvPr id="218" name="Rounded Rectangle 21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01:42</a:t>
            </a:r>
            <a:endParaRPr kumimoji="0" lang="en-US" sz="3600" b="0" i="0" u="none" strike="noStrike" kern="0" cap="none" spc="0" normalizeH="0" baseline="0" noProof="0">
              <a:ln>
                <a:noFill/>
              </a:ln>
              <a:solidFill>
                <a:sysClr val="window" lastClr="FFFFFF"/>
              </a:solidFill>
              <a:effectLst/>
              <a:uLnTx/>
              <a:uFillTx/>
            </a:endParaRPr>
          </a:p>
        </p:txBody>
      </p:sp>
      <p:sp>
        <p:nvSpPr>
          <p:cNvPr id="219" name="Rounded Rectangle 21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01:41</a:t>
            </a:r>
            <a:endParaRPr kumimoji="0" lang="en-US" sz="3600" b="0" i="0" u="none" strike="noStrike" kern="0" cap="none" spc="0" normalizeH="0" baseline="0" noProof="0">
              <a:ln>
                <a:noFill/>
              </a:ln>
              <a:solidFill>
                <a:sysClr val="window" lastClr="FFFFFF"/>
              </a:solidFill>
              <a:effectLst/>
              <a:uLnTx/>
              <a:uFillTx/>
            </a:endParaRPr>
          </a:p>
        </p:txBody>
      </p:sp>
      <p:sp>
        <p:nvSpPr>
          <p:cNvPr id="220" name="Rounded Rectangle 21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01:40</a:t>
            </a:r>
            <a:endParaRPr kumimoji="0" lang="en-US" sz="3600" b="0" i="0" u="none" strike="noStrike" kern="0" cap="none" spc="0" normalizeH="0" baseline="0" noProof="0">
              <a:ln>
                <a:noFill/>
              </a:ln>
              <a:solidFill>
                <a:sysClr val="window" lastClr="FFFFFF"/>
              </a:solidFill>
              <a:effectLst/>
              <a:uLnTx/>
              <a:uFillTx/>
            </a:endParaRPr>
          </a:p>
        </p:txBody>
      </p:sp>
      <p:sp>
        <p:nvSpPr>
          <p:cNvPr id="221" name="Rounded Rectangle 22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01:39</a:t>
            </a:r>
            <a:endParaRPr kumimoji="0" lang="en-US" sz="3600" b="0" i="0" u="none" strike="noStrike" kern="0" cap="none" spc="0" normalizeH="0" baseline="0" noProof="0">
              <a:ln>
                <a:noFill/>
              </a:ln>
              <a:solidFill>
                <a:sysClr val="window" lastClr="FFFFFF"/>
              </a:solidFill>
              <a:effectLst/>
              <a:uLnTx/>
              <a:uFillTx/>
            </a:endParaRPr>
          </a:p>
        </p:txBody>
      </p:sp>
      <p:sp>
        <p:nvSpPr>
          <p:cNvPr id="222" name="Rounded Rectangle 22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01:38</a:t>
            </a:r>
            <a:endParaRPr kumimoji="0" lang="en-US" sz="3600" b="0" i="0" u="none" strike="noStrike" kern="0" cap="none" spc="0" normalizeH="0" baseline="0" noProof="0">
              <a:ln>
                <a:noFill/>
              </a:ln>
              <a:solidFill>
                <a:sysClr val="window" lastClr="FFFFFF"/>
              </a:solidFill>
              <a:effectLst/>
              <a:uLnTx/>
              <a:uFillTx/>
            </a:endParaRPr>
          </a:p>
        </p:txBody>
      </p:sp>
      <p:sp>
        <p:nvSpPr>
          <p:cNvPr id="223" name="Rounded Rectangle 22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01:37</a:t>
            </a:r>
            <a:endParaRPr kumimoji="0" lang="en-US" sz="3600" b="0" i="0" u="none" strike="noStrike" kern="0" cap="none" spc="0" normalizeH="0" baseline="0" noProof="0">
              <a:ln>
                <a:noFill/>
              </a:ln>
              <a:solidFill>
                <a:sysClr val="window" lastClr="FFFFFF"/>
              </a:solidFill>
              <a:effectLst/>
              <a:uLnTx/>
              <a:uFillTx/>
            </a:endParaRPr>
          </a:p>
        </p:txBody>
      </p:sp>
      <p:sp>
        <p:nvSpPr>
          <p:cNvPr id="224" name="Rounded Rectangle 22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01:36</a:t>
            </a:r>
            <a:endParaRPr kumimoji="0" lang="en-US" sz="3600" b="0" i="0" u="none" strike="noStrike" kern="0" cap="none" spc="0" normalizeH="0" baseline="0" noProof="0">
              <a:ln>
                <a:noFill/>
              </a:ln>
              <a:solidFill>
                <a:sysClr val="window" lastClr="FFFFFF"/>
              </a:solidFill>
              <a:effectLst/>
              <a:uLnTx/>
              <a:uFillTx/>
            </a:endParaRPr>
          </a:p>
        </p:txBody>
      </p:sp>
      <p:sp>
        <p:nvSpPr>
          <p:cNvPr id="225" name="Rounded Rectangle 22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01:35</a:t>
            </a:r>
            <a:endParaRPr kumimoji="0" lang="en-US" sz="3600" b="0" i="0" u="none" strike="noStrike" kern="0" cap="none" spc="0" normalizeH="0" baseline="0" noProof="0">
              <a:ln>
                <a:noFill/>
              </a:ln>
              <a:solidFill>
                <a:sysClr val="window" lastClr="FFFFFF"/>
              </a:solidFill>
              <a:effectLst/>
              <a:uLnTx/>
              <a:uFillTx/>
            </a:endParaRPr>
          </a:p>
        </p:txBody>
      </p:sp>
      <p:sp>
        <p:nvSpPr>
          <p:cNvPr id="226" name="Rounded Rectangle 22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01:34</a:t>
            </a:r>
            <a:endParaRPr kumimoji="0" lang="en-US" sz="3600" b="0" i="0" u="none" strike="noStrike" kern="0" cap="none" spc="0" normalizeH="0" baseline="0" noProof="0">
              <a:ln>
                <a:noFill/>
              </a:ln>
              <a:solidFill>
                <a:sysClr val="window" lastClr="FFFFFF"/>
              </a:solidFill>
              <a:effectLst/>
              <a:uLnTx/>
              <a:uFillTx/>
            </a:endParaRPr>
          </a:p>
        </p:txBody>
      </p:sp>
      <p:sp>
        <p:nvSpPr>
          <p:cNvPr id="227" name="Rounded Rectangle 22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01:33</a:t>
            </a:r>
            <a:endParaRPr kumimoji="0" lang="en-US" sz="3600" b="0" i="0" u="none" strike="noStrike" kern="0" cap="none" spc="0" normalizeH="0" baseline="0" noProof="0">
              <a:ln>
                <a:noFill/>
              </a:ln>
              <a:solidFill>
                <a:sysClr val="window" lastClr="FFFFFF"/>
              </a:solidFill>
              <a:effectLst/>
              <a:uLnTx/>
              <a:uFillTx/>
            </a:endParaRPr>
          </a:p>
        </p:txBody>
      </p:sp>
      <p:sp>
        <p:nvSpPr>
          <p:cNvPr id="228" name="Rounded Rectangle 22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01:32</a:t>
            </a:r>
            <a:endParaRPr kumimoji="0" lang="en-US" sz="3600" b="0" i="0" u="none" strike="noStrike" kern="0" cap="none" spc="0" normalizeH="0" baseline="0" noProof="0">
              <a:ln>
                <a:noFill/>
              </a:ln>
              <a:solidFill>
                <a:sysClr val="window" lastClr="FFFFFF"/>
              </a:solidFill>
              <a:effectLst/>
              <a:uLnTx/>
              <a:uFillTx/>
            </a:endParaRPr>
          </a:p>
        </p:txBody>
      </p:sp>
      <p:sp>
        <p:nvSpPr>
          <p:cNvPr id="229" name="Rounded Rectangle 22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01:31</a:t>
            </a:r>
            <a:endParaRPr kumimoji="0" lang="en-US" sz="3600" b="0" i="0" u="none" strike="noStrike" kern="0" cap="none" spc="0" normalizeH="0" baseline="0" noProof="0">
              <a:ln>
                <a:noFill/>
              </a:ln>
              <a:solidFill>
                <a:sysClr val="window" lastClr="FFFFFF"/>
              </a:solidFill>
              <a:effectLst/>
              <a:uLnTx/>
              <a:uFillTx/>
            </a:endParaRPr>
          </a:p>
        </p:txBody>
      </p:sp>
      <p:sp>
        <p:nvSpPr>
          <p:cNvPr id="230" name="Rounded Rectangle 22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01:30</a:t>
            </a:r>
            <a:endParaRPr kumimoji="0" lang="en-US" sz="3600" b="0" i="0" u="none" strike="noStrike" kern="0" cap="none" spc="0" normalizeH="0" baseline="0" noProof="0">
              <a:ln>
                <a:noFill/>
              </a:ln>
              <a:solidFill>
                <a:sysClr val="window" lastClr="FFFFFF"/>
              </a:solidFill>
              <a:effectLst/>
              <a:uLnTx/>
              <a:uFillTx/>
            </a:endParaRPr>
          </a:p>
        </p:txBody>
      </p:sp>
      <p:sp>
        <p:nvSpPr>
          <p:cNvPr id="231" name="Rounded Rectangle 23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01:29</a:t>
            </a:r>
            <a:endParaRPr kumimoji="0" lang="en-US" sz="3600" b="0" i="0" u="none" strike="noStrike" kern="0" cap="none" spc="0" normalizeH="0" baseline="0" noProof="0">
              <a:ln>
                <a:noFill/>
              </a:ln>
              <a:solidFill>
                <a:sysClr val="window" lastClr="FFFFFF"/>
              </a:solidFill>
              <a:effectLst/>
              <a:uLnTx/>
              <a:uFillTx/>
            </a:endParaRPr>
          </a:p>
        </p:txBody>
      </p:sp>
      <p:sp>
        <p:nvSpPr>
          <p:cNvPr id="232" name="Rounded Rectangle 23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01:28</a:t>
            </a:r>
            <a:endParaRPr kumimoji="0" lang="en-US" sz="3600" b="0" i="0" u="none" strike="noStrike" kern="0" cap="none" spc="0" normalizeH="0" baseline="0" noProof="0">
              <a:ln>
                <a:noFill/>
              </a:ln>
              <a:solidFill>
                <a:sysClr val="window" lastClr="FFFFFF"/>
              </a:solidFill>
              <a:effectLst/>
              <a:uLnTx/>
              <a:uFillTx/>
            </a:endParaRPr>
          </a:p>
        </p:txBody>
      </p:sp>
      <p:sp>
        <p:nvSpPr>
          <p:cNvPr id="233" name="Rounded Rectangle 23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01:27</a:t>
            </a:r>
            <a:endParaRPr kumimoji="0" lang="en-US" sz="3600" b="0" i="0" u="none" strike="noStrike" kern="0" cap="none" spc="0" normalizeH="0" baseline="0" noProof="0">
              <a:ln>
                <a:noFill/>
              </a:ln>
              <a:solidFill>
                <a:sysClr val="window" lastClr="FFFFFF"/>
              </a:solidFill>
              <a:effectLst/>
              <a:uLnTx/>
              <a:uFillTx/>
            </a:endParaRPr>
          </a:p>
        </p:txBody>
      </p:sp>
      <p:sp>
        <p:nvSpPr>
          <p:cNvPr id="234" name="Rounded Rectangle 23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01:26</a:t>
            </a:r>
            <a:endParaRPr kumimoji="0" lang="en-US" sz="3600" b="0" i="0" u="none" strike="noStrike" kern="0" cap="none" spc="0" normalizeH="0" baseline="0" noProof="0">
              <a:ln>
                <a:noFill/>
              </a:ln>
              <a:solidFill>
                <a:sysClr val="window" lastClr="FFFFFF"/>
              </a:solidFill>
              <a:effectLst/>
              <a:uLnTx/>
              <a:uFillTx/>
            </a:endParaRPr>
          </a:p>
        </p:txBody>
      </p:sp>
      <p:sp>
        <p:nvSpPr>
          <p:cNvPr id="235" name="Rounded Rectangle 23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01:25</a:t>
            </a:r>
            <a:endParaRPr kumimoji="0" lang="en-US" sz="3600" b="0" i="0" u="none" strike="noStrike" kern="0" cap="none" spc="0" normalizeH="0" baseline="0" noProof="0">
              <a:ln>
                <a:noFill/>
              </a:ln>
              <a:solidFill>
                <a:sysClr val="window" lastClr="FFFFFF"/>
              </a:solidFill>
              <a:effectLst/>
              <a:uLnTx/>
              <a:uFillTx/>
            </a:endParaRPr>
          </a:p>
        </p:txBody>
      </p:sp>
      <p:sp>
        <p:nvSpPr>
          <p:cNvPr id="236" name="Rounded Rectangle 23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01:24</a:t>
            </a:r>
            <a:endParaRPr kumimoji="0" lang="en-US" sz="3600" b="0" i="0" u="none" strike="noStrike" kern="0" cap="none" spc="0" normalizeH="0" baseline="0" noProof="0">
              <a:ln>
                <a:noFill/>
              </a:ln>
              <a:solidFill>
                <a:sysClr val="window" lastClr="FFFFFF"/>
              </a:solidFill>
              <a:effectLst/>
              <a:uLnTx/>
              <a:uFillTx/>
            </a:endParaRPr>
          </a:p>
        </p:txBody>
      </p:sp>
      <p:sp>
        <p:nvSpPr>
          <p:cNvPr id="237" name="Rounded Rectangle 23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01:23</a:t>
            </a:r>
            <a:endParaRPr kumimoji="0" lang="en-US" sz="3600" b="0" i="0" u="none" strike="noStrike" kern="0" cap="none" spc="0" normalizeH="0" baseline="0" noProof="0">
              <a:ln>
                <a:noFill/>
              </a:ln>
              <a:solidFill>
                <a:sysClr val="window" lastClr="FFFFFF"/>
              </a:solidFill>
              <a:effectLst/>
              <a:uLnTx/>
              <a:uFillTx/>
            </a:endParaRPr>
          </a:p>
        </p:txBody>
      </p:sp>
      <p:sp>
        <p:nvSpPr>
          <p:cNvPr id="238" name="Rounded Rectangle 23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01:22</a:t>
            </a:r>
            <a:endParaRPr kumimoji="0" lang="en-US" sz="3600" b="0" i="0" u="none" strike="noStrike" kern="0" cap="none" spc="0" normalizeH="0" baseline="0" noProof="0">
              <a:ln>
                <a:noFill/>
              </a:ln>
              <a:solidFill>
                <a:sysClr val="window" lastClr="FFFFFF"/>
              </a:solidFill>
              <a:effectLst/>
              <a:uLnTx/>
              <a:uFillTx/>
            </a:endParaRPr>
          </a:p>
        </p:txBody>
      </p:sp>
      <p:sp>
        <p:nvSpPr>
          <p:cNvPr id="239" name="Rounded Rectangle 23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01:21</a:t>
            </a:r>
            <a:endParaRPr kumimoji="0" lang="en-US" sz="3600" b="0" i="0" u="none" strike="noStrike" kern="0" cap="none" spc="0" normalizeH="0" baseline="0" noProof="0">
              <a:ln>
                <a:noFill/>
              </a:ln>
              <a:solidFill>
                <a:sysClr val="window" lastClr="FFFFFF"/>
              </a:solidFill>
              <a:effectLst/>
              <a:uLnTx/>
              <a:uFillTx/>
            </a:endParaRPr>
          </a:p>
        </p:txBody>
      </p:sp>
      <p:sp>
        <p:nvSpPr>
          <p:cNvPr id="240" name="Rounded Rectangle 23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01:20</a:t>
            </a:r>
            <a:endParaRPr kumimoji="0" lang="en-US" sz="3600" b="0" i="0" u="none" strike="noStrike" kern="0" cap="none" spc="0" normalizeH="0" baseline="0" noProof="0">
              <a:ln>
                <a:noFill/>
              </a:ln>
              <a:solidFill>
                <a:sysClr val="window" lastClr="FFFFFF"/>
              </a:solidFill>
              <a:effectLst/>
              <a:uLnTx/>
              <a:uFillTx/>
            </a:endParaRPr>
          </a:p>
        </p:txBody>
      </p:sp>
      <p:sp>
        <p:nvSpPr>
          <p:cNvPr id="241" name="Rounded Rectangle 24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01:19</a:t>
            </a:r>
            <a:endParaRPr kumimoji="0" lang="en-US" sz="3600" b="0" i="0" u="none" strike="noStrike" kern="0" cap="none" spc="0" normalizeH="0" baseline="0" noProof="0">
              <a:ln>
                <a:noFill/>
              </a:ln>
              <a:solidFill>
                <a:sysClr val="window" lastClr="FFFFFF"/>
              </a:solidFill>
              <a:effectLst/>
              <a:uLnTx/>
              <a:uFillTx/>
            </a:endParaRPr>
          </a:p>
        </p:txBody>
      </p:sp>
      <p:sp>
        <p:nvSpPr>
          <p:cNvPr id="242" name="Rounded Rectangle 24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01:18</a:t>
            </a:r>
            <a:endParaRPr kumimoji="0" lang="en-US" sz="3600" b="0" i="0" u="none" strike="noStrike" kern="0" cap="none" spc="0" normalizeH="0" baseline="0" noProof="0">
              <a:ln>
                <a:noFill/>
              </a:ln>
              <a:solidFill>
                <a:sysClr val="window" lastClr="FFFFFF"/>
              </a:solidFill>
              <a:effectLst/>
              <a:uLnTx/>
              <a:uFillTx/>
            </a:endParaRPr>
          </a:p>
        </p:txBody>
      </p:sp>
      <p:sp>
        <p:nvSpPr>
          <p:cNvPr id="243" name="Rounded Rectangle 24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01:17</a:t>
            </a:r>
            <a:endParaRPr kumimoji="0" lang="en-US" sz="3600" b="0" i="0" u="none" strike="noStrike" kern="0" cap="none" spc="0" normalizeH="0" baseline="0" noProof="0">
              <a:ln>
                <a:noFill/>
              </a:ln>
              <a:solidFill>
                <a:sysClr val="window" lastClr="FFFFFF"/>
              </a:solidFill>
              <a:effectLst/>
              <a:uLnTx/>
              <a:uFillTx/>
            </a:endParaRPr>
          </a:p>
        </p:txBody>
      </p:sp>
      <p:sp>
        <p:nvSpPr>
          <p:cNvPr id="244" name="Rounded Rectangle 24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01:16</a:t>
            </a:r>
            <a:endParaRPr kumimoji="0" lang="en-US" sz="3600" b="0" i="0" u="none" strike="noStrike" kern="0" cap="none" spc="0" normalizeH="0" baseline="0" noProof="0">
              <a:ln>
                <a:noFill/>
              </a:ln>
              <a:solidFill>
                <a:sysClr val="window" lastClr="FFFFFF"/>
              </a:solidFill>
              <a:effectLst/>
              <a:uLnTx/>
              <a:uFillTx/>
            </a:endParaRPr>
          </a:p>
        </p:txBody>
      </p:sp>
      <p:sp>
        <p:nvSpPr>
          <p:cNvPr id="245" name="Rounded Rectangle 24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01:15</a:t>
            </a:r>
            <a:endParaRPr kumimoji="0" lang="en-US" sz="3600" b="0" i="0" u="none" strike="noStrike" kern="0" cap="none" spc="0" normalizeH="0" baseline="0" noProof="0">
              <a:ln>
                <a:noFill/>
              </a:ln>
              <a:solidFill>
                <a:sysClr val="window" lastClr="FFFFFF"/>
              </a:solidFill>
              <a:effectLst/>
              <a:uLnTx/>
              <a:uFillTx/>
            </a:endParaRPr>
          </a:p>
        </p:txBody>
      </p:sp>
      <p:sp>
        <p:nvSpPr>
          <p:cNvPr id="246" name="Rounded Rectangle 24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01:14</a:t>
            </a:r>
            <a:endParaRPr kumimoji="0" lang="en-US" sz="3600" b="0" i="0" u="none" strike="noStrike" kern="0" cap="none" spc="0" normalizeH="0" baseline="0" noProof="0">
              <a:ln>
                <a:noFill/>
              </a:ln>
              <a:solidFill>
                <a:sysClr val="window" lastClr="FFFFFF"/>
              </a:solidFill>
              <a:effectLst/>
              <a:uLnTx/>
              <a:uFillTx/>
            </a:endParaRPr>
          </a:p>
        </p:txBody>
      </p:sp>
      <p:sp>
        <p:nvSpPr>
          <p:cNvPr id="247" name="Rounded Rectangle 24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01:13</a:t>
            </a:r>
            <a:endParaRPr kumimoji="0" lang="en-US" sz="3600" b="0" i="0" u="none" strike="noStrike" kern="0" cap="none" spc="0" normalizeH="0" baseline="0" noProof="0">
              <a:ln>
                <a:noFill/>
              </a:ln>
              <a:solidFill>
                <a:sysClr val="window" lastClr="FFFFFF"/>
              </a:solidFill>
              <a:effectLst/>
              <a:uLnTx/>
              <a:uFillTx/>
            </a:endParaRPr>
          </a:p>
        </p:txBody>
      </p:sp>
      <p:sp>
        <p:nvSpPr>
          <p:cNvPr id="248" name="Rounded Rectangle 24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01:12</a:t>
            </a:r>
            <a:endParaRPr kumimoji="0" lang="en-US" sz="3600" b="0" i="0" u="none" strike="noStrike" kern="0" cap="none" spc="0" normalizeH="0" baseline="0" noProof="0">
              <a:ln>
                <a:noFill/>
              </a:ln>
              <a:solidFill>
                <a:sysClr val="window" lastClr="FFFFFF"/>
              </a:solidFill>
              <a:effectLst/>
              <a:uLnTx/>
              <a:uFillTx/>
            </a:endParaRPr>
          </a:p>
        </p:txBody>
      </p:sp>
      <p:sp>
        <p:nvSpPr>
          <p:cNvPr id="249" name="Rounded Rectangle 24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01:11</a:t>
            </a:r>
            <a:endParaRPr kumimoji="0" lang="en-US" sz="3600" b="0" i="0" u="none" strike="noStrike" kern="0" cap="none" spc="0" normalizeH="0" baseline="0" noProof="0">
              <a:ln>
                <a:noFill/>
              </a:ln>
              <a:solidFill>
                <a:sysClr val="window" lastClr="FFFFFF"/>
              </a:solidFill>
              <a:effectLst/>
              <a:uLnTx/>
              <a:uFillTx/>
            </a:endParaRPr>
          </a:p>
        </p:txBody>
      </p:sp>
      <p:sp>
        <p:nvSpPr>
          <p:cNvPr id="250" name="Rounded Rectangle 24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01:10</a:t>
            </a:r>
            <a:endParaRPr kumimoji="0" lang="en-US" sz="3600" b="0" i="0" u="none" strike="noStrike" kern="0" cap="none" spc="0" normalizeH="0" baseline="0" noProof="0">
              <a:ln>
                <a:noFill/>
              </a:ln>
              <a:solidFill>
                <a:sysClr val="window" lastClr="FFFFFF"/>
              </a:solidFill>
              <a:effectLst/>
              <a:uLnTx/>
              <a:uFillTx/>
            </a:endParaRPr>
          </a:p>
        </p:txBody>
      </p:sp>
      <p:sp>
        <p:nvSpPr>
          <p:cNvPr id="251" name="Rounded Rectangle 25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01:09</a:t>
            </a:r>
            <a:endParaRPr kumimoji="0" lang="en-US" sz="3600" b="0" i="0" u="none" strike="noStrike" kern="0" cap="none" spc="0" normalizeH="0" baseline="0" noProof="0">
              <a:ln>
                <a:noFill/>
              </a:ln>
              <a:solidFill>
                <a:sysClr val="window" lastClr="FFFFFF"/>
              </a:solidFill>
              <a:effectLst/>
              <a:uLnTx/>
              <a:uFillTx/>
            </a:endParaRPr>
          </a:p>
        </p:txBody>
      </p:sp>
      <p:sp>
        <p:nvSpPr>
          <p:cNvPr id="252" name="Rounded Rectangle 25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01:08</a:t>
            </a:r>
            <a:endParaRPr kumimoji="0" lang="en-US" sz="3600" b="0" i="0" u="none" strike="noStrike" kern="0" cap="none" spc="0" normalizeH="0" baseline="0" noProof="0">
              <a:ln>
                <a:noFill/>
              </a:ln>
              <a:solidFill>
                <a:sysClr val="window" lastClr="FFFFFF"/>
              </a:solidFill>
              <a:effectLst/>
              <a:uLnTx/>
              <a:uFillTx/>
            </a:endParaRPr>
          </a:p>
        </p:txBody>
      </p:sp>
      <p:sp>
        <p:nvSpPr>
          <p:cNvPr id="253" name="Rounded Rectangle 25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01:07</a:t>
            </a:r>
            <a:endParaRPr kumimoji="0" lang="en-US" sz="3600" b="0" i="0" u="none" strike="noStrike" kern="0" cap="none" spc="0" normalizeH="0" baseline="0" noProof="0">
              <a:ln>
                <a:noFill/>
              </a:ln>
              <a:solidFill>
                <a:sysClr val="window" lastClr="FFFFFF"/>
              </a:solidFill>
              <a:effectLst/>
              <a:uLnTx/>
              <a:uFillTx/>
            </a:endParaRPr>
          </a:p>
        </p:txBody>
      </p:sp>
      <p:sp>
        <p:nvSpPr>
          <p:cNvPr id="254" name="Rounded Rectangle 25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01:06</a:t>
            </a:r>
            <a:endParaRPr kumimoji="0" lang="en-US" sz="3600" b="0" i="0" u="none" strike="noStrike" kern="0" cap="none" spc="0" normalizeH="0" baseline="0" noProof="0">
              <a:ln>
                <a:noFill/>
              </a:ln>
              <a:solidFill>
                <a:sysClr val="window" lastClr="FFFFFF"/>
              </a:solidFill>
              <a:effectLst/>
              <a:uLnTx/>
              <a:uFillTx/>
            </a:endParaRPr>
          </a:p>
        </p:txBody>
      </p:sp>
      <p:sp>
        <p:nvSpPr>
          <p:cNvPr id="255" name="Rounded Rectangle 25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01:05</a:t>
            </a:r>
            <a:endParaRPr kumimoji="0" lang="en-US" sz="3600" b="0" i="0" u="none" strike="noStrike" kern="0" cap="none" spc="0" normalizeH="0" baseline="0" noProof="0">
              <a:ln>
                <a:noFill/>
              </a:ln>
              <a:solidFill>
                <a:sysClr val="window" lastClr="FFFFFF"/>
              </a:solidFill>
              <a:effectLst/>
              <a:uLnTx/>
              <a:uFillTx/>
            </a:endParaRPr>
          </a:p>
        </p:txBody>
      </p:sp>
      <p:sp>
        <p:nvSpPr>
          <p:cNvPr id="256" name="Rounded Rectangle 25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01:04</a:t>
            </a:r>
            <a:endParaRPr kumimoji="0" lang="en-US" sz="3600" b="0" i="0" u="none" strike="noStrike" kern="0" cap="none" spc="0" normalizeH="0" baseline="0" noProof="0">
              <a:ln>
                <a:noFill/>
              </a:ln>
              <a:solidFill>
                <a:sysClr val="window" lastClr="FFFFFF"/>
              </a:solidFill>
              <a:effectLst/>
              <a:uLnTx/>
              <a:uFillTx/>
            </a:endParaRPr>
          </a:p>
        </p:txBody>
      </p:sp>
      <p:sp>
        <p:nvSpPr>
          <p:cNvPr id="257" name="Rounded Rectangle 25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01:03</a:t>
            </a:r>
            <a:endParaRPr kumimoji="0" lang="en-US" sz="3600" b="0" i="0" u="none" strike="noStrike" kern="0" cap="none" spc="0" normalizeH="0" baseline="0" noProof="0">
              <a:ln>
                <a:noFill/>
              </a:ln>
              <a:solidFill>
                <a:sysClr val="window" lastClr="FFFFFF"/>
              </a:solidFill>
              <a:effectLst/>
              <a:uLnTx/>
              <a:uFillTx/>
            </a:endParaRPr>
          </a:p>
        </p:txBody>
      </p:sp>
      <p:sp>
        <p:nvSpPr>
          <p:cNvPr id="258" name="Rounded Rectangle 25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01:02</a:t>
            </a:r>
            <a:endParaRPr kumimoji="0" lang="en-US" sz="3600" b="0" i="0" u="none" strike="noStrike" kern="0" cap="none" spc="0" normalizeH="0" baseline="0" noProof="0">
              <a:ln>
                <a:noFill/>
              </a:ln>
              <a:solidFill>
                <a:sysClr val="window" lastClr="FFFFFF"/>
              </a:solidFill>
              <a:effectLst/>
              <a:uLnTx/>
              <a:uFillTx/>
            </a:endParaRPr>
          </a:p>
        </p:txBody>
      </p:sp>
      <p:sp>
        <p:nvSpPr>
          <p:cNvPr id="259" name="Rounded Rectangle 25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01:01</a:t>
            </a:r>
            <a:endParaRPr kumimoji="0" lang="en-US" sz="3600" b="0" i="0" u="none" strike="noStrike" kern="0" cap="none" spc="0" normalizeH="0" baseline="0" noProof="0">
              <a:ln>
                <a:noFill/>
              </a:ln>
              <a:solidFill>
                <a:sysClr val="window" lastClr="FFFFFF"/>
              </a:solidFill>
              <a:effectLst/>
              <a:uLnTx/>
              <a:uFillTx/>
            </a:endParaRPr>
          </a:p>
        </p:txBody>
      </p:sp>
      <p:sp>
        <p:nvSpPr>
          <p:cNvPr id="260" name="Rounded Rectangle 25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01:00</a:t>
            </a:r>
            <a:endParaRPr kumimoji="0" lang="en-US" sz="3600" b="0" i="0" u="none" strike="noStrike" kern="0" cap="none" spc="0" normalizeH="0" baseline="0" noProof="0">
              <a:ln>
                <a:noFill/>
              </a:ln>
              <a:solidFill>
                <a:sysClr val="window" lastClr="FFFFFF"/>
              </a:solidFill>
              <a:effectLst/>
              <a:uLnTx/>
              <a:uFillTx/>
            </a:endParaRPr>
          </a:p>
        </p:txBody>
      </p:sp>
      <p:sp>
        <p:nvSpPr>
          <p:cNvPr id="261" name="Rounded Rectangle 26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00:59</a:t>
            </a:r>
            <a:endParaRPr kumimoji="0" lang="en-US" sz="3600" b="0" i="0" u="none" strike="noStrike" kern="0" cap="none" spc="0" normalizeH="0" baseline="0" noProof="0">
              <a:ln>
                <a:noFill/>
              </a:ln>
              <a:solidFill>
                <a:sysClr val="window" lastClr="FFFFFF"/>
              </a:solidFill>
              <a:effectLst/>
              <a:uLnTx/>
              <a:uFillTx/>
            </a:endParaRPr>
          </a:p>
        </p:txBody>
      </p:sp>
      <p:sp>
        <p:nvSpPr>
          <p:cNvPr id="262" name="Rounded Rectangle 26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00:58</a:t>
            </a:r>
            <a:endParaRPr kumimoji="0" lang="en-US" sz="3600" b="0" i="0" u="none" strike="noStrike" kern="0" cap="none" spc="0" normalizeH="0" baseline="0" noProof="0">
              <a:ln>
                <a:noFill/>
              </a:ln>
              <a:solidFill>
                <a:sysClr val="window" lastClr="FFFFFF"/>
              </a:solidFill>
              <a:effectLst/>
              <a:uLnTx/>
              <a:uFillTx/>
            </a:endParaRPr>
          </a:p>
        </p:txBody>
      </p:sp>
      <p:sp>
        <p:nvSpPr>
          <p:cNvPr id="263" name="Rounded Rectangle 26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00:57</a:t>
            </a:r>
            <a:endParaRPr kumimoji="0" lang="en-US" sz="3600" b="0" i="0" u="none" strike="noStrike" kern="0" cap="none" spc="0" normalizeH="0" baseline="0" noProof="0">
              <a:ln>
                <a:noFill/>
              </a:ln>
              <a:solidFill>
                <a:sysClr val="window" lastClr="FFFFFF"/>
              </a:solidFill>
              <a:effectLst/>
              <a:uLnTx/>
              <a:uFillTx/>
            </a:endParaRPr>
          </a:p>
        </p:txBody>
      </p:sp>
      <p:sp>
        <p:nvSpPr>
          <p:cNvPr id="264" name="Rounded Rectangle 26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00:56</a:t>
            </a:r>
            <a:endParaRPr kumimoji="0" lang="en-US" sz="3600" b="0" i="0" u="none" strike="noStrike" kern="0" cap="none" spc="0" normalizeH="0" baseline="0" noProof="0">
              <a:ln>
                <a:noFill/>
              </a:ln>
              <a:solidFill>
                <a:sysClr val="window" lastClr="FFFFFF"/>
              </a:solidFill>
              <a:effectLst/>
              <a:uLnTx/>
              <a:uFillTx/>
            </a:endParaRPr>
          </a:p>
        </p:txBody>
      </p:sp>
      <p:sp>
        <p:nvSpPr>
          <p:cNvPr id="265" name="Rounded Rectangle 26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00:55</a:t>
            </a:r>
            <a:endParaRPr kumimoji="0" lang="en-US" sz="3600" b="0" i="0" u="none" strike="noStrike" kern="0" cap="none" spc="0" normalizeH="0" baseline="0" noProof="0">
              <a:ln>
                <a:noFill/>
              </a:ln>
              <a:solidFill>
                <a:sysClr val="window" lastClr="FFFFFF"/>
              </a:solidFill>
              <a:effectLst/>
              <a:uLnTx/>
              <a:uFillTx/>
            </a:endParaRPr>
          </a:p>
        </p:txBody>
      </p:sp>
      <p:sp>
        <p:nvSpPr>
          <p:cNvPr id="266" name="Rounded Rectangle 26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00:54</a:t>
            </a:r>
            <a:endParaRPr kumimoji="0" lang="en-US" sz="3600" b="0" i="0" u="none" strike="noStrike" kern="0" cap="none" spc="0" normalizeH="0" baseline="0" noProof="0">
              <a:ln>
                <a:noFill/>
              </a:ln>
              <a:solidFill>
                <a:sysClr val="window" lastClr="FFFFFF"/>
              </a:solidFill>
              <a:effectLst/>
              <a:uLnTx/>
              <a:uFillTx/>
            </a:endParaRPr>
          </a:p>
        </p:txBody>
      </p:sp>
      <p:sp>
        <p:nvSpPr>
          <p:cNvPr id="267" name="Rounded Rectangle 26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00:53</a:t>
            </a:r>
            <a:endParaRPr kumimoji="0" lang="en-US" sz="3600" b="0" i="0" u="none" strike="noStrike" kern="0" cap="none" spc="0" normalizeH="0" baseline="0" noProof="0">
              <a:ln>
                <a:noFill/>
              </a:ln>
              <a:solidFill>
                <a:sysClr val="window" lastClr="FFFFFF"/>
              </a:solidFill>
              <a:effectLst/>
              <a:uLnTx/>
              <a:uFillTx/>
            </a:endParaRPr>
          </a:p>
        </p:txBody>
      </p:sp>
      <p:sp>
        <p:nvSpPr>
          <p:cNvPr id="268" name="Rounded Rectangle 26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00:52</a:t>
            </a:r>
            <a:endParaRPr kumimoji="0" lang="en-US" sz="3600" b="0" i="0" u="none" strike="noStrike" kern="0" cap="none" spc="0" normalizeH="0" baseline="0" noProof="0">
              <a:ln>
                <a:noFill/>
              </a:ln>
              <a:solidFill>
                <a:sysClr val="window" lastClr="FFFFFF"/>
              </a:solidFill>
              <a:effectLst/>
              <a:uLnTx/>
              <a:uFillTx/>
            </a:endParaRPr>
          </a:p>
        </p:txBody>
      </p:sp>
      <p:sp>
        <p:nvSpPr>
          <p:cNvPr id="269" name="Rounded Rectangle 26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00:51</a:t>
            </a:r>
            <a:endParaRPr kumimoji="0" lang="en-US" sz="3600" b="0" i="0" u="none" strike="noStrike" kern="0" cap="none" spc="0" normalizeH="0" baseline="0" noProof="0">
              <a:ln>
                <a:noFill/>
              </a:ln>
              <a:solidFill>
                <a:sysClr val="window" lastClr="FFFFFF"/>
              </a:solidFill>
              <a:effectLst/>
              <a:uLnTx/>
              <a:uFillTx/>
            </a:endParaRPr>
          </a:p>
        </p:txBody>
      </p:sp>
      <p:sp>
        <p:nvSpPr>
          <p:cNvPr id="270" name="Rounded Rectangle 26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00:50</a:t>
            </a:r>
            <a:endParaRPr kumimoji="0" lang="en-US" sz="3600" b="0" i="0" u="none" strike="noStrike" kern="0" cap="none" spc="0" normalizeH="0" baseline="0" noProof="0">
              <a:ln>
                <a:noFill/>
              </a:ln>
              <a:solidFill>
                <a:sysClr val="window" lastClr="FFFFFF"/>
              </a:solidFill>
              <a:effectLst/>
              <a:uLnTx/>
              <a:uFillTx/>
            </a:endParaRPr>
          </a:p>
        </p:txBody>
      </p:sp>
      <p:sp>
        <p:nvSpPr>
          <p:cNvPr id="271" name="Rounded Rectangle 27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00:49</a:t>
            </a:r>
            <a:endParaRPr kumimoji="0" lang="en-US" sz="3600" b="0" i="0" u="none" strike="noStrike" kern="0" cap="none" spc="0" normalizeH="0" baseline="0" noProof="0">
              <a:ln>
                <a:noFill/>
              </a:ln>
              <a:solidFill>
                <a:sysClr val="window" lastClr="FFFFFF"/>
              </a:solidFill>
              <a:effectLst/>
              <a:uLnTx/>
              <a:uFillTx/>
            </a:endParaRPr>
          </a:p>
        </p:txBody>
      </p:sp>
      <p:sp>
        <p:nvSpPr>
          <p:cNvPr id="272" name="Rounded Rectangle 27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00:48</a:t>
            </a:r>
            <a:endParaRPr kumimoji="0" lang="en-US" sz="3600" b="0" i="0" u="none" strike="noStrike" kern="0" cap="none" spc="0" normalizeH="0" baseline="0" noProof="0">
              <a:ln>
                <a:noFill/>
              </a:ln>
              <a:solidFill>
                <a:sysClr val="window" lastClr="FFFFFF"/>
              </a:solidFill>
              <a:effectLst/>
              <a:uLnTx/>
              <a:uFillTx/>
            </a:endParaRPr>
          </a:p>
        </p:txBody>
      </p:sp>
      <p:sp>
        <p:nvSpPr>
          <p:cNvPr id="273" name="Rounded Rectangle 27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00:47</a:t>
            </a:r>
            <a:endParaRPr kumimoji="0" lang="en-US" sz="3600" b="0" i="0" u="none" strike="noStrike" kern="0" cap="none" spc="0" normalizeH="0" baseline="0" noProof="0">
              <a:ln>
                <a:noFill/>
              </a:ln>
              <a:solidFill>
                <a:sysClr val="window" lastClr="FFFFFF"/>
              </a:solidFill>
              <a:effectLst/>
              <a:uLnTx/>
              <a:uFillTx/>
            </a:endParaRPr>
          </a:p>
        </p:txBody>
      </p:sp>
      <p:sp>
        <p:nvSpPr>
          <p:cNvPr id="274" name="Rounded Rectangle 27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00:46</a:t>
            </a:r>
            <a:endParaRPr kumimoji="0" lang="en-US" sz="3600" b="0" i="0" u="none" strike="noStrike" kern="0" cap="none" spc="0" normalizeH="0" baseline="0" noProof="0">
              <a:ln>
                <a:noFill/>
              </a:ln>
              <a:solidFill>
                <a:sysClr val="window" lastClr="FFFFFF"/>
              </a:solidFill>
              <a:effectLst/>
              <a:uLnTx/>
              <a:uFillTx/>
            </a:endParaRPr>
          </a:p>
        </p:txBody>
      </p:sp>
      <p:sp>
        <p:nvSpPr>
          <p:cNvPr id="275" name="Rounded Rectangle 27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00:45</a:t>
            </a:r>
            <a:endParaRPr kumimoji="0" lang="en-US" sz="3600" b="0" i="0" u="none" strike="noStrike" kern="0" cap="none" spc="0" normalizeH="0" baseline="0" noProof="0">
              <a:ln>
                <a:noFill/>
              </a:ln>
              <a:solidFill>
                <a:sysClr val="window" lastClr="FFFFFF"/>
              </a:solidFill>
              <a:effectLst/>
              <a:uLnTx/>
              <a:uFillTx/>
            </a:endParaRPr>
          </a:p>
        </p:txBody>
      </p:sp>
      <p:sp>
        <p:nvSpPr>
          <p:cNvPr id="276" name="Rounded Rectangle 27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00:44</a:t>
            </a:r>
            <a:endParaRPr kumimoji="0" lang="en-US" sz="3600" b="0" i="0" u="none" strike="noStrike" kern="0" cap="none" spc="0" normalizeH="0" baseline="0" noProof="0">
              <a:ln>
                <a:noFill/>
              </a:ln>
              <a:solidFill>
                <a:sysClr val="window" lastClr="FFFFFF"/>
              </a:solidFill>
              <a:effectLst/>
              <a:uLnTx/>
              <a:uFillTx/>
            </a:endParaRPr>
          </a:p>
        </p:txBody>
      </p:sp>
      <p:sp>
        <p:nvSpPr>
          <p:cNvPr id="277" name="Rounded Rectangle 27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00:43</a:t>
            </a:r>
            <a:endParaRPr kumimoji="0" lang="en-US" sz="3600" b="0" i="0" u="none" strike="noStrike" kern="0" cap="none" spc="0" normalizeH="0" baseline="0" noProof="0">
              <a:ln>
                <a:noFill/>
              </a:ln>
              <a:solidFill>
                <a:sysClr val="window" lastClr="FFFFFF"/>
              </a:solidFill>
              <a:effectLst/>
              <a:uLnTx/>
              <a:uFillTx/>
            </a:endParaRPr>
          </a:p>
        </p:txBody>
      </p:sp>
      <p:sp>
        <p:nvSpPr>
          <p:cNvPr id="278" name="Rounded Rectangle 27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00:42</a:t>
            </a:r>
            <a:endParaRPr kumimoji="0" lang="en-US" sz="3600" b="0" i="0" u="none" strike="noStrike" kern="0" cap="none" spc="0" normalizeH="0" baseline="0" noProof="0">
              <a:ln>
                <a:noFill/>
              </a:ln>
              <a:solidFill>
                <a:sysClr val="window" lastClr="FFFFFF"/>
              </a:solidFill>
              <a:effectLst/>
              <a:uLnTx/>
              <a:uFillTx/>
            </a:endParaRPr>
          </a:p>
        </p:txBody>
      </p:sp>
      <p:sp>
        <p:nvSpPr>
          <p:cNvPr id="279" name="Rounded Rectangle 27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00:41</a:t>
            </a:r>
            <a:endParaRPr kumimoji="0" lang="en-US" sz="3600" b="0" i="0" u="none" strike="noStrike" kern="0" cap="none" spc="0" normalizeH="0" baseline="0" noProof="0">
              <a:ln>
                <a:noFill/>
              </a:ln>
              <a:solidFill>
                <a:sysClr val="window" lastClr="FFFFFF"/>
              </a:solidFill>
              <a:effectLst/>
              <a:uLnTx/>
              <a:uFillTx/>
            </a:endParaRPr>
          </a:p>
        </p:txBody>
      </p:sp>
      <p:sp>
        <p:nvSpPr>
          <p:cNvPr id="280" name="Rounded Rectangle 27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00:40</a:t>
            </a:r>
            <a:endParaRPr kumimoji="0" lang="en-US" sz="3600" b="0" i="0" u="none" strike="noStrike" kern="0" cap="none" spc="0" normalizeH="0" baseline="0" noProof="0">
              <a:ln>
                <a:noFill/>
              </a:ln>
              <a:solidFill>
                <a:sysClr val="window" lastClr="FFFFFF"/>
              </a:solidFill>
              <a:effectLst/>
              <a:uLnTx/>
              <a:uFillTx/>
            </a:endParaRPr>
          </a:p>
        </p:txBody>
      </p:sp>
      <p:sp>
        <p:nvSpPr>
          <p:cNvPr id="281" name="Rounded Rectangle 28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00:39</a:t>
            </a:r>
            <a:endParaRPr kumimoji="0" lang="en-US" sz="3600" b="0" i="0" u="none" strike="noStrike" kern="0" cap="none" spc="0" normalizeH="0" baseline="0" noProof="0">
              <a:ln>
                <a:noFill/>
              </a:ln>
              <a:solidFill>
                <a:sysClr val="window" lastClr="FFFFFF"/>
              </a:solidFill>
              <a:effectLst/>
              <a:uLnTx/>
              <a:uFillTx/>
            </a:endParaRPr>
          </a:p>
        </p:txBody>
      </p:sp>
      <p:sp>
        <p:nvSpPr>
          <p:cNvPr id="282" name="Rounded Rectangle 28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00:38</a:t>
            </a:r>
            <a:endParaRPr kumimoji="0" lang="en-US" sz="3600" b="0" i="0" u="none" strike="noStrike" kern="0" cap="none" spc="0" normalizeH="0" baseline="0" noProof="0">
              <a:ln>
                <a:noFill/>
              </a:ln>
              <a:solidFill>
                <a:sysClr val="window" lastClr="FFFFFF"/>
              </a:solidFill>
              <a:effectLst/>
              <a:uLnTx/>
              <a:uFillTx/>
            </a:endParaRPr>
          </a:p>
        </p:txBody>
      </p:sp>
      <p:sp>
        <p:nvSpPr>
          <p:cNvPr id="283" name="Rounded Rectangle 28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00:37</a:t>
            </a:r>
            <a:endParaRPr kumimoji="0" lang="en-US" sz="3600" b="0" i="0" u="none" strike="noStrike" kern="0" cap="none" spc="0" normalizeH="0" baseline="0" noProof="0">
              <a:ln>
                <a:noFill/>
              </a:ln>
              <a:solidFill>
                <a:sysClr val="window" lastClr="FFFFFF"/>
              </a:solidFill>
              <a:effectLst/>
              <a:uLnTx/>
              <a:uFillTx/>
            </a:endParaRPr>
          </a:p>
        </p:txBody>
      </p:sp>
      <p:sp>
        <p:nvSpPr>
          <p:cNvPr id="284" name="Rounded Rectangle 28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00:36</a:t>
            </a:r>
            <a:endParaRPr kumimoji="0" lang="en-US" sz="3600" b="0" i="0" u="none" strike="noStrike" kern="0" cap="none" spc="0" normalizeH="0" baseline="0" noProof="0">
              <a:ln>
                <a:noFill/>
              </a:ln>
              <a:solidFill>
                <a:sysClr val="window" lastClr="FFFFFF"/>
              </a:solidFill>
              <a:effectLst/>
              <a:uLnTx/>
              <a:uFillTx/>
            </a:endParaRPr>
          </a:p>
        </p:txBody>
      </p:sp>
      <p:sp>
        <p:nvSpPr>
          <p:cNvPr id="285" name="Rounded Rectangle 28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00:35</a:t>
            </a:r>
            <a:endParaRPr kumimoji="0" lang="en-US" sz="3600" b="0" i="0" u="none" strike="noStrike" kern="0" cap="none" spc="0" normalizeH="0" baseline="0" noProof="0">
              <a:ln>
                <a:noFill/>
              </a:ln>
              <a:solidFill>
                <a:sysClr val="window" lastClr="FFFFFF"/>
              </a:solidFill>
              <a:effectLst/>
              <a:uLnTx/>
              <a:uFillTx/>
            </a:endParaRPr>
          </a:p>
        </p:txBody>
      </p:sp>
      <p:sp>
        <p:nvSpPr>
          <p:cNvPr id="286" name="Rounded Rectangle 28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00:34</a:t>
            </a:r>
            <a:endParaRPr kumimoji="0" lang="en-US" sz="3600" b="0" i="0" u="none" strike="noStrike" kern="0" cap="none" spc="0" normalizeH="0" baseline="0" noProof="0">
              <a:ln>
                <a:noFill/>
              </a:ln>
              <a:solidFill>
                <a:sysClr val="window" lastClr="FFFFFF"/>
              </a:solidFill>
              <a:effectLst/>
              <a:uLnTx/>
              <a:uFillTx/>
            </a:endParaRPr>
          </a:p>
        </p:txBody>
      </p:sp>
      <p:sp>
        <p:nvSpPr>
          <p:cNvPr id="287" name="Rounded Rectangle 28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00:33</a:t>
            </a:r>
            <a:endParaRPr kumimoji="0" lang="en-US" sz="3600" b="0" i="0" u="none" strike="noStrike" kern="0" cap="none" spc="0" normalizeH="0" baseline="0" noProof="0">
              <a:ln>
                <a:noFill/>
              </a:ln>
              <a:solidFill>
                <a:sysClr val="window" lastClr="FFFFFF"/>
              </a:solidFill>
              <a:effectLst/>
              <a:uLnTx/>
              <a:uFillTx/>
            </a:endParaRPr>
          </a:p>
        </p:txBody>
      </p:sp>
      <p:sp>
        <p:nvSpPr>
          <p:cNvPr id="288" name="Rounded Rectangle 28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00:32</a:t>
            </a:r>
            <a:endParaRPr kumimoji="0" lang="en-US" sz="3600" b="0" i="0" u="none" strike="noStrike" kern="0" cap="none" spc="0" normalizeH="0" baseline="0" noProof="0">
              <a:ln>
                <a:noFill/>
              </a:ln>
              <a:solidFill>
                <a:sysClr val="window" lastClr="FFFFFF"/>
              </a:solidFill>
              <a:effectLst/>
              <a:uLnTx/>
              <a:uFillTx/>
            </a:endParaRPr>
          </a:p>
        </p:txBody>
      </p:sp>
      <p:sp>
        <p:nvSpPr>
          <p:cNvPr id="289" name="Rounded Rectangle 28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00:31</a:t>
            </a:r>
            <a:endParaRPr kumimoji="0" lang="en-US" sz="3600" b="0" i="0" u="none" strike="noStrike" kern="0" cap="none" spc="0" normalizeH="0" baseline="0" noProof="0">
              <a:ln>
                <a:noFill/>
              </a:ln>
              <a:solidFill>
                <a:sysClr val="window" lastClr="FFFFFF"/>
              </a:solidFill>
              <a:effectLst/>
              <a:uLnTx/>
              <a:uFillTx/>
            </a:endParaRPr>
          </a:p>
        </p:txBody>
      </p:sp>
      <p:sp>
        <p:nvSpPr>
          <p:cNvPr id="290" name="Rounded Rectangle 28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00:30</a:t>
            </a:r>
            <a:endParaRPr kumimoji="0" lang="en-US" sz="3600" b="0" i="0" u="none" strike="noStrike" kern="0" cap="none" spc="0" normalizeH="0" baseline="0" noProof="0">
              <a:ln>
                <a:noFill/>
              </a:ln>
              <a:solidFill>
                <a:sysClr val="window" lastClr="FFFFFF"/>
              </a:solidFill>
              <a:effectLst/>
              <a:uLnTx/>
              <a:uFillTx/>
            </a:endParaRPr>
          </a:p>
        </p:txBody>
      </p:sp>
      <p:sp>
        <p:nvSpPr>
          <p:cNvPr id="291" name="Rounded Rectangle 29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00:29</a:t>
            </a:r>
            <a:endParaRPr kumimoji="0" lang="en-US" sz="3600" b="0" i="0" u="none" strike="noStrike" kern="0" cap="none" spc="0" normalizeH="0" baseline="0" noProof="0">
              <a:ln>
                <a:noFill/>
              </a:ln>
              <a:solidFill>
                <a:sysClr val="window" lastClr="FFFFFF"/>
              </a:solidFill>
              <a:effectLst/>
              <a:uLnTx/>
              <a:uFillTx/>
            </a:endParaRPr>
          </a:p>
        </p:txBody>
      </p:sp>
      <p:sp>
        <p:nvSpPr>
          <p:cNvPr id="292" name="Rounded Rectangle 29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00:28</a:t>
            </a:r>
            <a:endParaRPr kumimoji="0" lang="en-US" sz="3600" b="0" i="0" u="none" strike="noStrike" kern="0" cap="none" spc="0" normalizeH="0" baseline="0" noProof="0">
              <a:ln>
                <a:noFill/>
              </a:ln>
              <a:solidFill>
                <a:sysClr val="window" lastClr="FFFFFF"/>
              </a:solidFill>
              <a:effectLst/>
              <a:uLnTx/>
              <a:uFillTx/>
            </a:endParaRPr>
          </a:p>
        </p:txBody>
      </p:sp>
      <p:sp>
        <p:nvSpPr>
          <p:cNvPr id="293" name="Rounded Rectangle 29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00:27</a:t>
            </a:r>
            <a:endParaRPr kumimoji="0" lang="en-US" sz="3600" b="0" i="0" u="none" strike="noStrike" kern="0" cap="none" spc="0" normalizeH="0" baseline="0" noProof="0">
              <a:ln>
                <a:noFill/>
              </a:ln>
              <a:solidFill>
                <a:sysClr val="window" lastClr="FFFFFF"/>
              </a:solidFill>
              <a:effectLst/>
              <a:uLnTx/>
              <a:uFillTx/>
            </a:endParaRPr>
          </a:p>
        </p:txBody>
      </p:sp>
      <p:sp>
        <p:nvSpPr>
          <p:cNvPr id="294" name="Rounded Rectangle 29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00:26</a:t>
            </a:r>
            <a:endParaRPr kumimoji="0" lang="en-US" sz="3600" b="0" i="0" u="none" strike="noStrike" kern="0" cap="none" spc="0" normalizeH="0" baseline="0" noProof="0">
              <a:ln>
                <a:noFill/>
              </a:ln>
              <a:solidFill>
                <a:sysClr val="window" lastClr="FFFFFF"/>
              </a:solidFill>
              <a:effectLst/>
              <a:uLnTx/>
              <a:uFillTx/>
            </a:endParaRPr>
          </a:p>
        </p:txBody>
      </p:sp>
      <p:sp>
        <p:nvSpPr>
          <p:cNvPr id="295" name="Rounded Rectangle 29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00:25</a:t>
            </a:r>
            <a:endParaRPr kumimoji="0" lang="en-US" sz="3600" b="0" i="0" u="none" strike="noStrike" kern="0" cap="none" spc="0" normalizeH="0" baseline="0" noProof="0">
              <a:ln>
                <a:noFill/>
              </a:ln>
              <a:solidFill>
                <a:sysClr val="window" lastClr="FFFFFF"/>
              </a:solidFill>
              <a:effectLst/>
              <a:uLnTx/>
              <a:uFillTx/>
            </a:endParaRPr>
          </a:p>
        </p:txBody>
      </p:sp>
      <p:sp>
        <p:nvSpPr>
          <p:cNvPr id="296" name="Rounded Rectangle 29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00:24</a:t>
            </a:r>
            <a:endParaRPr kumimoji="0" lang="en-US" sz="3600" b="0" i="0" u="none" strike="noStrike" kern="0" cap="none" spc="0" normalizeH="0" baseline="0" noProof="0">
              <a:ln>
                <a:noFill/>
              </a:ln>
              <a:solidFill>
                <a:sysClr val="window" lastClr="FFFFFF"/>
              </a:solidFill>
              <a:effectLst/>
              <a:uLnTx/>
              <a:uFillTx/>
            </a:endParaRPr>
          </a:p>
        </p:txBody>
      </p:sp>
      <p:sp>
        <p:nvSpPr>
          <p:cNvPr id="297" name="Rounded Rectangle 29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00:23</a:t>
            </a:r>
            <a:endParaRPr kumimoji="0" lang="en-US" sz="3600" b="0" i="0" u="none" strike="noStrike" kern="0" cap="none" spc="0" normalizeH="0" baseline="0" noProof="0">
              <a:ln>
                <a:noFill/>
              </a:ln>
              <a:solidFill>
                <a:sysClr val="window" lastClr="FFFFFF"/>
              </a:solidFill>
              <a:effectLst/>
              <a:uLnTx/>
              <a:uFillTx/>
            </a:endParaRPr>
          </a:p>
        </p:txBody>
      </p:sp>
      <p:sp>
        <p:nvSpPr>
          <p:cNvPr id="298" name="Rounded Rectangle 29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00:22</a:t>
            </a:r>
            <a:endParaRPr kumimoji="0" lang="en-US" sz="3600" b="0" i="0" u="none" strike="noStrike" kern="0" cap="none" spc="0" normalizeH="0" baseline="0" noProof="0">
              <a:ln>
                <a:noFill/>
              </a:ln>
              <a:solidFill>
                <a:sysClr val="window" lastClr="FFFFFF"/>
              </a:solidFill>
              <a:effectLst/>
              <a:uLnTx/>
              <a:uFillTx/>
            </a:endParaRPr>
          </a:p>
        </p:txBody>
      </p:sp>
      <p:sp>
        <p:nvSpPr>
          <p:cNvPr id="299" name="Rounded Rectangle 29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00:21</a:t>
            </a:r>
            <a:endParaRPr kumimoji="0" lang="en-US" sz="3600" b="0" i="0" u="none" strike="noStrike" kern="0" cap="none" spc="0" normalizeH="0" baseline="0" noProof="0">
              <a:ln>
                <a:noFill/>
              </a:ln>
              <a:solidFill>
                <a:sysClr val="window" lastClr="FFFFFF"/>
              </a:solidFill>
              <a:effectLst/>
              <a:uLnTx/>
              <a:uFillTx/>
            </a:endParaRPr>
          </a:p>
        </p:txBody>
      </p:sp>
      <p:sp>
        <p:nvSpPr>
          <p:cNvPr id="300" name="Rounded Rectangle 29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00:20</a:t>
            </a:r>
            <a:endParaRPr kumimoji="0" lang="en-US" sz="3600" b="0" i="0" u="none" strike="noStrike" kern="0" cap="none" spc="0" normalizeH="0" baseline="0" noProof="0">
              <a:ln>
                <a:noFill/>
              </a:ln>
              <a:solidFill>
                <a:sysClr val="window" lastClr="FFFFFF"/>
              </a:solidFill>
              <a:effectLst/>
              <a:uLnTx/>
              <a:uFillTx/>
            </a:endParaRPr>
          </a:p>
        </p:txBody>
      </p:sp>
      <p:sp>
        <p:nvSpPr>
          <p:cNvPr id="301" name="Rounded Rectangle 30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00:19</a:t>
            </a:r>
            <a:endParaRPr kumimoji="0" lang="en-US" sz="3600" b="0" i="0" u="none" strike="noStrike" kern="0" cap="none" spc="0" normalizeH="0" baseline="0" noProof="0">
              <a:ln>
                <a:noFill/>
              </a:ln>
              <a:solidFill>
                <a:sysClr val="window" lastClr="FFFFFF"/>
              </a:solidFill>
              <a:effectLst/>
              <a:uLnTx/>
              <a:uFillTx/>
            </a:endParaRPr>
          </a:p>
        </p:txBody>
      </p:sp>
      <p:sp>
        <p:nvSpPr>
          <p:cNvPr id="302" name="Rounded Rectangle 30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00:18</a:t>
            </a:r>
            <a:endParaRPr kumimoji="0" lang="en-US" sz="3600" b="0" i="0" u="none" strike="noStrike" kern="0" cap="none" spc="0" normalizeH="0" baseline="0" noProof="0">
              <a:ln>
                <a:noFill/>
              </a:ln>
              <a:solidFill>
                <a:sysClr val="window" lastClr="FFFFFF"/>
              </a:solidFill>
              <a:effectLst/>
              <a:uLnTx/>
              <a:uFillTx/>
            </a:endParaRPr>
          </a:p>
        </p:txBody>
      </p:sp>
      <p:sp>
        <p:nvSpPr>
          <p:cNvPr id="303" name="Rounded Rectangle 30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00:17</a:t>
            </a:r>
            <a:endParaRPr kumimoji="0" lang="en-US" sz="3600" b="0" i="0" u="none" strike="noStrike" kern="0" cap="none" spc="0" normalizeH="0" baseline="0" noProof="0">
              <a:ln>
                <a:noFill/>
              </a:ln>
              <a:solidFill>
                <a:sysClr val="window" lastClr="FFFFFF"/>
              </a:solidFill>
              <a:effectLst/>
              <a:uLnTx/>
              <a:uFillTx/>
            </a:endParaRPr>
          </a:p>
        </p:txBody>
      </p:sp>
      <p:sp>
        <p:nvSpPr>
          <p:cNvPr id="304" name="Rounded Rectangle 30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00:16</a:t>
            </a:r>
            <a:endParaRPr kumimoji="0" lang="en-US" sz="3600" b="0" i="0" u="none" strike="noStrike" kern="0" cap="none" spc="0" normalizeH="0" baseline="0" noProof="0">
              <a:ln>
                <a:noFill/>
              </a:ln>
              <a:solidFill>
                <a:sysClr val="window" lastClr="FFFFFF"/>
              </a:solidFill>
              <a:effectLst/>
              <a:uLnTx/>
              <a:uFillTx/>
            </a:endParaRPr>
          </a:p>
        </p:txBody>
      </p:sp>
      <p:sp>
        <p:nvSpPr>
          <p:cNvPr id="305" name="Rounded Rectangle 30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00:15</a:t>
            </a:r>
            <a:endParaRPr kumimoji="0" lang="en-US" sz="3600" b="0" i="0" u="none" strike="noStrike" kern="0" cap="none" spc="0" normalizeH="0" baseline="0" noProof="0">
              <a:ln>
                <a:noFill/>
              </a:ln>
              <a:solidFill>
                <a:sysClr val="window" lastClr="FFFFFF"/>
              </a:solidFill>
              <a:effectLst/>
              <a:uLnTx/>
              <a:uFillTx/>
            </a:endParaRPr>
          </a:p>
        </p:txBody>
      </p:sp>
      <p:sp>
        <p:nvSpPr>
          <p:cNvPr id="306" name="Rounded Rectangle 30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00:14</a:t>
            </a:r>
            <a:endParaRPr kumimoji="0" lang="en-US" sz="3600" b="0" i="0" u="none" strike="noStrike" kern="0" cap="none" spc="0" normalizeH="0" baseline="0" noProof="0">
              <a:ln>
                <a:noFill/>
              </a:ln>
              <a:solidFill>
                <a:sysClr val="window" lastClr="FFFFFF"/>
              </a:solidFill>
              <a:effectLst/>
              <a:uLnTx/>
              <a:uFillTx/>
            </a:endParaRPr>
          </a:p>
        </p:txBody>
      </p:sp>
      <p:sp>
        <p:nvSpPr>
          <p:cNvPr id="307" name="Rounded Rectangle 30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00:13</a:t>
            </a:r>
            <a:endParaRPr kumimoji="0" lang="en-US" sz="3600" b="0" i="0" u="none" strike="noStrike" kern="0" cap="none" spc="0" normalizeH="0" baseline="0" noProof="0">
              <a:ln>
                <a:noFill/>
              </a:ln>
              <a:solidFill>
                <a:sysClr val="window" lastClr="FFFFFF"/>
              </a:solidFill>
              <a:effectLst/>
              <a:uLnTx/>
              <a:uFillTx/>
            </a:endParaRPr>
          </a:p>
        </p:txBody>
      </p:sp>
      <p:sp>
        <p:nvSpPr>
          <p:cNvPr id="308" name="Rounded Rectangle 30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00:12</a:t>
            </a:r>
            <a:endParaRPr kumimoji="0" lang="en-US" sz="3600" b="0" i="0" u="none" strike="noStrike" kern="0" cap="none" spc="0" normalizeH="0" baseline="0" noProof="0">
              <a:ln>
                <a:noFill/>
              </a:ln>
              <a:solidFill>
                <a:sysClr val="window" lastClr="FFFFFF"/>
              </a:solidFill>
              <a:effectLst/>
              <a:uLnTx/>
              <a:uFillTx/>
            </a:endParaRPr>
          </a:p>
        </p:txBody>
      </p:sp>
      <p:sp>
        <p:nvSpPr>
          <p:cNvPr id="309" name="Rounded Rectangle 30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00:11</a:t>
            </a:r>
            <a:endParaRPr kumimoji="0" lang="en-US" sz="3600" b="0" i="0" u="none" strike="noStrike" kern="0" cap="none" spc="0" normalizeH="0" baseline="0" noProof="0">
              <a:ln>
                <a:noFill/>
              </a:ln>
              <a:solidFill>
                <a:sysClr val="window" lastClr="FFFFFF"/>
              </a:solidFill>
              <a:effectLst/>
              <a:uLnTx/>
              <a:uFillTx/>
            </a:endParaRPr>
          </a:p>
        </p:txBody>
      </p:sp>
      <p:sp>
        <p:nvSpPr>
          <p:cNvPr id="310" name="Rounded Rectangle 30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00:10</a:t>
            </a:r>
            <a:endParaRPr kumimoji="0" lang="en-US" sz="3600" b="0" i="0" u="none" strike="noStrike" kern="0" cap="none" spc="0" normalizeH="0" baseline="0" noProof="0">
              <a:ln>
                <a:noFill/>
              </a:ln>
              <a:solidFill>
                <a:sysClr val="window" lastClr="FFFFFF"/>
              </a:solidFill>
              <a:effectLst/>
              <a:uLnTx/>
              <a:uFillTx/>
            </a:endParaRPr>
          </a:p>
        </p:txBody>
      </p:sp>
      <p:sp>
        <p:nvSpPr>
          <p:cNvPr id="311" name="Rounded Rectangle 310"/>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00:09</a:t>
            </a:r>
            <a:endParaRPr kumimoji="0" lang="en-US" sz="3600" b="0" i="0" u="none" strike="noStrike" kern="0" cap="none" spc="0" normalizeH="0" baseline="0" noProof="0">
              <a:ln>
                <a:noFill/>
              </a:ln>
              <a:solidFill>
                <a:sysClr val="window" lastClr="FFFFFF"/>
              </a:solidFill>
              <a:effectLst/>
              <a:uLnTx/>
              <a:uFillTx/>
            </a:endParaRPr>
          </a:p>
        </p:txBody>
      </p:sp>
      <p:sp>
        <p:nvSpPr>
          <p:cNvPr id="312" name="Rounded Rectangle 311"/>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00:08</a:t>
            </a:r>
            <a:endParaRPr kumimoji="0" lang="en-US" sz="3600" b="0" i="0" u="none" strike="noStrike" kern="0" cap="none" spc="0" normalizeH="0" baseline="0" noProof="0">
              <a:ln>
                <a:noFill/>
              </a:ln>
              <a:solidFill>
                <a:sysClr val="window" lastClr="FFFFFF"/>
              </a:solidFill>
              <a:effectLst/>
              <a:uLnTx/>
              <a:uFillTx/>
            </a:endParaRPr>
          </a:p>
        </p:txBody>
      </p:sp>
      <p:sp>
        <p:nvSpPr>
          <p:cNvPr id="313" name="Rounded Rectangle 312"/>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00:07</a:t>
            </a:r>
            <a:endParaRPr kumimoji="0" lang="en-US" sz="3600" b="0" i="0" u="none" strike="noStrike" kern="0" cap="none" spc="0" normalizeH="0" baseline="0" noProof="0">
              <a:ln>
                <a:noFill/>
              </a:ln>
              <a:solidFill>
                <a:sysClr val="window" lastClr="FFFFFF"/>
              </a:solidFill>
              <a:effectLst/>
              <a:uLnTx/>
              <a:uFillTx/>
            </a:endParaRPr>
          </a:p>
        </p:txBody>
      </p:sp>
      <p:sp>
        <p:nvSpPr>
          <p:cNvPr id="314" name="Rounded Rectangle 313"/>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00:06</a:t>
            </a:r>
            <a:endParaRPr kumimoji="0" lang="en-US" sz="3600" b="0" i="0" u="none" strike="noStrike" kern="0" cap="none" spc="0" normalizeH="0" baseline="0" noProof="0">
              <a:ln>
                <a:noFill/>
              </a:ln>
              <a:solidFill>
                <a:sysClr val="window" lastClr="FFFFFF"/>
              </a:solidFill>
              <a:effectLst/>
              <a:uLnTx/>
              <a:uFillTx/>
            </a:endParaRPr>
          </a:p>
        </p:txBody>
      </p:sp>
      <p:sp>
        <p:nvSpPr>
          <p:cNvPr id="315" name="Rounded Rectangle 314"/>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00:05</a:t>
            </a:r>
            <a:endParaRPr kumimoji="0" lang="en-US" sz="3600" b="0" i="0" u="none" strike="noStrike" kern="0" cap="none" spc="0" normalizeH="0" baseline="0" noProof="0">
              <a:ln>
                <a:noFill/>
              </a:ln>
              <a:solidFill>
                <a:sysClr val="window" lastClr="FFFFFF"/>
              </a:solidFill>
              <a:effectLst/>
              <a:uLnTx/>
              <a:uFillTx/>
            </a:endParaRPr>
          </a:p>
        </p:txBody>
      </p:sp>
      <p:sp>
        <p:nvSpPr>
          <p:cNvPr id="316" name="Rounded Rectangle 315"/>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00:04</a:t>
            </a:r>
            <a:endParaRPr kumimoji="0" lang="en-US" sz="3600" b="0" i="0" u="none" strike="noStrike" kern="0" cap="none" spc="0" normalizeH="0" baseline="0" noProof="0">
              <a:ln>
                <a:noFill/>
              </a:ln>
              <a:solidFill>
                <a:sysClr val="window" lastClr="FFFFFF"/>
              </a:solidFill>
              <a:effectLst/>
              <a:uLnTx/>
              <a:uFillTx/>
            </a:endParaRPr>
          </a:p>
        </p:txBody>
      </p:sp>
      <p:sp>
        <p:nvSpPr>
          <p:cNvPr id="317" name="Rounded Rectangle 316"/>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00:03</a:t>
            </a:r>
            <a:endParaRPr kumimoji="0" lang="en-US" sz="3600" b="0" i="0" u="none" strike="noStrike" kern="0" cap="none" spc="0" normalizeH="0" baseline="0" noProof="0">
              <a:ln>
                <a:noFill/>
              </a:ln>
              <a:solidFill>
                <a:sysClr val="window" lastClr="FFFFFF"/>
              </a:solidFill>
              <a:effectLst/>
              <a:uLnTx/>
              <a:uFillTx/>
            </a:endParaRPr>
          </a:p>
        </p:txBody>
      </p:sp>
      <p:sp>
        <p:nvSpPr>
          <p:cNvPr id="318" name="Rounded Rectangle 317"/>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00:02</a:t>
            </a:r>
            <a:endParaRPr kumimoji="0" lang="en-US" sz="3600" b="0" i="0" u="none" strike="noStrike" kern="0" cap="none" spc="0" normalizeH="0" baseline="0" noProof="0">
              <a:ln>
                <a:noFill/>
              </a:ln>
              <a:solidFill>
                <a:sysClr val="window" lastClr="FFFFFF"/>
              </a:solidFill>
              <a:effectLst/>
              <a:uLnTx/>
              <a:uFillTx/>
            </a:endParaRPr>
          </a:p>
        </p:txBody>
      </p:sp>
      <p:sp>
        <p:nvSpPr>
          <p:cNvPr id="319" name="Rounded Rectangle 318"/>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smtClean="0">
                <a:ln>
                  <a:noFill/>
                </a:ln>
                <a:solidFill>
                  <a:sysClr val="window" lastClr="FFFFFF"/>
                </a:solidFill>
                <a:effectLst/>
                <a:uLnTx/>
                <a:uFillTx/>
              </a:rPr>
              <a:t>00:01</a:t>
            </a:r>
            <a:endParaRPr kumimoji="0" lang="en-US" sz="3600" b="0" i="0" u="none" strike="noStrike" kern="0" cap="none" spc="0" normalizeH="0" baseline="0" noProof="0">
              <a:ln>
                <a:noFill/>
              </a:ln>
              <a:solidFill>
                <a:sysClr val="window" lastClr="FFFFFF"/>
              </a:solidFill>
              <a:effectLst/>
              <a:uLnTx/>
              <a:uFillTx/>
            </a:endParaRPr>
          </a:p>
        </p:txBody>
      </p:sp>
      <p:sp>
        <p:nvSpPr>
          <p:cNvPr id="320" name="Rounded Rectangle 319"/>
          <p:cNvSpPr/>
          <p:nvPr/>
        </p:nvSpPr>
        <p:spPr>
          <a:xfrm>
            <a:off x="2016059" y="5153630"/>
            <a:ext cx="1295400" cy="533400"/>
          </a:xfrm>
          <a:prstGeom prst="roundRect">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smtClean="0">
                <a:ln>
                  <a:noFill/>
                </a:ln>
                <a:solidFill>
                  <a:sysClr val="window" lastClr="FFFFFF"/>
                </a:solidFill>
                <a:effectLst/>
                <a:uLnTx/>
                <a:uFillTx/>
              </a:rPr>
              <a:t>00:00</a:t>
            </a:r>
            <a:endParaRPr kumimoji="0" lang="en-US" sz="3600" b="0" i="0" u="none" strike="noStrike" kern="0" cap="none" spc="0" normalizeH="0" baseline="0" noProof="0" dirty="0">
              <a:ln>
                <a:noFill/>
              </a:ln>
              <a:solidFill>
                <a:sysClr val="window" lastClr="FFFFFF"/>
              </a:solidFill>
              <a:effectLst/>
              <a:uLnTx/>
              <a:uFillTx/>
            </a:endParaRPr>
          </a:p>
        </p:txBody>
      </p:sp>
      <p:sp>
        <p:nvSpPr>
          <p:cNvPr id="321" name="Oval 320"/>
          <p:cNvSpPr/>
          <p:nvPr/>
        </p:nvSpPr>
        <p:spPr>
          <a:xfrm>
            <a:off x="1714500" y="4929317"/>
            <a:ext cx="1828800" cy="990600"/>
          </a:xfrm>
          <a:prstGeom prst="ellipse">
            <a:avLst/>
          </a:prstGeom>
          <a:solidFill>
            <a:srgbClr val="002060"/>
          </a:solidFill>
          <a:ln w="25400" cap="flat" cmpd="sng" algn="ctr">
            <a:solidFill>
              <a:srgbClr val="4F81BD">
                <a:shade val="50000"/>
              </a:srgbClr>
            </a:solidFill>
            <a:prstDash val="solid"/>
          </a:ln>
          <a:effectLst/>
        </p:spPr>
        <p:txBody>
          <a:bodyPr rtlCol="0" anchor="ctr"/>
          <a:lstStyle/>
          <a:p>
            <a:pPr algn="ctr">
              <a:defRPr/>
            </a:pPr>
            <a:r>
              <a:rPr lang="en-US" b="1" kern="0" dirty="0" smtClean="0">
                <a:solidFill>
                  <a:srgbClr val="03ED19"/>
                </a:solidFill>
                <a:latin typeface="Times New Roman" pitchFamily="18" charset="0"/>
                <a:cs typeface="Times New Roman" pitchFamily="18" charset="0"/>
              </a:rPr>
              <a:t>2 </a:t>
            </a:r>
            <a:r>
              <a:rPr lang="en-US" b="1" kern="0" dirty="0" err="1" smtClean="0">
                <a:solidFill>
                  <a:srgbClr val="03ED19"/>
                </a:solidFill>
                <a:latin typeface="Times New Roman" pitchFamily="18" charset="0"/>
                <a:cs typeface="Times New Roman" pitchFamily="18" charset="0"/>
              </a:rPr>
              <a:t>PHÚT</a:t>
            </a:r>
            <a:endParaRPr lang="en-US" b="1" kern="0" dirty="0">
              <a:solidFill>
                <a:srgbClr val="03ED19"/>
              </a:solidFill>
              <a:latin typeface="Times New Roman" pitchFamily="18" charset="0"/>
              <a:cs typeface="Times New Roman" pitchFamily="18" charset="0"/>
            </a:endParaRPr>
          </a:p>
        </p:txBody>
      </p:sp>
    </p:spTree>
    <p:extLst>
      <p:ext uri="{BB962C8B-B14F-4D97-AF65-F5344CB8AC3E}">
        <p14:creationId xmlns:p14="http://schemas.microsoft.com/office/powerpoint/2010/main" val="412846162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321"/>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21"/>
                                        </p:tgtEl>
                                      </p:cBhvr>
                                    </p:animEffect>
                                    <p:set>
                                      <p:cBhvr>
                                        <p:cTn id="7" dur="1" fill="hold">
                                          <p:stCondLst>
                                            <p:cond delay="499"/>
                                          </p:stCondLst>
                                        </p:cTn>
                                        <p:tgtEl>
                                          <p:spTgt spid="321"/>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201"/>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202"/>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203"/>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204"/>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205"/>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206"/>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207"/>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208"/>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209"/>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210"/>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211"/>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12"/>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3"/>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14"/>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15"/>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6"/>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17"/>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18"/>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19"/>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20"/>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21"/>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22"/>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23"/>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24"/>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225"/>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226"/>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227"/>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228"/>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229"/>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230"/>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231"/>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232"/>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233"/>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234"/>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235"/>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236"/>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237"/>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238"/>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239"/>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240"/>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241"/>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242"/>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243"/>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244"/>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245"/>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246"/>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247"/>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248"/>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249"/>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250"/>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251"/>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252"/>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253"/>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254"/>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255"/>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256"/>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257"/>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258"/>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259"/>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260"/>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261"/>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262"/>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263"/>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264"/>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265"/>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266"/>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267"/>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268"/>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269"/>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270"/>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271"/>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272"/>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273"/>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274"/>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275"/>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276"/>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277"/>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278"/>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279"/>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280"/>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281"/>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282"/>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283"/>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284"/>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285"/>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286"/>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287"/>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288"/>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289"/>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290"/>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291"/>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292"/>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293"/>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294"/>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295"/>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296"/>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297"/>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298"/>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299"/>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300"/>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301"/>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302"/>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303"/>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304"/>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305"/>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306"/>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307"/>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308"/>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309"/>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310"/>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311"/>
                                        </p:tgtEl>
                                        <p:attrNameLst>
                                          <p:attrName>style.visibility</p:attrName>
                                        </p:attrNameLst>
                                      </p:cBhvr>
                                      <p:to>
                                        <p:strVal val="visible"/>
                                      </p:to>
                                    </p:set>
                                  </p:childTnLst>
                                  <p:subTnLst>
                                    <p:audio>
                                      <p:cMediaNode>
                                        <p:cTn display="0" masterRel="sameClick">
                                          <p:stCondLst>
                                            <p:cond evt="begin" delay="0">
                                              <p:tn val="339"/>
                                            </p:cond>
                                          </p:stCondLst>
                                          <p:endCondLst>
                                            <p:cond evt="onStopAudio" delay="0">
                                              <p:tgtEl>
                                                <p:sldTgt/>
                                              </p:tgtEl>
                                            </p:cond>
                                          </p:endCondLst>
                                        </p:cTn>
                                        <p:tgtEl>
                                          <p:sndTgt r:embed="rId2" name="chimes.wav"/>
                                        </p:tgtEl>
                                      </p:cMediaNode>
                                    </p:audio>
                                  </p:sub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312"/>
                                        </p:tgtEl>
                                        <p:attrNameLst>
                                          <p:attrName>style.visibility</p:attrName>
                                        </p:attrNameLst>
                                      </p:cBhvr>
                                      <p:to>
                                        <p:strVal val="visible"/>
                                      </p:to>
                                    </p:set>
                                  </p:childTnLst>
                                  <p:subTnLst>
                                    <p:audio>
                                      <p:cMediaNode>
                                        <p:cTn display="0" masterRel="sameClick">
                                          <p:stCondLst>
                                            <p:cond evt="begin" delay="0">
                                              <p:tn val="342"/>
                                            </p:cond>
                                          </p:stCondLst>
                                          <p:endCondLst>
                                            <p:cond evt="onStopAudio" delay="0">
                                              <p:tgtEl>
                                                <p:sldTgt/>
                                              </p:tgtEl>
                                            </p:cond>
                                          </p:endCondLst>
                                        </p:cTn>
                                        <p:tgtEl>
                                          <p:sndTgt r:embed="rId2" name="chimes.wav"/>
                                        </p:tgtEl>
                                      </p:cMediaNode>
                                    </p:audio>
                                  </p:sub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313"/>
                                        </p:tgtEl>
                                        <p:attrNameLst>
                                          <p:attrName>style.visibility</p:attrName>
                                        </p:attrNameLst>
                                      </p:cBhvr>
                                      <p:to>
                                        <p:strVal val="visible"/>
                                      </p:to>
                                    </p:set>
                                  </p:childTnLst>
                                  <p:subTnLst>
                                    <p:audio>
                                      <p:cMediaNode>
                                        <p:cTn display="0" masterRel="sameClick">
                                          <p:stCondLst>
                                            <p:cond evt="begin" delay="0">
                                              <p:tn val="345"/>
                                            </p:cond>
                                          </p:stCondLst>
                                          <p:endCondLst>
                                            <p:cond evt="onStopAudio" delay="0">
                                              <p:tgtEl>
                                                <p:sldTgt/>
                                              </p:tgtEl>
                                            </p:cond>
                                          </p:endCondLst>
                                        </p:cTn>
                                        <p:tgtEl>
                                          <p:sndTgt r:embed="rId2" name="chimes.wav"/>
                                        </p:tgtEl>
                                      </p:cMediaNode>
                                    </p:audio>
                                  </p:sub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314"/>
                                        </p:tgtEl>
                                        <p:attrNameLst>
                                          <p:attrName>style.visibility</p:attrName>
                                        </p:attrNameLst>
                                      </p:cBhvr>
                                      <p:to>
                                        <p:strVal val="visible"/>
                                      </p:to>
                                    </p:set>
                                  </p:childTnLst>
                                  <p:subTnLst>
                                    <p:audio>
                                      <p:cMediaNode>
                                        <p:cTn display="0" masterRel="sameClick">
                                          <p:stCondLst>
                                            <p:cond evt="begin" delay="0">
                                              <p:tn val="348"/>
                                            </p:cond>
                                          </p:stCondLst>
                                          <p:endCondLst>
                                            <p:cond evt="onStopAudio" delay="0">
                                              <p:tgtEl>
                                                <p:sldTgt/>
                                              </p:tgtEl>
                                            </p:cond>
                                          </p:endCondLst>
                                        </p:cTn>
                                        <p:tgtEl>
                                          <p:sndTgt r:embed="rId2" name="chimes.wav"/>
                                        </p:tgtEl>
                                      </p:cMediaNode>
                                    </p:audio>
                                  </p:sub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315"/>
                                        </p:tgtEl>
                                        <p:attrNameLst>
                                          <p:attrName>style.visibility</p:attrName>
                                        </p:attrNameLst>
                                      </p:cBhvr>
                                      <p:to>
                                        <p:strVal val="visible"/>
                                      </p:to>
                                    </p:set>
                                  </p:childTnLst>
                                  <p:subTnLst>
                                    <p:audio>
                                      <p:cMediaNode>
                                        <p:cTn display="0" masterRel="sameClick">
                                          <p:stCondLst>
                                            <p:cond evt="begin" delay="0">
                                              <p:tn val="351"/>
                                            </p:cond>
                                          </p:stCondLst>
                                          <p:endCondLst>
                                            <p:cond evt="onStopAudio" delay="0">
                                              <p:tgtEl>
                                                <p:sldTgt/>
                                              </p:tgtEl>
                                            </p:cond>
                                          </p:endCondLst>
                                        </p:cTn>
                                        <p:tgtEl>
                                          <p:sndTgt r:embed="rId2" name="chimes.wav"/>
                                        </p:tgtEl>
                                      </p:cMediaNode>
                                    </p:audio>
                                  </p:sub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316"/>
                                        </p:tgtEl>
                                        <p:attrNameLst>
                                          <p:attrName>style.visibility</p:attrName>
                                        </p:attrNameLst>
                                      </p:cBhvr>
                                      <p:to>
                                        <p:strVal val="visible"/>
                                      </p:to>
                                    </p:set>
                                  </p:childTnLst>
                                  <p:subTnLst>
                                    <p:audio>
                                      <p:cMediaNode>
                                        <p:cTn display="0" masterRel="sameClick">
                                          <p:stCondLst>
                                            <p:cond evt="begin" delay="0">
                                              <p:tn val="354"/>
                                            </p:cond>
                                          </p:stCondLst>
                                          <p:endCondLst>
                                            <p:cond evt="onStopAudio" delay="0">
                                              <p:tgtEl>
                                                <p:sldTgt/>
                                              </p:tgtEl>
                                            </p:cond>
                                          </p:endCondLst>
                                        </p:cTn>
                                        <p:tgtEl>
                                          <p:sndTgt r:embed="rId2" name="chimes.wav"/>
                                        </p:tgtEl>
                                      </p:cMediaNode>
                                    </p:audio>
                                  </p:sub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317"/>
                                        </p:tgtEl>
                                        <p:attrNameLst>
                                          <p:attrName>style.visibility</p:attrName>
                                        </p:attrNameLst>
                                      </p:cBhvr>
                                      <p:to>
                                        <p:strVal val="visible"/>
                                      </p:to>
                                    </p:set>
                                  </p:childTnLst>
                                  <p:subTnLst>
                                    <p:audio>
                                      <p:cMediaNode>
                                        <p:cTn display="0" masterRel="sameClick">
                                          <p:stCondLst>
                                            <p:cond evt="begin" delay="0">
                                              <p:tn val="357"/>
                                            </p:cond>
                                          </p:stCondLst>
                                          <p:endCondLst>
                                            <p:cond evt="onStopAudio" delay="0">
                                              <p:tgtEl>
                                                <p:sldTgt/>
                                              </p:tgtEl>
                                            </p:cond>
                                          </p:endCondLst>
                                        </p:cTn>
                                        <p:tgtEl>
                                          <p:sndTgt r:embed="rId2" name="chimes.wav"/>
                                        </p:tgtEl>
                                      </p:cMediaNode>
                                    </p:audio>
                                  </p:sub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318"/>
                                        </p:tgtEl>
                                        <p:attrNameLst>
                                          <p:attrName>style.visibility</p:attrName>
                                        </p:attrNameLst>
                                      </p:cBhvr>
                                      <p:to>
                                        <p:strVal val="visible"/>
                                      </p:to>
                                    </p:set>
                                  </p:childTnLst>
                                  <p:subTnLst>
                                    <p:audio>
                                      <p:cMediaNode>
                                        <p:cTn display="0" masterRel="sameClick">
                                          <p:stCondLst>
                                            <p:cond evt="begin" delay="0">
                                              <p:tn val="360"/>
                                            </p:cond>
                                          </p:stCondLst>
                                          <p:endCondLst>
                                            <p:cond evt="onStopAudio" delay="0">
                                              <p:tgtEl>
                                                <p:sldTgt/>
                                              </p:tgtEl>
                                            </p:cond>
                                          </p:endCondLst>
                                        </p:cTn>
                                        <p:tgtEl>
                                          <p:sndTgt r:embed="rId2" name="chimes.wav"/>
                                        </p:tgtEl>
                                      </p:cMediaNode>
                                    </p:audio>
                                  </p:sub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319"/>
                                        </p:tgtEl>
                                        <p:attrNameLst>
                                          <p:attrName>style.visibility</p:attrName>
                                        </p:attrNameLst>
                                      </p:cBhvr>
                                      <p:to>
                                        <p:strVal val="visible"/>
                                      </p:to>
                                    </p:set>
                                  </p:childTnLst>
                                  <p:subTnLst>
                                    <p:audio>
                                      <p:cMediaNode>
                                        <p:cTn display="0" masterRel="sameClick">
                                          <p:stCondLst>
                                            <p:cond evt="begin" delay="0">
                                              <p:tn val="363"/>
                                            </p:cond>
                                          </p:stCondLst>
                                          <p:endCondLst>
                                            <p:cond evt="onStopAudio" delay="0">
                                              <p:tgtEl>
                                                <p:sldTgt/>
                                              </p:tgtEl>
                                            </p:cond>
                                          </p:endCondLst>
                                        </p:cTn>
                                        <p:tgtEl>
                                          <p:sndTgt r:embed="rId2" name="chimes.wav"/>
                                        </p:tgtEl>
                                      </p:cMediaNode>
                                    </p:audio>
                                  </p:sub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320"/>
                                        </p:tgtEl>
                                        <p:attrNameLst>
                                          <p:attrName>style.visibility</p:attrName>
                                        </p:attrNameLst>
                                      </p:cBhvr>
                                      <p:to>
                                        <p:strVal val="visible"/>
                                      </p:to>
                                    </p:set>
                                  </p:childTnLst>
                                  <p:subTnLst>
                                    <p:audio>
                                      <p:cMediaNode>
                                        <p:cTn display="0" masterRel="sameClick">
                                          <p:stCondLst>
                                            <p:cond evt="begin" delay="0">
                                              <p:tn val="36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1"/>
                  </p:tgtEl>
                </p:cond>
              </p:nextCondLst>
            </p:seq>
          </p:childTnLst>
        </p:cTn>
      </p:par>
    </p:tnLst>
    <p:bldLst>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01CC55D-ED54-4C5C-95E6-10947BD110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xmlns="" id="{1DE889C7-FAD6-4397-98E2-05D5034844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xmlns="" id="{F399A70F-F8CD-4992-9EF5-6CF15472E7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xmlns="" id="{48F4FEDC-6D80-458C-A665-075D9B9500F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xmlns="" id="{3873B707-463F-40B0-8227-E8CC6C67EB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C13237C8-E62C-4F0D-A318-BD6FB6C2D13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xmlns="" id="{19C9EAEA-39D0-4B0E-A0EB-51E7B26740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xmlns="" id="{C6C0C4CE-FB55-4BE9-8684-E4F0A27DAB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291" b="87839" l="10000" r="89996">
                        <a14:foregroundMark x1="12031" y1="25625" x2="12031" y2="25625"/>
                        <a14:foregroundMark x1="18594" y1="36875" x2="18594" y2="36875"/>
                        <a14:foregroundMark x1="77344" y1="20938" x2="77344" y2="20938"/>
                        <a14:foregroundMark x1="18906" y1="76094" x2="18906" y2="76094"/>
                        <a14:foregroundMark x1="79688" y1="66719" x2="79688" y2="66719"/>
                      </a14:backgroundRemoval>
                    </a14:imgEffect>
                  </a14:imgLayer>
                </a14:imgProps>
              </a:ext>
            </a:extLst>
          </a:blip>
          <a:srcRect t="597" r="4" b="2468"/>
          <a:stretch/>
        </p:blipFill>
        <p:spPr>
          <a:xfrm>
            <a:off x="5924329" y="879055"/>
            <a:ext cx="5425410" cy="5259296"/>
          </a:xfrm>
          <a:prstGeom prst="rect">
            <a:avLst/>
          </a:prstGeom>
        </p:spPr>
      </p:pic>
      <p:sp>
        <p:nvSpPr>
          <p:cNvPr id="18" name="Hộp Văn bản 5">
            <a:extLst>
              <a:ext uri="{FF2B5EF4-FFF2-40B4-BE49-F238E27FC236}">
                <a16:creationId xmlns:a16="http://schemas.microsoft.com/office/drawing/2014/main" xmlns="" id="{3FFDCB1D-6341-4615-A523-2B727FE8A443}"/>
              </a:ext>
            </a:extLst>
          </p:cNvPr>
          <p:cNvSpPr txBox="1"/>
          <p:nvPr/>
        </p:nvSpPr>
        <p:spPr>
          <a:xfrm>
            <a:off x="1988781" y="109614"/>
            <a:ext cx="7978466" cy="76944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rPr>
              <a:t>HOẠT ĐỘNG 1: TÌM HIỂU VỀ NGÀNH LÂM NGHIỆP</a:t>
            </a:r>
            <a:endParaRPr kumimoji="0" lang="en-US" sz="4400" b="1" i="0" u="none" strike="noStrike" kern="0" cap="none" spc="0" normalizeH="0" baseline="0" noProof="0">
              <a:ln>
                <a:noFill/>
              </a:ln>
              <a:solidFill>
                <a:srgbClr val="00B050"/>
              </a:solidFill>
              <a:effectLst/>
              <a:uLnTx/>
              <a:uFillTx/>
              <a:latin typeface="#9Slide03 Bebas Neue Bold" panose="020B0606020202050201" pitchFamily="34" charset="0"/>
              <a:ea typeface="+mn-ea"/>
              <a:cs typeface="+mn-cs"/>
            </a:endParaRPr>
          </a:p>
        </p:txBody>
      </p:sp>
      <p:sp>
        <p:nvSpPr>
          <p:cNvPr id="8" name="TextBox 7">
            <a:extLst>
              <a:ext uri="{FF2B5EF4-FFF2-40B4-BE49-F238E27FC236}">
                <a16:creationId xmlns:a16="http://schemas.microsoft.com/office/drawing/2014/main" xmlns="" id="{8A8D131D-AAD3-4987-B450-FBFD77811E16}"/>
              </a:ext>
            </a:extLst>
          </p:cNvPr>
          <p:cNvSpPr txBox="1"/>
          <p:nvPr/>
        </p:nvSpPr>
        <p:spPr>
          <a:xfrm>
            <a:off x="159341" y="2201692"/>
            <a:ext cx="5558817"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70C0"/>
                </a:solidFill>
                <a:effectLst/>
                <a:uLnTx/>
                <a:uFillTx/>
                <a:latin typeface="#9Slide03 SFU Futura_03" panose="00000400000000000000" pitchFamily="2" charset="0"/>
                <a:ea typeface="+mn-ea"/>
                <a:cs typeface="+mn-cs"/>
              </a:rPr>
              <a:t>+ Chu kì sinh trưởng dài và phát triển chậm là đặc điểm mang tính đặc thù của cây lâm nghiệp.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ED7D31"/>
                </a:solidFill>
                <a:effectLst/>
                <a:uLnTx/>
                <a:uFillTx/>
                <a:latin typeface="#9Slide03 SFU Futura_03" panose="00000400000000000000" pitchFamily="2" charset="0"/>
                <a:ea typeface="+mn-ea"/>
                <a:cs typeface="+mn-cs"/>
              </a:rPr>
              <a:t>+ Hoạt động lâm nghiệp bao gồm: trồng rừng, khai thác và chế biến lâm sản, bảo vệ và bảo tồn hệ sinh thái rừng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9Slide03 SFU Futura_03" panose="00000400000000000000" pitchFamily="2" charset="0"/>
                <a:ea typeface="+mn-ea"/>
                <a:cs typeface="+mn-cs"/>
              </a:rPr>
              <a:t>+ Sản xuất diễn ra trong không gian rộng và trên địa bàn có điều kiện tự nhiên đa dạng.</a:t>
            </a:r>
          </a:p>
        </p:txBody>
      </p:sp>
      <p:sp>
        <p:nvSpPr>
          <p:cNvPr id="16" name="TextBox 15">
            <a:extLst>
              <a:ext uri="{FF2B5EF4-FFF2-40B4-BE49-F238E27FC236}">
                <a16:creationId xmlns:a16="http://schemas.microsoft.com/office/drawing/2014/main" xmlns="" id="{CCCDC15B-DD0B-BAE0-AC1C-210729AC13F2}"/>
              </a:ext>
            </a:extLst>
          </p:cNvPr>
          <p:cNvSpPr txBox="1"/>
          <p:nvPr/>
        </p:nvSpPr>
        <p:spPr>
          <a:xfrm>
            <a:off x="1405554" y="1209083"/>
            <a:ext cx="2627434" cy="1201373"/>
          </a:xfrm>
          <a:prstGeom prst="rect">
            <a:avLst/>
          </a:prstGeom>
        </p:spPr>
        <p:txBody>
          <a:bodyPr vert="horz" lIns="91440" tIns="45720" rIns="91440" bIns="45720" rtlCol="0" anchor="ctr">
            <a:normAutofit/>
          </a:bodyPr>
          <a:lstStyle/>
          <a:p>
            <a:pPr>
              <a:lnSpc>
                <a:spcPct val="90000"/>
              </a:lnSpc>
              <a:spcAft>
                <a:spcPts val="600"/>
              </a:spcAft>
            </a:pPr>
            <a:r>
              <a:rPr lang="en-US" sz="4000">
                <a:solidFill>
                  <a:srgbClr val="7030A0"/>
                </a:solidFill>
                <a:latin typeface="#9Slide07 IcielBC Cubano Normal" panose="00000500000000000000" pitchFamily="2" charset="0"/>
                <a:ea typeface="+mj-ea"/>
                <a:cs typeface="+mj-cs"/>
              </a:rPr>
              <a:t>Đặc điểm</a:t>
            </a:r>
          </a:p>
          <a:p>
            <a:pPr indent="-228600">
              <a:lnSpc>
                <a:spcPct val="90000"/>
              </a:lnSpc>
              <a:spcAft>
                <a:spcPts val="600"/>
              </a:spcAft>
              <a:buFont typeface="Arial" panose="020B0604020202020204" pitchFamily="34" charset="0"/>
              <a:buChar char="•"/>
            </a:pPr>
            <a:endParaRPr lang="en-US" sz="4000">
              <a:solidFill>
                <a:srgbClr val="00B050"/>
              </a:solidFill>
              <a:latin typeface="#9Slide07 SVNZiclets" panose="02000603000000000000" pitchFamily="2" charset="0"/>
            </a:endParaRPr>
          </a:p>
        </p:txBody>
      </p:sp>
    </p:spTree>
    <p:extLst>
      <p:ext uri="{BB962C8B-B14F-4D97-AF65-F5344CB8AC3E}">
        <p14:creationId xmlns:p14="http://schemas.microsoft.com/office/powerpoint/2010/main" val="313982607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2855</Words>
  <Application>Microsoft Office PowerPoint</Application>
  <PresentationFormat>Custom</PresentationFormat>
  <Paragraphs>1675</Paragraphs>
  <Slides>26</Slides>
  <Notes>0</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26</vt:i4>
      </vt:variant>
    </vt:vector>
  </HeadingPairs>
  <TitlesOfParts>
    <vt:vector size="50" baseType="lpstr">
      <vt:lpstr>Arial</vt:lpstr>
      <vt:lpstr>#9Slide03 BoosterNextFYBlack</vt:lpstr>
      <vt:lpstr>#9Slide05 SVNUT Triumph</vt:lpstr>
      <vt:lpstr>#9Slide03 SFU Futura_12</vt:lpstr>
      <vt:lpstr>#9Slide07 IcielBC Cubano Normal</vt:lpstr>
      <vt:lpstr>#9Slide07 SVNZiclets</vt:lpstr>
      <vt:lpstr>#9Slide03 IcielPanton Black</vt:lpstr>
      <vt:lpstr>#9Slide03 SFU Futura_09</vt:lpstr>
      <vt:lpstr>#9Slide07 Crocante</vt:lpstr>
      <vt:lpstr>#9Slide05 IcielSanelma</vt:lpstr>
      <vt:lpstr>Tahoma</vt:lpstr>
      <vt:lpstr>#9Slide03 SFU Futura_03</vt:lpstr>
      <vt:lpstr>Lato</vt:lpstr>
      <vt:lpstr>Avenir Next LT Pro</vt:lpstr>
      <vt:lpstr>#9Slide05 Kathya</vt:lpstr>
      <vt:lpstr>Wingdings</vt:lpstr>
      <vt:lpstr>#9Slide05 Beautiful Caps</vt:lpstr>
      <vt:lpstr>#9Slide03 Bebas Neue Bold</vt:lpstr>
      <vt:lpstr>#9Slide05 Ciaobella</vt:lpstr>
      <vt:lpstr>Calibri Light</vt:lpstr>
      <vt:lpstr>Calibri</vt:lpstr>
      <vt:lpstr>Times New Roman</vt:lpstr>
      <vt:lpstr>Chủ đề Office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2023-02-03T03:31:08Z</dcterms:created>
  <dcterms:modified xsi:type="dcterms:W3CDTF">2023-02-03T03:37:14Z</dcterms:modified>
</cp:coreProperties>
</file>