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430" r:id="rId2"/>
    <p:sldId id="435" r:id="rId3"/>
    <p:sldId id="436" r:id="rId4"/>
    <p:sldId id="437" r:id="rId5"/>
    <p:sldId id="438" r:id="rId6"/>
    <p:sldId id="443" r:id="rId7"/>
    <p:sldId id="525" r:id="rId8"/>
    <p:sldId id="439" r:id="rId9"/>
    <p:sldId id="450" r:id="rId10"/>
    <p:sldId id="469" r:id="rId11"/>
    <p:sldId id="470" r:id="rId12"/>
    <p:sldId id="510" r:id="rId13"/>
    <p:sldId id="511" r:id="rId14"/>
    <p:sldId id="513" r:id="rId15"/>
    <p:sldId id="514" r:id="rId16"/>
    <p:sldId id="515" r:id="rId17"/>
    <p:sldId id="451" r:id="rId18"/>
    <p:sldId id="505" r:id="rId19"/>
    <p:sldId id="500" r:id="rId20"/>
    <p:sldId id="501" r:id="rId21"/>
    <p:sldId id="502" r:id="rId22"/>
    <p:sldId id="503" r:id="rId23"/>
    <p:sldId id="504" r:id="rId24"/>
    <p:sldId id="498" r:id="rId25"/>
    <p:sldId id="499" r:id="rId26"/>
  </p:sldIdLst>
  <p:sldSz cx="9144000" cy="5143500" type="screen16x9"/>
  <p:notesSz cx="6858000" cy="9144000"/>
  <p:embeddedFontLst>
    <p:embeddedFont>
      <p:font typeface="Jua" charset="0"/>
      <p:bold r:id="rId28"/>
      <p:boldItalic r:id="rId29"/>
    </p:embeddedFont>
    <p:embeddedFont>
      <p:font typeface="宋体" pitchFamily="2" charset="-122"/>
      <p:regular r:id="rId30"/>
    </p:embeddedFont>
    <p:embeddedFont>
      <p:font typeface="Quicksand" charset="0"/>
      <p:bold r:id="rId31"/>
      <p:boldItalic r:id="rId32"/>
    </p:embeddedFont>
    <p:embeddedFont>
      <p:font typeface="Quicksand Light" charset="0"/>
      <p:bold r:id="rId33"/>
      <p:boldItalic r:id="rId34"/>
    </p:embeddedFont>
    <p:embeddedFont>
      <p:font typeface="Microsoft YaHei" pitchFamily="34" charset="-122"/>
      <p:regular r:id="rId35"/>
      <p:bold r:id="rId36"/>
    </p:embeddedFont>
    <p:embeddedFont>
      <p:font typeface="Calibri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34FE"/>
    <a:srgbClr val="3914F6"/>
    <a:srgbClr val="F24D0C"/>
    <a:srgbClr val="4B6D17"/>
    <a:srgbClr val="2B8313"/>
    <a:srgbClr val="4EDAF8"/>
    <a:srgbClr val="FE0C8F"/>
    <a:srgbClr val="F76735"/>
    <a:srgbClr val="EF1BCA"/>
    <a:srgbClr val="CEF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#2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dirty="0"/>
        </a:p>
      </dgm:t>
    </dgm:pt>
    <dgm:pt modelId="{B327BC0A-A89C-479E-B8CD-C46EF1DB42D9}" type="parTrans" cxnId="{1A345490-4B10-4F89-8FF9-5E98018B0B1A}">
      <dgm:prSet/>
      <dgm:spPr/>
      <dgm:t>
        <a:bodyPr/>
        <a:lstStyle/>
        <a:p>
          <a:endParaRPr lang="en-US"/>
        </a:p>
      </dgm:t>
    </dgm:pt>
    <dgm:pt modelId="{41D8AE83-6358-42AE-B439-0EFC9D377ED1}" type="sibTrans" cxnId="{1A345490-4B10-4F89-8FF9-5E98018B0B1A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20000"/>
            </a:spcAft>
          </a:pPr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dạy.</a:t>
          </a:r>
          <a:endParaRPr lang="en-US" dirty="0"/>
        </a:p>
      </dgm:t>
    </dgm:pt>
    <dgm:pt modelId="{A44464D3-94BC-4791-92AF-D4DDB39C3B1A}" type="parTrans" cxnId="{49EE4D8E-0BCC-4E2A-ADF1-7EEF8554EA6A}">
      <dgm:prSet/>
      <dgm:spPr/>
      <dgm:t>
        <a:bodyPr/>
        <a:lstStyle/>
        <a:p>
          <a:endParaRPr lang="en-US"/>
        </a:p>
      </dgm:t>
    </dgm:pt>
    <dgm:pt modelId="{C021D020-C3B9-4ABB-A06B-CC452B865337}" type="sibTrans" cxnId="{49EE4D8E-0BCC-4E2A-ADF1-7EEF8554EA6A}">
      <dgm:prSet/>
      <dgm:spPr/>
      <dgm:t>
        <a:bodyPr/>
        <a:lstStyle/>
        <a:p>
          <a:endParaRPr lang="en-US"/>
        </a:p>
      </dgm:t>
    </dgm:pt>
    <dgm:pt modelId="{6682A3EE-FE40-4DA4-A2E4-B015A801F0F9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20000"/>
            </a:spcAft>
          </a:pP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máy chiếu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/>
        </a:p>
      </dgm:t>
    </dgm:pt>
    <dgm:pt modelId="{F50DEC31-71E0-48DC-BF75-CEE1C7C6C4C5}" type="parTrans" cxnId="{05C809A9-BF01-4BCC-AA03-9951BA919DE9}">
      <dgm:prSet/>
      <dgm:spPr/>
    </dgm:pt>
    <dgm:pt modelId="{7088BBD3-38C4-467D-80DA-5CE6FB6B70AA}" type="sibTrans" cxnId="{05C809A9-BF01-4BCC-AA03-9951BA919DE9}">
      <dgm:prSet/>
      <dgm:spPr/>
    </dgm:pt>
    <dgm:pt modelId="{4DA1D6C1-1F1F-4AEF-9544-D2C30593162A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20000"/>
            </a:spcAft>
          </a:pPr>
          <a:endParaRPr lang="en-US" dirty="0"/>
        </a:p>
      </dgm:t>
    </dgm:pt>
    <dgm:pt modelId="{C040FF0A-4C49-48BB-A12E-6E51E67DBF00}" type="parTrans" cxnId="{1FD3C299-4485-4533-B5FE-115453A855B2}">
      <dgm:prSet/>
      <dgm:spPr/>
    </dgm:pt>
    <dgm:pt modelId="{0E1DA41F-09B3-4E21-BAFB-649C81B91D84}" type="sibTrans" cxnId="{1FD3C299-4485-4533-B5FE-115453A855B2}">
      <dgm:prSet/>
      <dgm:spPr/>
    </dgm:pt>
    <dgm:pt modelId="{3B33AAEF-2BF8-4EBB-A3B1-62835B5C81BF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dirty="0"/>
        </a:p>
      </dgm:t>
    </dgm:pt>
    <dgm:pt modelId="{887C755C-0A39-4BCA-B05A-04B6066CC9B9}" type="parTrans" cxnId="{0FFA0F95-4005-49C0-9D46-1E35E80F8984}">
      <dgm:prSet/>
      <dgm:spPr/>
      <dgm:t>
        <a:bodyPr/>
        <a:lstStyle/>
        <a:p>
          <a:endParaRPr lang="en-US"/>
        </a:p>
      </dgm:t>
    </dgm:pt>
    <dgm:pt modelId="{8A81B1FB-67E6-4DD3-8927-4689A7E10F68}" type="sibTrans" cxnId="{0FFA0F95-4005-49C0-9D46-1E35E80F8984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20000"/>
            </a:spcAft>
          </a:pPr>
          <a:r>
            <a:rPr lang="vi-VN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+mj-lt"/>
          </a:endParaRPr>
        </a:p>
      </dgm:t>
    </dgm:pt>
    <dgm:pt modelId="{527A9CE6-AF4E-472F-AD59-A231136EB5D9}" type="parTrans" cxnId="{EDEE2C57-E6FA-409A-BDF5-86547F5DA90D}">
      <dgm:prSet/>
      <dgm:spPr/>
      <dgm:t>
        <a:bodyPr/>
        <a:lstStyle/>
        <a:p>
          <a:endParaRPr lang="en-US"/>
        </a:p>
      </dgm:t>
    </dgm:pt>
    <dgm:pt modelId="{3EE0876E-E618-456F-81E9-FBAA95CF7E2B}" type="sibTrans" cxnId="{EDEE2C57-E6FA-409A-BDF5-86547F5DA90D}">
      <dgm:prSet/>
      <dgm:spPr/>
      <dgm:t>
        <a:bodyPr/>
        <a:lstStyle/>
        <a:p>
          <a:endParaRPr lang="en-US"/>
        </a:p>
      </dgm:t>
    </dgm:pt>
    <dgm:pt modelId="{D67C6EE0-44BF-4DF7-852E-EAB3728293B1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20000"/>
            </a:spcAft>
          </a:pPr>
          <a:r>
            <a: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</a:t>
          </a:r>
          <a:r>
            <a:rPr lang="vi-VN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vi-V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</a:t>
          </a:r>
          <a:r>
            <a: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ó</a:t>
          </a:r>
          <a:r>
            <a:rPr lang="vi-V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altLang="en-US" dirty="0">
            <a:latin typeface="+mj-lt"/>
          </a:endParaRPr>
        </a:p>
      </dgm:t>
    </dgm:pt>
    <dgm:pt modelId="{E388FFEE-8905-44CF-B650-EA2F4D1A3DE1}" type="parTrans" cxnId="{D65227F1-435A-42DF-9184-D1874A551EBC}">
      <dgm:prSet/>
      <dgm:spPr/>
    </dgm:pt>
    <dgm:pt modelId="{D6F5DE02-BE7E-45E9-9831-52399F5CEA66}" type="sibTrans" cxnId="{D65227F1-435A-42DF-9184-D1874A551EBC}">
      <dgm:prSet/>
      <dgm:spPr/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EE2C57-E6FA-409A-BDF5-86547F5DA90D}" srcId="{3B33AAEF-2BF8-4EBB-A3B1-62835B5C81BF}" destId="{704E6F5A-9DD3-4463-B617-DAC4CB1475BA}" srcOrd="0" destOrd="0" parTransId="{527A9CE6-AF4E-472F-AD59-A231136EB5D9}" sibTransId="{3EE0876E-E618-456F-81E9-FBAA95CF7E2B}"/>
    <dgm:cxn modelId="{9611487A-2FFC-4525-AD36-A5DD21479886}" type="presOf" srcId="{ECA0ABAF-B23C-4736-AEB9-5FAE681D07FA}" destId="{0DFB8EA2-E9F4-4E7D-B5BF-ABC527E44C63}" srcOrd="0" destOrd="0" presId="urn:microsoft.com/office/officeart/2005/8/layout/vList2#2"/>
    <dgm:cxn modelId="{05C809A9-BF01-4BCC-AA03-9951BA919DE9}" srcId="{8E595FF9-7F13-4589-ADB1-A98CFA417FE8}" destId="{6682A3EE-FE40-4DA4-A2E4-B015A801F0F9}" srcOrd="1" destOrd="0" parTransId="{F50DEC31-71E0-48DC-BF75-CEE1C7C6C4C5}" sibTransId="{7088BBD3-38C4-467D-80DA-5CE6FB6B70AA}"/>
    <dgm:cxn modelId="{0FFA0F95-4005-49C0-9D46-1E35E80F8984}" srcId="{E1A6C867-5640-4890-9BBB-DBBB33C62E0E}" destId="{3B33AAEF-2BF8-4EBB-A3B1-62835B5C81BF}" srcOrd="1" destOrd="0" parTransId="{887C755C-0A39-4BCA-B05A-04B6066CC9B9}" sibTransId="{8A81B1FB-67E6-4DD3-8927-4689A7E10F68}"/>
    <dgm:cxn modelId="{4C26AF01-0D26-4B5B-9D5A-3771406E1913}" type="presOf" srcId="{4DA1D6C1-1F1F-4AEF-9544-D2C30593162A}" destId="{0DFB8EA2-E9F4-4E7D-B5BF-ABC527E44C63}" srcOrd="0" destOrd="2" presId="urn:microsoft.com/office/officeart/2005/8/layout/vList2#2"/>
    <dgm:cxn modelId="{49EE4D8E-0BCC-4E2A-ADF1-7EEF8554EA6A}" srcId="{8E595FF9-7F13-4589-ADB1-A98CFA417FE8}" destId="{ECA0ABAF-B23C-4736-AEB9-5FAE681D07FA}" srcOrd="0" destOrd="0" parTransId="{A44464D3-94BC-4791-92AF-D4DDB39C3B1A}" sibTransId="{C021D020-C3B9-4ABB-A06B-CC452B865337}"/>
    <dgm:cxn modelId="{55BAEC79-C8CC-4B17-BE05-FFCE9B8039CA}" type="presOf" srcId="{3B33AAEF-2BF8-4EBB-A3B1-62835B5C81BF}" destId="{D2408717-B530-41AC-B5CE-E14FAEC5B062}" srcOrd="0" destOrd="0" presId="urn:microsoft.com/office/officeart/2005/8/layout/vList2#2"/>
    <dgm:cxn modelId="{1FD3C299-4485-4533-B5FE-115453A855B2}" srcId="{8E595FF9-7F13-4589-ADB1-A98CFA417FE8}" destId="{4DA1D6C1-1F1F-4AEF-9544-D2C30593162A}" srcOrd="2" destOrd="0" parTransId="{C040FF0A-4C49-48BB-A12E-6E51E67DBF00}" sibTransId="{0E1DA41F-09B3-4E21-BAFB-649C81B91D84}"/>
    <dgm:cxn modelId="{6D224347-DD95-4D8F-B351-6ADB4B57D11D}" type="presOf" srcId="{6682A3EE-FE40-4DA4-A2E4-B015A801F0F9}" destId="{0DFB8EA2-E9F4-4E7D-B5BF-ABC527E44C63}" srcOrd="0" destOrd="1" presId="urn:microsoft.com/office/officeart/2005/8/layout/vList2#2"/>
    <dgm:cxn modelId="{1A345490-4B10-4F89-8FF9-5E98018B0B1A}" srcId="{E1A6C867-5640-4890-9BBB-DBBB33C62E0E}" destId="{8E595FF9-7F13-4589-ADB1-A98CFA417FE8}" srcOrd="0" destOrd="0" parTransId="{B327BC0A-A89C-479E-B8CD-C46EF1DB42D9}" sibTransId="{41D8AE83-6358-42AE-B439-0EFC9D377ED1}"/>
    <dgm:cxn modelId="{2946A9C5-CDFD-4EF8-9720-72C79701079D}" type="presOf" srcId="{8E595FF9-7F13-4589-ADB1-A98CFA417FE8}" destId="{E5C9E7A5-AF2E-4D50-8726-C7D64A106B64}" srcOrd="0" destOrd="0" presId="urn:microsoft.com/office/officeart/2005/8/layout/vList2#2"/>
    <dgm:cxn modelId="{D65227F1-435A-42DF-9184-D1874A551EBC}" srcId="{3B33AAEF-2BF8-4EBB-A3B1-62835B5C81BF}" destId="{D67C6EE0-44BF-4DF7-852E-EAB3728293B1}" srcOrd="1" destOrd="0" parTransId="{E388FFEE-8905-44CF-B650-EA2F4D1A3DE1}" sibTransId="{D6F5DE02-BE7E-45E9-9831-52399F5CEA66}"/>
    <dgm:cxn modelId="{A21989D5-CBE6-4D6C-BE6C-A46A6A471C55}" type="presOf" srcId="{D67C6EE0-44BF-4DF7-852E-EAB3728293B1}" destId="{8F3B6D51-6576-4847-95F8-097004C88A78}" srcOrd="0" destOrd="1" presId="urn:microsoft.com/office/officeart/2005/8/layout/vList2#2"/>
    <dgm:cxn modelId="{26217A94-E412-496C-8BAE-38B9A38F388C}" type="presOf" srcId="{E1A6C867-5640-4890-9BBB-DBBB33C62E0E}" destId="{EBF0A97A-EDF1-4C47-8ECB-5F5F6A8E456D}" srcOrd="0" destOrd="0" presId="urn:microsoft.com/office/officeart/2005/8/layout/vList2#2"/>
    <dgm:cxn modelId="{EF99C48A-9522-4DA5-A6A2-B0AD8A4023E9}" type="presOf" srcId="{704E6F5A-9DD3-4463-B617-DAC4CB1475BA}" destId="{8F3B6D51-6576-4847-95F8-097004C88A78}" srcOrd="0" destOrd="0" presId="urn:microsoft.com/office/officeart/2005/8/layout/vList2#2"/>
    <dgm:cxn modelId="{785D4E2C-D862-4EFE-8A33-A49C46B36C63}" type="presParOf" srcId="{EBF0A97A-EDF1-4C47-8ECB-5F5F6A8E456D}" destId="{E5C9E7A5-AF2E-4D50-8726-C7D64A106B64}" srcOrd="0" destOrd="0" presId="urn:microsoft.com/office/officeart/2005/8/layout/vList2#2"/>
    <dgm:cxn modelId="{7447C0C4-4A52-4AA8-92AD-C7F8FDBCB47B}" type="presParOf" srcId="{EBF0A97A-EDF1-4C47-8ECB-5F5F6A8E456D}" destId="{0DFB8EA2-E9F4-4E7D-B5BF-ABC527E44C63}" srcOrd="1" destOrd="0" presId="urn:microsoft.com/office/officeart/2005/8/layout/vList2#2"/>
    <dgm:cxn modelId="{5A9EE94E-6A23-456E-94A7-4D12368830AD}" type="presParOf" srcId="{EBF0A97A-EDF1-4C47-8ECB-5F5F6A8E456D}" destId="{D2408717-B530-41AC-B5CE-E14FAEC5B062}" srcOrd="2" destOrd="0" presId="urn:microsoft.com/office/officeart/2005/8/layout/vList2#2"/>
    <dgm:cxn modelId="{EFA58AD4-E410-4F9F-8E34-7B32F29D241D}" type="presParOf" srcId="{EBF0A97A-EDF1-4C47-8ECB-5F5F6A8E456D}" destId="{8F3B6D51-6576-4847-95F8-097004C88A78}" srcOrd="3" destOrd="0" presId="urn:microsoft.com/office/officeart/2005/8/layout/vList2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305213"/>
          <a:ext cx="6096000" cy="7020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en-US" sz="30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0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0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0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000" kern="1200" dirty="0"/>
        </a:p>
      </dsp:txBody>
      <dsp:txXfrm>
        <a:off x="34269" y="339482"/>
        <a:ext cx="6027462" cy="633462"/>
      </dsp:txXfrm>
    </dsp:sp>
    <dsp:sp modelId="{0DFB8EA2-E9F4-4E7D-B5BF-ABC527E44C63}">
      <dsp:nvSpPr>
        <dsp:cNvPr id="0" name=""/>
        <dsp:cNvSpPr/>
      </dsp:nvSpPr>
      <dsp:spPr>
        <a:xfrm>
          <a:off x="0" y="999587"/>
          <a:ext cx="6096000" cy="12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vi-VN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dạy.</a:t>
          </a:r>
          <a:endParaRPr lang="en-US" sz="2300" kern="1200" dirty="0"/>
        </a:p>
        <a:p>
          <a:pPr marL="228600" lvl="1" indent="-228600" algn="l" defTabSz="10223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alt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máy chiếu</a:t>
          </a:r>
          <a:r>
            <a:rPr lang="en-US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300" kern="1200" dirty="0"/>
        </a:p>
        <a:p>
          <a:pPr marL="228600" lvl="1" indent="-228600" algn="l" defTabSz="10223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2300" kern="1200" dirty="0"/>
        </a:p>
      </dsp:txBody>
      <dsp:txXfrm>
        <a:off x="0" y="999587"/>
        <a:ext cx="6096000" cy="1242000"/>
      </dsp:txXfrm>
    </dsp:sp>
    <dsp:sp modelId="{D2408717-B530-41AC-B5CE-E14FAEC5B062}">
      <dsp:nvSpPr>
        <dsp:cNvPr id="0" name=""/>
        <dsp:cNvSpPr/>
      </dsp:nvSpPr>
      <dsp:spPr>
        <a:xfrm>
          <a:off x="0" y="2156474"/>
          <a:ext cx="6096000" cy="7020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0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0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000" kern="1200" dirty="0"/>
        </a:p>
      </dsp:txBody>
      <dsp:txXfrm>
        <a:off x="34269" y="2190743"/>
        <a:ext cx="6027462" cy="633462"/>
      </dsp:txXfrm>
    </dsp:sp>
    <dsp:sp modelId="{8F3B6D51-6576-4847-95F8-097004C88A78}">
      <dsp:nvSpPr>
        <dsp:cNvPr id="0" name=""/>
        <dsp:cNvSpPr/>
      </dsp:nvSpPr>
      <dsp:spPr>
        <a:xfrm>
          <a:off x="0" y="2943587"/>
          <a:ext cx="6096000" cy="822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vi-VN" sz="230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sz="230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300" kern="1200" dirty="0">
            <a:latin typeface="+mj-lt"/>
          </a:endParaRPr>
        </a:p>
        <a:p>
          <a:pPr marL="228600" lvl="1" indent="-228600" algn="l" defTabSz="10223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</a:t>
          </a:r>
          <a:r>
            <a:rPr lang="vi-VN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vi-VN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</a:t>
          </a:r>
          <a:r>
            <a:rPr 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ó</a:t>
          </a:r>
          <a:r>
            <a:rPr lang="vi-VN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vi-VN" altLang="en-US" sz="2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altLang="en-US" sz="2300" kern="1200" dirty="0">
            <a:latin typeface="+mj-lt"/>
          </a:endParaRPr>
        </a:p>
      </dsp:txBody>
      <dsp:txXfrm>
        <a:off x="0" y="2943587"/>
        <a:ext cx="6096000" cy="8228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#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33.wm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12" Type="http://schemas.openxmlformats.org/officeDocument/2006/relationships/image" Target="../media/image32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11" Type="http://schemas.openxmlformats.org/officeDocument/2006/relationships/image" Target="../media/image31.wmf"/><Relationship Id="rId5" Type="http://schemas.openxmlformats.org/officeDocument/2006/relationships/image" Target="../media/image25.wmf"/><Relationship Id="rId10" Type="http://schemas.openxmlformats.org/officeDocument/2006/relationships/image" Target="../media/image30.wmf"/><Relationship Id="rId4" Type="http://schemas.openxmlformats.org/officeDocument/2006/relationships/image" Target="../media/image24.wmf"/><Relationship Id="rId9" Type="http://schemas.openxmlformats.org/officeDocument/2006/relationships/image" Target="../media/image2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Relationship Id="rId4" Type="http://schemas.openxmlformats.org/officeDocument/2006/relationships/image" Target="../media/image10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Relationship Id="rId6" Type="http://schemas.openxmlformats.org/officeDocument/2006/relationships/image" Target="../media/image115.wmf"/><Relationship Id="rId5" Type="http://schemas.openxmlformats.org/officeDocument/2006/relationships/image" Target="../media/image114.wmf"/><Relationship Id="rId4" Type="http://schemas.openxmlformats.org/officeDocument/2006/relationships/image" Target="../media/image1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38.wmf"/><Relationship Id="rId1" Type="http://schemas.openxmlformats.org/officeDocument/2006/relationships/image" Target="../media/image39.wmf"/><Relationship Id="rId5" Type="http://schemas.openxmlformats.org/officeDocument/2006/relationships/image" Target="../media/image45.wmf"/><Relationship Id="rId4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13" Type="http://schemas.openxmlformats.org/officeDocument/2006/relationships/image" Target="../media/image76.wmf"/><Relationship Id="rId3" Type="http://schemas.openxmlformats.org/officeDocument/2006/relationships/image" Target="../media/image66.wmf"/><Relationship Id="rId7" Type="http://schemas.openxmlformats.org/officeDocument/2006/relationships/image" Target="../media/image70.wmf"/><Relationship Id="rId12" Type="http://schemas.openxmlformats.org/officeDocument/2006/relationships/image" Target="../media/image75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6" Type="http://schemas.openxmlformats.org/officeDocument/2006/relationships/image" Target="../media/image69.wmf"/><Relationship Id="rId11" Type="http://schemas.openxmlformats.org/officeDocument/2006/relationships/image" Target="../media/image74.wmf"/><Relationship Id="rId5" Type="http://schemas.openxmlformats.org/officeDocument/2006/relationships/image" Target="../media/image68.wmf"/><Relationship Id="rId15" Type="http://schemas.openxmlformats.org/officeDocument/2006/relationships/image" Target="../media/image78.wmf"/><Relationship Id="rId10" Type="http://schemas.openxmlformats.org/officeDocument/2006/relationships/image" Target="../media/image73.wmf"/><Relationship Id="rId4" Type="http://schemas.openxmlformats.org/officeDocument/2006/relationships/image" Target="../media/image67.wmf"/><Relationship Id="rId9" Type="http://schemas.openxmlformats.org/officeDocument/2006/relationships/image" Target="../media/image72.wmf"/><Relationship Id="rId14" Type="http://schemas.openxmlformats.org/officeDocument/2006/relationships/image" Target="../media/image77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13" Type="http://schemas.openxmlformats.org/officeDocument/2006/relationships/image" Target="../media/image97.wmf"/><Relationship Id="rId3" Type="http://schemas.openxmlformats.org/officeDocument/2006/relationships/image" Target="../media/image87.wmf"/><Relationship Id="rId7" Type="http://schemas.openxmlformats.org/officeDocument/2006/relationships/image" Target="../media/image91.wmf"/><Relationship Id="rId12" Type="http://schemas.openxmlformats.org/officeDocument/2006/relationships/image" Target="../media/image96.wmf"/><Relationship Id="rId2" Type="http://schemas.openxmlformats.org/officeDocument/2006/relationships/image" Target="../media/image86.wmf"/><Relationship Id="rId16" Type="http://schemas.openxmlformats.org/officeDocument/2006/relationships/image" Target="../media/image100.wmf"/><Relationship Id="rId1" Type="http://schemas.openxmlformats.org/officeDocument/2006/relationships/image" Target="../media/image85.wmf"/><Relationship Id="rId6" Type="http://schemas.openxmlformats.org/officeDocument/2006/relationships/image" Target="../media/image90.wmf"/><Relationship Id="rId11" Type="http://schemas.openxmlformats.org/officeDocument/2006/relationships/image" Target="../media/image95.wmf"/><Relationship Id="rId5" Type="http://schemas.openxmlformats.org/officeDocument/2006/relationships/image" Target="../media/image89.wmf"/><Relationship Id="rId15" Type="http://schemas.openxmlformats.org/officeDocument/2006/relationships/image" Target="../media/image99.wmf"/><Relationship Id="rId10" Type="http://schemas.openxmlformats.org/officeDocument/2006/relationships/image" Target="../media/image94.wmf"/><Relationship Id="rId4" Type="http://schemas.openxmlformats.org/officeDocument/2006/relationships/image" Target="../media/image88.wmf"/><Relationship Id="rId9" Type="http://schemas.openxmlformats.org/officeDocument/2006/relationships/image" Target="../media/image93.wmf"/><Relationship Id="rId14" Type="http://schemas.openxmlformats.org/officeDocument/2006/relationships/image" Target="../media/image9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Relationship Id="rId4" Type="http://schemas.openxmlformats.org/officeDocument/2006/relationships/image" Target="../media/image10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978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 panose="020B0704020202020204" charset="-127"/>
              <a:buNone/>
              <a:defRPr sz="7400">
                <a:latin typeface="Jua" panose="020B0704020202020204" charset="-127"/>
                <a:ea typeface="Jua" panose="020B0704020202020204" charset="-127"/>
                <a:cs typeface="Jua" panose="020B0704020202020204" charset="-127"/>
                <a:sym typeface="Jua" panose="020B0704020202020204" charset="-127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 panose="020B0704020202020204" charset="-127"/>
              <a:buNone/>
              <a:defRPr sz="7200">
                <a:latin typeface="Jua" panose="020B0704020202020204" charset="-127"/>
                <a:ea typeface="Jua" panose="020B0704020202020204" charset="-127"/>
                <a:cs typeface="Jua" panose="020B0704020202020204" charset="-127"/>
                <a:sym typeface="Jua" panose="020B0704020202020204" charset="-127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 panose="020B0704020202020204" charset="-127"/>
              <a:buNone/>
              <a:defRPr sz="7200">
                <a:latin typeface="Jua" panose="020B0704020202020204" charset="-127"/>
                <a:ea typeface="Jua" panose="020B0704020202020204" charset="-127"/>
                <a:cs typeface="Jua" panose="020B0704020202020204" charset="-127"/>
                <a:sym typeface="Jua" panose="020B0704020202020204" charset="-127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 panose="020B0704020202020204" charset="-127"/>
              <a:buNone/>
              <a:defRPr sz="7200">
                <a:latin typeface="Jua" panose="020B0704020202020204" charset="-127"/>
                <a:ea typeface="Jua" panose="020B0704020202020204" charset="-127"/>
                <a:cs typeface="Jua" panose="020B0704020202020204" charset="-127"/>
                <a:sym typeface="Jua" panose="020B0704020202020204" charset="-127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 panose="020B0704020202020204" charset="-127"/>
              <a:buNone/>
              <a:defRPr sz="7200">
                <a:latin typeface="Jua" panose="020B0704020202020204" charset="-127"/>
                <a:ea typeface="Jua" panose="020B0704020202020204" charset="-127"/>
                <a:cs typeface="Jua" panose="020B0704020202020204" charset="-127"/>
                <a:sym typeface="Jua" panose="020B0704020202020204" charset="-127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 panose="020B0704020202020204" charset="-127"/>
              <a:buNone/>
              <a:defRPr sz="7200">
                <a:latin typeface="Jua" panose="020B0704020202020204" charset="-127"/>
                <a:ea typeface="Jua" panose="020B0704020202020204" charset="-127"/>
                <a:cs typeface="Jua" panose="020B0704020202020204" charset="-127"/>
                <a:sym typeface="Jua" panose="020B0704020202020204" charset="-127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 panose="020B0704020202020204" charset="-127"/>
              <a:buNone/>
              <a:defRPr sz="7200">
                <a:latin typeface="Jua" panose="020B0704020202020204" charset="-127"/>
                <a:ea typeface="Jua" panose="020B0704020202020204" charset="-127"/>
                <a:cs typeface="Jua" panose="020B0704020202020204" charset="-127"/>
                <a:sym typeface="Jua" panose="020B0704020202020204" charset="-127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 panose="020B0704020202020204" charset="-127"/>
              <a:buNone/>
              <a:defRPr sz="7200">
                <a:latin typeface="Jua" panose="020B0704020202020204" charset="-127"/>
                <a:ea typeface="Jua" panose="020B0704020202020204" charset="-127"/>
                <a:cs typeface="Jua" panose="020B0704020202020204" charset="-127"/>
                <a:sym typeface="Jua" panose="020B0704020202020204" charset="-127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 panose="020B0704020202020204" charset="-127"/>
              <a:buNone/>
              <a:defRPr sz="7200">
                <a:latin typeface="Jua" panose="020B0704020202020204" charset="-127"/>
                <a:ea typeface="Jua" panose="020B0704020202020204" charset="-127"/>
                <a:cs typeface="Jua" panose="020B0704020202020204" charset="-127"/>
                <a:sym typeface="Jua" panose="020B0704020202020204" charset="-127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 panose="020B0704020202020204"/>
              <a:buNone/>
              <a:defRPr sz="2200">
                <a:solidFill>
                  <a:schemeClr val="accent1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 panose="020B0704020202020204"/>
              <a:buNone/>
              <a:defRPr sz="2400">
                <a:solidFill>
                  <a:schemeClr val="accent1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 panose="020B0704020202020204"/>
              <a:buNone/>
              <a:defRPr sz="2400">
                <a:solidFill>
                  <a:schemeClr val="accent1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 panose="020B0704020202020204"/>
              <a:buNone/>
              <a:defRPr sz="2400">
                <a:solidFill>
                  <a:schemeClr val="accent1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 panose="020B0704020202020204"/>
              <a:buNone/>
              <a:defRPr sz="2400">
                <a:solidFill>
                  <a:schemeClr val="accent1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 panose="020B0704020202020204"/>
              <a:buNone/>
              <a:defRPr sz="2400">
                <a:solidFill>
                  <a:schemeClr val="accent1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 panose="020B0704020202020204"/>
              <a:buNone/>
              <a:defRPr sz="2400">
                <a:solidFill>
                  <a:schemeClr val="accent1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 panose="020B0704020202020204"/>
              <a:buNone/>
              <a:defRPr sz="2400">
                <a:solidFill>
                  <a:schemeClr val="accent1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 panose="020B0704020202020204"/>
              <a:buNone/>
              <a:defRPr sz="2400">
                <a:solidFill>
                  <a:schemeClr val="accent1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3_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775050" y="4536650"/>
            <a:ext cx="444275" cy="398525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7240750" y="398350"/>
            <a:ext cx="291375" cy="281375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8067000" y="1014038"/>
            <a:ext cx="166675" cy="168575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1548175" y="47737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14"/>
          <p:cNvSpPr/>
          <p:nvPr/>
        </p:nvSpPr>
        <p:spPr>
          <a:xfrm>
            <a:off x="7960175" y="44018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775050" y="4233250"/>
            <a:ext cx="166675" cy="168575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4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14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14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14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14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14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14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4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14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14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14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14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14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14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4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4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14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14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14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14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14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4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14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14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14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4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14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4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14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14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14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14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4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14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14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14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14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14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14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4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14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14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4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14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14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14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4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14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14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2_1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15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1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1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1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1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1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1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1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1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1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1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1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1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1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1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1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1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1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1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7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8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1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1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1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1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1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1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1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1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1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1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1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1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1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1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1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1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1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1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1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1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1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1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1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1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1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19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19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19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19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_1_1_2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2325950" y="395775"/>
            <a:ext cx="4492800" cy="10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1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81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81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81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81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81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81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81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8100"/>
            </a:lvl9pPr>
          </a:lstStyle>
          <a:p>
            <a:endParaRPr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2327041" y="1556401"/>
            <a:ext cx="44928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20"/>
          <p:cNvSpPr txBox="1"/>
          <p:nvPr/>
        </p:nvSpPr>
        <p:spPr>
          <a:xfrm>
            <a:off x="2561025" y="3524130"/>
            <a:ext cx="40245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accent1"/>
                </a:solidFill>
                <a:latin typeface="Quicksand" panose="020B0704020202020204"/>
                <a:ea typeface="Quicksand" panose="020B0704020202020204"/>
                <a:cs typeface="Quicksand" panose="020B0704020202020204"/>
                <a:sym typeface="Quicksand" panose="020B0704020202020204"/>
              </a:rPr>
              <a:t>CREDITS:</a:t>
            </a:r>
            <a:r>
              <a:rPr lang="en-GB" sz="1200" b="1">
                <a:solidFill>
                  <a:srgbClr val="0E2A47"/>
                </a:solidFill>
                <a:latin typeface="Quicksand" panose="020B0704020202020204"/>
                <a:ea typeface="Quicksand" panose="020B0704020202020204"/>
                <a:cs typeface="Quicksand" panose="020B0704020202020204"/>
                <a:sym typeface="Quicksand" panose="020B0704020202020204"/>
              </a:rPr>
              <a:t> </a:t>
            </a:r>
            <a:r>
              <a:rPr lang="en-GB" sz="1200">
                <a:solidFill>
                  <a:schemeClr val="dk1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rPr>
              <a:t>This presentation template was created by </a:t>
            </a:r>
            <a:r>
              <a:rPr lang="en-GB" sz="1200" b="1">
                <a:solidFill>
                  <a:schemeClr val="accent1"/>
                </a:solidFill>
                <a:uFill>
                  <a:noFill/>
                </a:uFill>
                <a:latin typeface="Quicksand" panose="020B0704020202020204"/>
                <a:ea typeface="Quicksand" panose="020B0704020202020204"/>
                <a:cs typeface="Quicksand" panose="020B0704020202020204"/>
                <a:sym typeface="Quicksand" panose="020B0704020202020204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rPr>
              <a:t>, including icon by</a:t>
            </a:r>
            <a:r>
              <a:rPr lang="en-GB" sz="1200">
                <a:solidFill>
                  <a:srgbClr val="174A80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rPr>
              <a:t> </a:t>
            </a:r>
            <a:r>
              <a:rPr lang="en-GB" sz="1200" b="1">
                <a:solidFill>
                  <a:schemeClr val="accent1"/>
                </a:solidFill>
                <a:uFill>
                  <a:noFill/>
                </a:uFill>
                <a:latin typeface="Quicksand" panose="020B0704020202020204"/>
                <a:ea typeface="Quicksand" panose="020B0704020202020204"/>
                <a:cs typeface="Quicksand" panose="020B0704020202020204"/>
                <a:sym typeface="Quicksand" panose="020B0704020202020204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rPr>
              <a:t>, and infographics &amp; images from</a:t>
            </a:r>
            <a:r>
              <a:rPr lang="en-GB" sz="1200">
                <a:solidFill>
                  <a:srgbClr val="0E2A47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rPr>
              <a:t> </a:t>
            </a:r>
            <a:r>
              <a:rPr lang="en-GB" sz="1200" b="1">
                <a:solidFill>
                  <a:schemeClr val="accent1"/>
                </a:solidFill>
                <a:uFill>
                  <a:noFill/>
                </a:uFill>
                <a:latin typeface="Quicksand" panose="020B0704020202020204"/>
                <a:ea typeface="Quicksand" panose="020B0704020202020204"/>
                <a:cs typeface="Quicksand" panose="020B0704020202020204"/>
                <a:sym typeface="Quicksand" panose="020B0704020202020204"/>
                <a:hlinkClick r:id="rId4"/>
              </a:rPr>
              <a:t>Freepik</a:t>
            </a:r>
            <a:endParaRPr sz="1200" b="1">
              <a:solidFill>
                <a:schemeClr val="accent1"/>
              </a:solidFill>
              <a:latin typeface="Quicksand" panose="020B0704020202020204"/>
              <a:ea typeface="Quicksand" panose="020B0704020202020204"/>
              <a:cs typeface="Quicksand" panose="020B0704020202020204"/>
              <a:sym typeface="Quicksand" panose="020B0704020202020204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2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2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2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2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2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2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2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2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8" name="Google Shape;1628;p2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2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2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2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2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2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2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2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2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2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2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2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2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2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2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2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2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2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2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2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2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2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2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2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2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2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2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2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2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2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2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2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2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2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2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2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2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2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2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20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20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20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20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0" y="3955275"/>
            <a:ext cx="291375" cy="281375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0" y="1254438"/>
            <a:ext cx="166675" cy="168575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0" y="3017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/>
          <p:cNvSpPr/>
          <p:nvPr/>
        </p:nvSpPr>
        <p:spPr>
          <a:xfrm>
            <a:off x="8069225" y="27083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5" y="4065000"/>
            <a:ext cx="166675" cy="168575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2930" y="4866201"/>
            <a:ext cx="2057400" cy="174907"/>
          </a:xfrm>
        </p:spPr>
        <p:txBody>
          <a:bodyPr/>
          <a:lstStyle/>
          <a:p>
            <a:fld id="{DE7F49BE-398D-479A-8A7E-5DDBCA61EDCB}" type="datetime1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866201"/>
            <a:ext cx="3086100" cy="17490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9863" y="4866201"/>
            <a:ext cx="2057400" cy="174907"/>
          </a:xfrm>
        </p:spPr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82930" y="4866201"/>
            <a:ext cx="2057400" cy="174907"/>
          </a:xfrm>
        </p:spPr>
        <p:txBody>
          <a:bodyPr/>
          <a:lstStyle/>
          <a:p>
            <a:fld id="{D6D27D59-6977-44DD-8E4E-5EC5FBCC1A34}" type="datetime1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866201"/>
            <a:ext cx="3086100" cy="17490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19863" y="4866201"/>
            <a:ext cx="2057400" cy="174907"/>
          </a:xfrm>
        </p:spPr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9"/>
          <p:cNvSpPr/>
          <p:nvPr/>
        </p:nvSpPr>
        <p:spPr>
          <a:xfrm>
            <a:off x="355600" y="200025"/>
            <a:ext cx="8432800" cy="474345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0" hangingPunct="0">
              <a:buNone/>
            </a:pPr>
            <a:endParaRPr lang="zh-CN" altLang="en-US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矩形: 圆角 11"/>
          <p:cNvSpPr/>
          <p:nvPr/>
        </p:nvSpPr>
        <p:spPr>
          <a:xfrm>
            <a:off x="484188" y="303610"/>
            <a:ext cx="8139113" cy="449937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0" hangingPunct="0">
              <a:buNone/>
            </a:pPr>
            <a:endParaRPr lang="zh-CN" altLang="en-US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矩形: 圆角 59"/>
          <p:cNvSpPr/>
          <p:nvPr/>
        </p:nvSpPr>
        <p:spPr>
          <a:xfrm>
            <a:off x="530225" y="342900"/>
            <a:ext cx="8045450" cy="4427935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0" hangingPunct="0">
              <a:buNone/>
            </a:pPr>
            <a:endParaRPr lang="zh-CN" altLang="en-US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25605" name="组合 10"/>
          <p:cNvGrpSpPr/>
          <p:nvPr userDrawn="1"/>
        </p:nvGrpSpPr>
        <p:grpSpPr>
          <a:xfrm>
            <a:off x="719138" y="100013"/>
            <a:ext cx="7612062" cy="461963"/>
            <a:chOff x="1509" y="211"/>
            <a:chExt cx="15984" cy="968"/>
          </a:xfrm>
        </p:grpSpPr>
        <p:sp>
          <p:nvSpPr>
            <p:cNvPr id="11" name="流程图: 接点 41"/>
            <p:cNvSpPr/>
            <p:nvPr/>
          </p:nvSpPr>
          <p:spPr>
            <a:xfrm>
              <a:off x="150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 eaLnBrk="0" hangingPunct="0">
                <a:buNone/>
              </a:pPr>
              <a:endParaRPr lang="zh-CN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12" name="空心弧 18"/>
            <p:cNvSpPr/>
            <p:nvPr/>
          </p:nvSpPr>
          <p:spPr>
            <a:xfrm rot="5400000">
              <a:off x="1469" y="295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 eaLnBrk="0" hangingPunct="0">
                <a:buNone/>
              </a:pPr>
              <a:endParaRPr lang="zh-CN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13" name="流程图: 接点 43"/>
            <p:cNvSpPr/>
            <p:nvPr/>
          </p:nvSpPr>
          <p:spPr>
            <a:xfrm>
              <a:off x="337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 eaLnBrk="0" hangingPunct="0">
                <a:buNone/>
              </a:pPr>
              <a:endParaRPr lang="zh-CN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14" name="空心弧 18"/>
            <p:cNvSpPr/>
            <p:nvPr/>
          </p:nvSpPr>
          <p:spPr>
            <a:xfrm rot="5400000">
              <a:off x="3339" y="295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 eaLnBrk="0" hangingPunct="0">
                <a:buNone/>
              </a:pPr>
              <a:endParaRPr lang="zh-CN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15" name="流程图: 接点 45"/>
            <p:cNvSpPr/>
            <p:nvPr/>
          </p:nvSpPr>
          <p:spPr>
            <a:xfrm>
              <a:off x="5212" y="72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 eaLnBrk="0" hangingPunct="0">
                <a:buNone/>
              </a:pPr>
              <a:endParaRPr lang="zh-CN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16" name="空心弧 18"/>
            <p:cNvSpPr/>
            <p:nvPr/>
          </p:nvSpPr>
          <p:spPr>
            <a:xfrm rot="5400000">
              <a:off x="5174" y="298"/>
              <a:ext cx="701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 eaLnBrk="0" hangingPunct="0">
                <a:buNone/>
              </a:pPr>
              <a:endParaRPr lang="zh-CN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17" name="流程图: 接点 47"/>
            <p:cNvSpPr/>
            <p:nvPr/>
          </p:nvSpPr>
          <p:spPr>
            <a:xfrm>
              <a:off x="7393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 eaLnBrk="0" hangingPunct="0">
                <a:buNone/>
              </a:pPr>
              <a:endParaRPr lang="zh-CN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18" name="空心弧 18"/>
            <p:cNvSpPr/>
            <p:nvPr/>
          </p:nvSpPr>
          <p:spPr>
            <a:xfrm rot="5400000">
              <a:off x="7352" y="293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 eaLnBrk="0" hangingPunct="0">
                <a:buNone/>
              </a:pPr>
              <a:endParaRPr lang="zh-CN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19" name="流程图: 接点 49"/>
            <p:cNvSpPr/>
            <p:nvPr/>
          </p:nvSpPr>
          <p:spPr>
            <a:xfrm>
              <a:off x="9259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 eaLnBrk="0" hangingPunct="0">
                <a:buNone/>
              </a:pPr>
              <a:endParaRPr lang="zh-CN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20" name="空心弧 18"/>
            <p:cNvSpPr/>
            <p:nvPr/>
          </p:nvSpPr>
          <p:spPr>
            <a:xfrm rot="5400000">
              <a:off x="9219" y="293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 eaLnBrk="0" hangingPunct="0">
                <a:buNone/>
              </a:pPr>
              <a:endParaRPr lang="zh-CN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21" name="流程图: 接点 51"/>
            <p:cNvSpPr/>
            <p:nvPr/>
          </p:nvSpPr>
          <p:spPr>
            <a:xfrm>
              <a:off x="11093" y="722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 eaLnBrk="0" hangingPunct="0">
                <a:buNone/>
              </a:pPr>
              <a:endParaRPr lang="zh-CN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22" name="空心弧 18"/>
            <p:cNvSpPr/>
            <p:nvPr/>
          </p:nvSpPr>
          <p:spPr>
            <a:xfrm rot="5400000">
              <a:off x="11053" y="298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 eaLnBrk="0" hangingPunct="0">
                <a:buNone/>
              </a:pPr>
              <a:endParaRPr lang="zh-CN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23" name="流程图: 接点 53"/>
            <p:cNvSpPr/>
            <p:nvPr/>
          </p:nvSpPr>
          <p:spPr>
            <a:xfrm>
              <a:off x="13203" y="71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 eaLnBrk="0" hangingPunct="0">
                <a:buNone/>
              </a:pPr>
              <a:endParaRPr lang="zh-CN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24" name="空心弧 18"/>
            <p:cNvSpPr/>
            <p:nvPr/>
          </p:nvSpPr>
          <p:spPr>
            <a:xfrm rot="5400000">
              <a:off x="13164" y="283"/>
              <a:ext cx="701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 eaLnBrk="0" hangingPunct="0">
                <a:buNone/>
              </a:pPr>
              <a:endParaRPr lang="zh-CN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25" name="流程图: 接点 55"/>
            <p:cNvSpPr/>
            <p:nvPr/>
          </p:nvSpPr>
          <p:spPr>
            <a:xfrm>
              <a:off x="15070" y="710"/>
              <a:ext cx="457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 eaLnBrk="0" hangingPunct="0">
                <a:buNone/>
              </a:pPr>
              <a:endParaRPr lang="zh-CN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26" name="空心弧 18"/>
            <p:cNvSpPr/>
            <p:nvPr/>
          </p:nvSpPr>
          <p:spPr>
            <a:xfrm rot="5400000">
              <a:off x="15032" y="285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 eaLnBrk="0" hangingPunct="0">
                <a:buNone/>
              </a:pPr>
              <a:endParaRPr lang="zh-CN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27" name="流程图: 接点 57"/>
            <p:cNvSpPr/>
            <p:nvPr/>
          </p:nvSpPr>
          <p:spPr>
            <a:xfrm>
              <a:off x="16906" y="71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 eaLnBrk="0" hangingPunct="0">
                <a:buNone/>
              </a:pPr>
              <a:endParaRPr lang="zh-CN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28" name="空心弧 18"/>
            <p:cNvSpPr/>
            <p:nvPr/>
          </p:nvSpPr>
          <p:spPr>
            <a:xfrm rot="5400000">
              <a:off x="16866" y="290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 eaLnBrk="0" hangingPunct="0">
                <a:buNone/>
              </a:pPr>
              <a:endParaRPr lang="zh-CN" altLang="en-US" sz="1350" dirty="0">
                <a:latin typeface="Arial" panose="020B0604020202020204" pitchFamily="34" charset="0"/>
              </a:endParaRPr>
            </a:p>
          </p:txBody>
        </p:sp>
      </p:grpSp>
      <p:sp>
        <p:nvSpPr>
          <p:cNvPr id="29" name="矩形: 一个圆顶角，剪去另一个顶角 64"/>
          <p:cNvSpPr/>
          <p:nvPr/>
        </p:nvSpPr>
        <p:spPr>
          <a:xfrm rot="16200000" flipV="1">
            <a:off x="8287544" y="1367433"/>
            <a:ext cx="900113" cy="242888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0" hangingPunct="0">
              <a:buNone/>
            </a:pPr>
            <a:endParaRPr lang="zh-CN" altLang="en-US" sz="1500" b="1" dirty="0">
              <a:solidFill>
                <a:srgbClr val="FFFFFF"/>
              </a:solidFill>
              <a:latin typeface="思源黑体 Heavy"/>
              <a:ea typeface="思源黑体 Heavy"/>
            </a:endParaRPr>
          </a:p>
        </p:txBody>
      </p:sp>
      <p:sp>
        <p:nvSpPr>
          <p:cNvPr id="30" name="矩形: 一个圆顶角，剪去另一个顶角 65"/>
          <p:cNvSpPr/>
          <p:nvPr/>
        </p:nvSpPr>
        <p:spPr>
          <a:xfrm rot="16200000" flipV="1">
            <a:off x="8260556" y="2100858"/>
            <a:ext cx="900113" cy="202406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0" hangingPunct="0">
              <a:buNone/>
            </a:pPr>
            <a:endParaRPr lang="zh-CN" altLang="en-US" sz="1500" b="1" dirty="0">
              <a:solidFill>
                <a:srgbClr val="FFFFFF"/>
              </a:solidFill>
              <a:latin typeface="思源黑体 Heavy"/>
              <a:ea typeface="思源黑体 Heavy"/>
            </a:endParaRPr>
          </a:p>
        </p:txBody>
      </p:sp>
      <p:sp>
        <p:nvSpPr>
          <p:cNvPr id="31" name="矩形: 一个圆顶角，剪去另一个顶角 66"/>
          <p:cNvSpPr/>
          <p:nvPr/>
        </p:nvSpPr>
        <p:spPr>
          <a:xfrm rot="16200000" flipV="1">
            <a:off x="8260556" y="2815233"/>
            <a:ext cx="900113" cy="202406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0" hangingPunct="0">
              <a:buNone/>
            </a:pPr>
            <a:endParaRPr lang="zh-CN" altLang="en-US" sz="1500" dirty="0">
              <a:solidFill>
                <a:srgbClr val="FFFFFF"/>
              </a:solidFill>
              <a:latin typeface="思源黑体 Heavy"/>
              <a:ea typeface="思源黑体 Heavy"/>
            </a:endParaRPr>
          </a:p>
        </p:txBody>
      </p:sp>
      <p:sp>
        <p:nvSpPr>
          <p:cNvPr id="32" name="矩形: 一个圆顶角，剪去另一个顶角 67"/>
          <p:cNvSpPr/>
          <p:nvPr/>
        </p:nvSpPr>
        <p:spPr>
          <a:xfrm rot="16200000" flipV="1">
            <a:off x="8260556" y="3528417"/>
            <a:ext cx="900113" cy="202406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0" hangingPunct="0">
              <a:buNone/>
            </a:pPr>
            <a:endParaRPr lang="zh-CN" altLang="en-US" sz="1500" dirty="0">
              <a:solidFill>
                <a:srgbClr val="FFFFFF"/>
              </a:solidFill>
              <a:latin typeface="思源黑体 Heavy"/>
              <a:ea typeface="思源黑体 Heavy"/>
            </a:endParaRPr>
          </a:p>
        </p:txBody>
      </p:sp>
      <p:sp>
        <p:nvSpPr>
          <p:cNvPr id="33" name="矩形: 一个圆顶角，剪去另一个顶角 68"/>
          <p:cNvSpPr/>
          <p:nvPr/>
        </p:nvSpPr>
        <p:spPr>
          <a:xfrm rot="16200000" flipV="1">
            <a:off x="8260556" y="4242792"/>
            <a:ext cx="900113" cy="202406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0" hangingPunct="0">
              <a:buNone/>
            </a:pPr>
            <a:endParaRPr lang="zh-CN" altLang="en-US" sz="1500" dirty="0">
              <a:solidFill>
                <a:srgbClr val="FFFFFF"/>
              </a:solidFill>
              <a:latin typeface="思源黑体 Heavy"/>
              <a:ea typeface="思源黑体 Heavy"/>
            </a:endParaRPr>
          </a:p>
        </p:txBody>
      </p:sp>
      <p:sp>
        <p:nvSpPr>
          <p:cNvPr id="34" name="矩形: 一个圆顶角，剪去另一个顶角 34"/>
          <p:cNvSpPr/>
          <p:nvPr/>
        </p:nvSpPr>
        <p:spPr>
          <a:xfrm rot="5400000" flipV="1">
            <a:off x="-57150" y="690563"/>
            <a:ext cx="898525" cy="202406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0" hangingPunct="0">
              <a:buNone/>
            </a:pPr>
            <a:endParaRPr lang="zh-CN" altLang="en-US" sz="1500" b="1" dirty="0">
              <a:solidFill>
                <a:srgbClr val="FFFFFF"/>
              </a:solidFill>
              <a:latin typeface="思源黑体 Heavy"/>
              <a:ea typeface="思源黑体 Heavy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1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4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" name="Google Shape;237;p4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4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4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4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4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4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4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4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4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4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4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4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4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4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4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4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4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4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4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4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4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4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4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4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4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821325" y="1232150"/>
            <a:ext cx="7501200" cy="3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287196" y="4383386"/>
            <a:ext cx="794710" cy="68675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4"/>
          <p:cNvSpPr/>
          <p:nvPr/>
        </p:nvSpPr>
        <p:spPr>
          <a:xfrm>
            <a:off x="7109750" y="7326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"/>
          <p:cNvSpPr/>
          <p:nvPr/>
        </p:nvSpPr>
        <p:spPr>
          <a:xfrm>
            <a:off x="1324400" y="55106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4"/>
          <p:cNvGrpSpPr/>
          <p:nvPr/>
        </p:nvGrpSpPr>
        <p:grpSpPr>
          <a:xfrm>
            <a:off x="7636900" y="441350"/>
            <a:ext cx="291375" cy="281375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8088375" y="123213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"/>
          <p:cNvSpPr/>
          <p:nvPr/>
        </p:nvSpPr>
        <p:spPr>
          <a:xfrm>
            <a:off x="1023000" y="1014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 panose="020B0704020202020204" charset="-127"/>
              <a:buNone/>
              <a:defRPr sz="2800" b="1">
                <a:solidFill>
                  <a:schemeClr val="accent6"/>
                </a:solidFill>
                <a:latin typeface="Jua" panose="020B0704020202020204" charset="-127"/>
                <a:ea typeface="Jua" panose="020B0704020202020204" charset="-127"/>
                <a:cs typeface="Jua" panose="020B0704020202020204" charset="-127"/>
                <a:sym typeface="Jua" panose="020B0704020202020204" charset="-127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 panose="020B0704020202020204" charset="-127"/>
              <a:buNone/>
              <a:defRPr sz="2800" b="1">
                <a:solidFill>
                  <a:schemeClr val="accent6"/>
                </a:solidFill>
                <a:latin typeface="Jua" panose="020B0704020202020204" charset="-127"/>
                <a:ea typeface="Jua" panose="020B0704020202020204" charset="-127"/>
                <a:cs typeface="Jua" panose="020B0704020202020204" charset="-127"/>
                <a:sym typeface="Jua" panose="020B0704020202020204" charset="-127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 panose="020B0704020202020204" charset="-127"/>
              <a:buNone/>
              <a:defRPr sz="2800" b="1">
                <a:solidFill>
                  <a:schemeClr val="accent6"/>
                </a:solidFill>
                <a:latin typeface="Jua" panose="020B0704020202020204" charset="-127"/>
                <a:ea typeface="Jua" panose="020B0704020202020204" charset="-127"/>
                <a:cs typeface="Jua" panose="020B0704020202020204" charset="-127"/>
                <a:sym typeface="Jua" panose="020B0704020202020204" charset="-127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 panose="020B0704020202020204" charset="-127"/>
              <a:buNone/>
              <a:defRPr sz="2800" b="1">
                <a:solidFill>
                  <a:schemeClr val="accent6"/>
                </a:solidFill>
                <a:latin typeface="Jua" panose="020B0704020202020204" charset="-127"/>
                <a:ea typeface="Jua" panose="020B0704020202020204" charset="-127"/>
                <a:cs typeface="Jua" panose="020B0704020202020204" charset="-127"/>
                <a:sym typeface="Jua" panose="020B0704020202020204" charset="-127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 panose="020B0704020202020204" charset="-127"/>
              <a:buNone/>
              <a:defRPr sz="2800" b="1">
                <a:solidFill>
                  <a:schemeClr val="accent6"/>
                </a:solidFill>
                <a:latin typeface="Jua" panose="020B0704020202020204" charset="-127"/>
                <a:ea typeface="Jua" panose="020B0704020202020204" charset="-127"/>
                <a:cs typeface="Jua" panose="020B0704020202020204" charset="-127"/>
                <a:sym typeface="Jua" panose="020B0704020202020204" charset="-127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 panose="020B0704020202020204" charset="-127"/>
              <a:buNone/>
              <a:defRPr sz="2800" b="1">
                <a:solidFill>
                  <a:schemeClr val="accent6"/>
                </a:solidFill>
                <a:latin typeface="Jua" panose="020B0704020202020204" charset="-127"/>
                <a:ea typeface="Jua" panose="020B0704020202020204" charset="-127"/>
                <a:cs typeface="Jua" panose="020B0704020202020204" charset="-127"/>
                <a:sym typeface="Jua" panose="020B0704020202020204" charset="-127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 panose="020B0704020202020204" charset="-127"/>
              <a:buNone/>
              <a:defRPr sz="2800" b="1">
                <a:solidFill>
                  <a:schemeClr val="accent6"/>
                </a:solidFill>
                <a:latin typeface="Jua" panose="020B0704020202020204" charset="-127"/>
                <a:ea typeface="Jua" panose="020B0704020202020204" charset="-127"/>
                <a:cs typeface="Jua" panose="020B0704020202020204" charset="-127"/>
                <a:sym typeface="Jua" panose="020B0704020202020204" charset="-127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 panose="020B0704020202020204" charset="-127"/>
              <a:buNone/>
              <a:defRPr sz="2800" b="1">
                <a:solidFill>
                  <a:schemeClr val="accent6"/>
                </a:solidFill>
                <a:latin typeface="Jua" panose="020B0704020202020204" charset="-127"/>
                <a:ea typeface="Jua" panose="020B0704020202020204" charset="-127"/>
                <a:cs typeface="Jua" panose="020B0704020202020204" charset="-127"/>
                <a:sym typeface="Jua" panose="020B0704020202020204" charset="-127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 panose="020B0704020202020204" charset="-127"/>
              <a:buNone/>
              <a:defRPr sz="2800" b="1">
                <a:solidFill>
                  <a:schemeClr val="accent6"/>
                </a:solidFill>
                <a:latin typeface="Jua" panose="020B0704020202020204" charset="-127"/>
                <a:ea typeface="Jua" panose="020B0704020202020204" charset="-127"/>
                <a:cs typeface="Jua" panose="020B0704020202020204" charset="-127"/>
                <a:sym typeface="Jua" panose="020B0704020202020204" charset="-127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 panose="020B0704020202020204"/>
              <a:buChar char="●"/>
              <a:defRPr sz="1600">
                <a:solidFill>
                  <a:srgbClr val="174A80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 panose="020B0704020202020204"/>
              <a:buChar char="○"/>
              <a:defRPr sz="1600">
                <a:solidFill>
                  <a:srgbClr val="174A80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 panose="020B0704020202020204"/>
              <a:buChar char="■"/>
              <a:defRPr sz="1600">
                <a:solidFill>
                  <a:srgbClr val="174A80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 panose="020B0704020202020204"/>
              <a:buChar char="●"/>
              <a:defRPr sz="1600">
                <a:solidFill>
                  <a:srgbClr val="174A80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 panose="020B0704020202020204"/>
              <a:buChar char="○"/>
              <a:defRPr sz="1600">
                <a:solidFill>
                  <a:srgbClr val="174A80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 panose="020B0704020202020204"/>
              <a:buChar char="■"/>
              <a:defRPr sz="1600">
                <a:solidFill>
                  <a:srgbClr val="174A80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 panose="020B0704020202020204"/>
              <a:buChar char="●"/>
              <a:defRPr sz="1600">
                <a:solidFill>
                  <a:srgbClr val="174A80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 panose="020B0704020202020204"/>
              <a:buChar char="○"/>
              <a:defRPr sz="1600">
                <a:solidFill>
                  <a:srgbClr val="174A80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 panose="020B0704020202020204"/>
              <a:buChar char="■"/>
              <a:defRPr sz="1600">
                <a:solidFill>
                  <a:srgbClr val="174A80"/>
                </a:solidFill>
                <a:latin typeface="Quicksand Light" panose="020B0704020202020204"/>
                <a:ea typeface="Quicksand Light" panose="020B0704020202020204"/>
                <a:cs typeface="Quicksand Light" panose="020B0704020202020204"/>
                <a:sym typeface="Quicksand Light" panose="020B07040202020202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wmf"/><Relationship Id="rId18" Type="http://schemas.openxmlformats.org/officeDocument/2006/relationships/oleObject" Target="../embeddings/oleObject5.bin"/><Relationship Id="rId26" Type="http://schemas.openxmlformats.org/officeDocument/2006/relationships/oleObject" Target="../embeddings/oleObject9.bin"/><Relationship Id="rId39" Type="http://schemas.openxmlformats.org/officeDocument/2006/relationships/image" Target="../media/image33.wmf"/><Relationship Id="rId21" Type="http://schemas.openxmlformats.org/officeDocument/2006/relationships/image" Target="../media/image26.wmf"/><Relationship Id="rId34" Type="http://schemas.openxmlformats.org/officeDocument/2006/relationships/image" Target="../media/image31.wmf"/><Relationship Id="rId42" Type="http://schemas.openxmlformats.org/officeDocument/2006/relationships/image" Target="../media/image17.png"/><Relationship Id="rId7" Type="http://schemas.openxmlformats.org/officeDocument/2006/relationships/image" Target="../media/image34.png"/><Relationship Id="rId2" Type="http://schemas.microsoft.com/office/2007/relationships/media" Target="file:///D:\Ph&#432;&#417;ng\2021-2022\GROUP%20TO&#193;N\CTST%207\BAI%20TAP%20CUOI%20CHUONG%204%20-TIET%2055-56%20GVSB%20PtPt%20Phuong\y2mate.com%20-%203%20Minute%20Kids%20Cleanup%20Countdown%20with%20Song%20HD_1080p.mp4" TargetMode="External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6.bin"/><Relationship Id="rId29" Type="http://schemas.openxmlformats.org/officeDocument/2006/relationships/oleObject" Target="../embeddings/oleObject11.bin"/><Relationship Id="rId41" Type="http://schemas.openxmlformats.org/officeDocument/2006/relationships/oleObject" Target="../embeddings/oleObject19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image" Target="../media/image21.wmf"/><Relationship Id="rId24" Type="http://schemas.openxmlformats.org/officeDocument/2006/relationships/oleObject" Target="../embeddings/oleObject8.bin"/><Relationship Id="rId32" Type="http://schemas.openxmlformats.org/officeDocument/2006/relationships/oleObject" Target="../embeddings/oleObject13.bin"/><Relationship Id="rId37" Type="http://schemas.openxmlformats.org/officeDocument/2006/relationships/oleObject" Target="../embeddings/oleObject16.bin"/><Relationship Id="rId40" Type="http://schemas.openxmlformats.org/officeDocument/2006/relationships/oleObject" Target="../embeddings/oleObject18.bin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23.wmf"/><Relationship Id="rId23" Type="http://schemas.openxmlformats.org/officeDocument/2006/relationships/image" Target="../media/image27.wmf"/><Relationship Id="rId28" Type="http://schemas.openxmlformats.org/officeDocument/2006/relationships/oleObject" Target="../embeddings/oleObject10.bin"/><Relationship Id="rId36" Type="http://schemas.openxmlformats.org/officeDocument/2006/relationships/image" Target="../media/image32.wm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25.wmf"/><Relationship Id="rId31" Type="http://schemas.openxmlformats.org/officeDocument/2006/relationships/image" Target="../media/image30.wmf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6.emf"/><Relationship Id="rId14" Type="http://schemas.openxmlformats.org/officeDocument/2006/relationships/oleObject" Target="../embeddings/oleObject3.bin"/><Relationship Id="rId22" Type="http://schemas.openxmlformats.org/officeDocument/2006/relationships/oleObject" Target="../embeddings/oleObject7.bin"/><Relationship Id="rId27" Type="http://schemas.openxmlformats.org/officeDocument/2006/relationships/image" Target="../media/image29.wmf"/><Relationship Id="rId30" Type="http://schemas.openxmlformats.org/officeDocument/2006/relationships/oleObject" Target="../embeddings/oleObject12.bin"/><Relationship Id="rId35" Type="http://schemas.openxmlformats.org/officeDocument/2006/relationships/oleObject" Target="../embeddings/oleObject15.bin"/><Relationship Id="rId8" Type="http://schemas.openxmlformats.org/officeDocument/2006/relationships/image" Target="../media/image35.png"/><Relationship Id="rId3" Type="http://schemas.openxmlformats.org/officeDocument/2006/relationships/video" Target="file:///D:\Ph&#432;&#417;ng\2021-2022\GROUP%20TO&#193;N\CTST%207\BAI%20TAP%20CUOI%20CHUONG%204%20-TIET%2055-56%20GVSB%20PtPt%20Phuong\y2mate.com%20-%203%20Minute%20Kids%20Cleanup%20Countdown%20with%20Song%20HD_1080p.mp4" TargetMode="External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24.wmf"/><Relationship Id="rId25" Type="http://schemas.openxmlformats.org/officeDocument/2006/relationships/image" Target="../media/image28.wmf"/><Relationship Id="rId33" Type="http://schemas.openxmlformats.org/officeDocument/2006/relationships/oleObject" Target="../embeddings/oleObject14.bin"/><Relationship Id="rId38" Type="http://schemas.openxmlformats.org/officeDocument/2006/relationships/oleObject" Target="../embeddings/oleObject1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41.wmf"/><Relationship Id="rId3" Type="http://schemas.openxmlformats.org/officeDocument/2006/relationships/video" Target="../media/media1.mp4"/><Relationship Id="rId21" Type="http://schemas.openxmlformats.org/officeDocument/2006/relationships/oleObject" Target="../embeddings/oleObject27.bin"/><Relationship Id="rId7" Type="http://schemas.openxmlformats.org/officeDocument/2006/relationships/image" Target="../media/image34.png"/><Relationship Id="rId12" Type="http://schemas.openxmlformats.org/officeDocument/2006/relationships/image" Target="../media/image38.wmf"/><Relationship Id="rId17" Type="http://schemas.openxmlformats.org/officeDocument/2006/relationships/oleObject" Target="../embeddings/oleObject24.bin"/><Relationship Id="rId2" Type="http://schemas.microsoft.com/office/2007/relationships/media" Target="../media/media1.mp4"/><Relationship Id="rId16" Type="http://schemas.openxmlformats.org/officeDocument/2006/relationships/image" Target="../media/image40.wmf"/><Relationship Id="rId20" Type="http://schemas.openxmlformats.org/officeDocument/2006/relationships/oleObject" Target="../embeddings/oleObject26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11" Type="http://schemas.openxmlformats.org/officeDocument/2006/relationships/oleObject" Target="../embeddings/oleObject21.bin"/><Relationship Id="rId5" Type="http://schemas.openxmlformats.org/officeDocument/2006/relationships/notesSlide" Target="../notesSlides/notesSlide8.xml"/><Relationship Id="rId15" Type="http://schemas.openxmlformats.org/officeDocument/2006/relationships/oleObject" Target="../embeddings/oleObject23.bin"/><Relationship Id="rId23" Type="http://schemas.openxmlformats.org/officeDocument/2006/relationships/image" Target="../media/image17.png"/><Relationship Id="rId10" Type="http://schemas.openxmlformats.org/officeDocument/2006/relationships/image" Target="../media/image37.wmf"/><Relationship Id="rId19" Type="http://schemas.openxmlformats.org/officeDocument/2006/relationships/oleObject" Target="../embeddings/oleObject25.bin"/><Relationship Id="rId4" Type="http://schemas.openxmlformats.org/officeDocument/2006/relationships/slideLayout" Target="../slideLayouts/slideLayout11.xml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39.wmf"/><Relationship Id="rId22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40.w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7.wmf"/><Relationship Id="rId12" Type="http://schemas.openxmlformats.org/officeDocument/2006/relationships/oleObject" Target="../embeddings/oleObject31.bin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43.e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39.wmf"/><Relationship Id="rId5" Type="http://schemas.openxmlformats.org/officeDocument/2006/relationships/image" Target="../media/image42.png"/><Relationship Id="rId15" Type="http://schemas.openxmlformats.org/officeDocument/2006/relationships/oleObject" Target="../embeddings/oleObject33.bin"/><Relationship Id="rId10" Type="http://schemas.openxmlformats.org/officeDocument/2006/relationships/oleObject" Target="../embeddings/oleObject30.bin"/><Relationship Id="rId4" Type="http://schemas.openxmlformats.org/officeDocument/2006/relationships/image" Target="../media/image3.png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3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38.bin"/><Relationship Id="rId18" Type="http://schemas.openxmlformats.org/officeDocument/2006/relationships/oleObject" Target="../embeddings/oleObject41.bin"/><Relationship Id="rId3" Type="http://schemas.openxmlformats.org/officeDocument/2006/relationships/notesSlide" Target="../notesSlides/notesSlide10.xml"/><Relationship Id="rId21" Type="http://schemas.openxmlformats.org/officeDocument/2006/relationships/oleObject" Target="../embeddings/oleObject44.bin"/><Relationship Id="rId7" Type="http://schemas.openxmlformats.org/officeDocument/2006/relationships/oleObject" Target="../embeddings/oleObject34.bin"/><Relationship Id="rId12" Type="http://schemas.openxmlformats.org/officeDocument/2006/relationships/oleObject" Target="../embeddings/oleObject37.bin"/><Relationship Id="rId17" Type="http://schemas.openxmlformats.org/officeDocument/2006/relationships/oleObject" Target="../embeddings/oleObject40.bin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40.wmf"/><Relationship Id="rId20" Type="http://schemas.openxmlformats.org/officeDocument/2006/relationships/oleObject" Target="../embeddings/oleObject43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emf"/><Relationship Id="rId11" Type="http://schemas.openxmlformats.org/officeDocument/2006/relationships/oleObject" Target="../embeddings/oleObject36.bin"/><Relationship Id="rId5" Type="http://schemas.openxmlformats.org/officeDocument/2006/relationships/image" Target="../media/image42.png"/><Relationship Id="rId15" Type="http://schemas.openxmlformats.org/officeDocument/2006/relationships/oleObject" Target="../embeddings/oleObject39.bin"/><Relationship Id="rId23" Type="http://schemas.openxmlformats.org/officeDocument/2006/relationships/image" Target="../media/image45.wmf"/><Relationship Id="rId10" Type="http://schemas.openxmlformats.org/officeDocument/2006/relationships/image" Target="../media/image38.wmf"/><Relationship Id="rId19" Type="http://schemas.openxmlformats.org/officeDocument/2006/relationships/oleObject" Target="../embeddings/oleObject42.bin"/><Relationship Id="rId4" Type="http://schemas.openxmlformats.org/officeDocument/2006/relationships/image" Target="../media/image3.png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44.wmf"/><Relationship Id="rId22" Type="http://schemas.openxmlformats.org/officeDocument/2006/relationships/oleObject" Target="../embeddings/oleObject4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oleObject" Target="../embeddings/oleObject49.bin"/><Relationship Id="rId18" Type="http://schemas.openxmlformats.org/officeDocument/2006/relationships/oleObject" Target="../embeddings/oleObject52.bin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53.wmf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49.wmf"/><Relationship Id="rId17" Type="http://schemas.openxmlformats.org/officeDocument/2006/relationships/image" Target="../media/image51.wmf"/><Relationship Id="rId2" Type="http://schemas.openxmlformats.org/officeDocument/2006/relationships/slideLayout" Target="../slideLayouts/slideLayout11.xml"/><Relationship Id="rId16" Type="http://schemas.openxmlformats.org/officeDocument/2006/relationships/oleObject" Target="../embeddings/oleObject51.bin"/><Relationship Id="rId20" Type="http://schemas.openxmlformats.org/officeDocument/2006/relationships/oleObject" Target="../embeddings/oleObject53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55.emf"/><Relationship Id="rId11" Type="http://schemas.openxmlformats.org/officeDocument/2006/relationships/oleObject" Target="../embeddings/oleObject48.bin"/><Relationship Id="rId5" Type="http://schemas.openxmlformats.org/officeDocument/2006/relationships/image" Target="../media/image46.png"/><Relationship Id="rId15" Type="http://schemas.openxmlformats.org/officeDocument/2006/relationships/image" Target="../media/image50.wmf"/><Relationship Id="rId23" Type="http://schemas.openxmlformats.org/officeDocument/2006/relationships/image" Target="../media/image54.wmf"/><Relationship Id="rId10" Type="http://schemas.openxmlformats.org/officeDocument/2006/relationships/image" Target="../media/image48.wmf"/><Relationship Id="rId19" Type="http://schemas.openxmlformats.org/officeDocument/2006/relationships/image" Target="../media/image52.w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47.bin"/><Relationship Id="rId14" Type="http://schemas.openxmlformats.org/officeDocument/2006/relationships/oleObject" Target="../embeddings/oleObject50.bin"/><Relationship Id="rId22" Type="http://schemas.openxmlformats.org/officeDocument/2006/relationships/oleObject" Target="../embeddings/oleObject5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oleObject" Target="../embeddings/oleObject57.bin"/><Relationship Id="rId18" Type="http://schemas.openxmlformats.org/officeDocument/2006/relationships/oleObject" Target="../embeddings/oleObject60.bin"/><Relationship Id="rId3" Type="http://schemas.openxmlformats.org/officeDocument/2006/relationships/video" Target="../media/media1.mp4"/><Relationship Id="rId21" Type="http://schemas.openxmlformats.org/officeDocument/2006/relationships/oleObject" Target="../embeddings/oleObject62.bin"/><Relationship Id="rId7" Type="http://schemas.openxmlformats.org/officeDocument/2006/relationships/image" Target="../media/image34.png"/><Relationship Id="rId12" Type="http://schemas.openxmlformats.org/officeDocument/2006/relationships/image" Target="../media/image57.wmf"/><Relationship Id="rId17" Type="http://schemas.openxmlformats.org/officeDocument/2006/relationships/oleObject" Target="../embeddings/oleObject59.bin"/><Relationship Id="rId2" Type="http://schemas.microsoft.com/office/2007/relationships/media" Target="../media/media1.mp4"/><Relationship Id="rId16" Type="http://schemas.openxmlformats.org/officeDocument/2006/relationships/image" Target="../media/image59.wmf"/><Relationship Id="rId20" Type="http://schemas.openxmlformats.org/officeDocument/2006/relationships/oleObject" Target="../embeddings/oleObject61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png"/><Relationship Id="rId11" Type="http://schemas.openxmlformats.org/officeDocument/2006/relationships/oleObject" Target="../embeddings/oleObject56.bin"/><Relationship Id="rId24" Type="http://schemas.openxmlformats.org/officeDocument/2006/relationships/image" Target="../media/image60.wmf"/><Relationship Id="rId5" Type="http://schemas.openxmlformats.org/officeDocument/2006/relationships/notesSlide" Target="../notesSlides/notesSlide13.xml"/><Relationship Id="rId15" Type="http://schemas.openxmlformats.org/officeDocument/2006/relationships/oleObject" Target="../embeddings/oleObject58.bin"/><Relationship Id="rId23" Type="http://schemas.openxmlformats.org/officeDocument/2006/relationships/oleObject" Target="../embeddings/oleObject64.bin"/><Relationship Id="rId10" Type="http://schemas.openxmlformats.org/officeDocument/2006/relationships/image" Target="../media/image56.wmf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11.xml"/><Relationship Id="rId9" Type="http://schemas.openxmlformats.org/officeDocument/2006/relationships/oleObject" Target="../embeddings/oleObject55.bin"/><Relationship Id="rId14" Type="http://schemas.openxmlformats.org/officeDocument/2006/relationships/image" Target="../media/image58.wmf"/><Relationship Id="rId22" Type="http://schemas.openxmlformats.org/officeDocument/2006/relationships/oleObject" Target="../embeddings/oleObject6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GIF"/><Relationship Id="rId5" Type="http://schemas.openxmlformats.org/officeDocument/2006/relationships/image" Target="../media/image62.GIF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18" Type="http://schemas.openxmlformats.org/officeDocument/2006/relationships/image" Target="../media/image65.wmf"/><Relationship Id="rId26" Type="http://schemas.openxmlformats.org/officeDocument/2006/relationships/oleObject" Target="../embeddings/oleObject71.bin"/><Relationship Id="rId39" Type="http://schemas.openxmlformats.org/officeDocument/2006/relationships/image" Target="../media/image75.wmf"/><Relationship Id="rId21" Type="http://schemas.openxmlformats.org/officeDocument/2006/relationships/oleObject" Target="../embeddings/oleObject68.bin"/><Relationship Id="rId34" Type="http://schemas.openxmlformats.org/officeDocument/2006/relationships/oleObject" Target="../embeddings/oleObject75.bin"/><Relationship Id="rId42" Type="http://schemas.openxmlformats.org/officeDocument/2006/relationships/oleObject" Target="../embeddings/oleObject79.bin"/><Relationship Id="rId7" Type="http://schemas.openxmlformats.org/officeDocument/2006/relationships/image" Target="../media/image79.jpe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64.wmf"/><Relationship Id="rId29" Type="http://schemas.openxmlformats.org/officeDocument/2006/relationships/image" Target="../media/image70.wmf"/><Relationship Id="rId1" Type="http://schemas.openxmlformats.org/officeDocument/2006/relationships/vmlDrawing" Target="../drawings/vmlDrawing7.vml"/><Relationship Id="rId6" Type="http://schemas.openxmlformats.org/officeDocument/2006/relationships/audio" Target="../media/audio5.wav"/><Relationship Id="rId11" Type="http://schemas.openxmlformats.org/officeDocument/2006/relationships/image" Target="../media/image81.png"/><Relationship Id="rId24" Type="http://schemas.openxmlformats.org/officeDocument/2006/relationships/oleObject" Target="../embeddings/oleObject70.bin"/><Relationship Id="rId32" Type="http://schemas.openxmlformats.org/officeDocument/2006/relationships/oleObject" Target="../embeddings/oleObject74.bin"/><Relationship Id="rId37" Type="http://schemas.openxmlformats.org/officeDocument/2006/relationships/image" Target="../media/image74.wmf"/><Relationship Id="rId40" Type="http://schemas.openxmlformats.org/officeDocument/2006/relationships/oleObject" Target="../embeddings/oleObject78.bin"/><Relationship Id="rId45" Type="http://schemas.openxmlformats.org/officeDocument/2006/relationships/image" Target="../media/image78.wmf"/><Relationship Id="rId5" Type="http://schemas.openxmlformats.org/officeDocument/2006/relationships/audio" Target="../media/audio4.wav"/><Relationship Id="rId15" Type="http://schemas.openxmlformats.org/officeDocument/2006/relationships/oleObject" Target="../embeddings/oleObject65.bin"/><Relationship Id="rId23" Type="http://schemas.openxmlformats.org/officeDocument/2006/relationships/oleObject" Target="../embeddings/oleObject69.bin"/><Relationship Id="rId28" Type="http://schemas.openxmlformats.org/officeDocument/2006/relationships/oleObject" Target="../embeddings/oleObject72.bin"/><Relationship Id="rId36" Type="http://schemas.openxmlformats.org/officeDocument/2006/relationships/oleObject" Target="../embeddings/oleObject76.bin"/><Relationship Id="rId10" Type="http://schemas.openxmlformats.org/officeDocument/2006/relationships/image" Target="../media/image63.GIF"/><Relationship Id="rId19" Type="http://schemas.openxmlformats.org/officeDocument/2006/relationships/oleObject" Target="../embeddings/oleObject67.bin"/><Relationship Id="rId31" Type="http://schemas.openxmlformats.org/officeDocument/2006/relationships/image" Target="../media/image71.wmf"/><Relationship Id="rId44" Type="http://schemas.openxmlformats.org/officeDocument/2006/relationships/oleObject" Target="../embeddings/oleObject80.bin"/><Relationship Id="rId4" Type="http://schemas.openxmlformats.org/officeDocument/2006/relationships/audio" Target="../media/audio2.wav"/><Relationship Id="rId9" Type="http://schemas.openxmlformats.org/officeDocument/2006/relationships/image" Target="../media/image62.GIF"/><Relationship Id="rId14" Type="http://schemas.openxmlformats.org/officeDocument/2006/relationships/image" Target="../media/image84.emf"/><Relationship Id="rId22" Type="http://schemas.openxmlformats.org/officeDocument/2006/relationships/image" Target="../media/image67.wmf"/><Relationship Id="rId27" Type="http://schemas.openxmlformats.org/officeDocument/2006/relationships/image" Target="../media/image69.wmf"/><Relationship Id="rId30" Type="http://schemas.openxmlformats.org/officeDocument/2006/relationships/oleObject" Target="../embeddings/oleObject73.bin"/><Relationship Id="rId35" Type="http://schemas.openxmlformats.org/officeDocument/2006/relationships/image" Target="../media/image73.wmf"/><Relationship Id="rId43" Type="http://schemas.openxmlformats.org/officeDocument/2006/relationships/image" Target="../media/image77.wmf"/><Relationship Id="rId8" Type="http://schemas.openxmlformats.org/officeDocument/2006/relationships/image" Target="../media/image80.png"/><Relationship Id="rId3" Type="http://schemas.openxmlformats.org/officeDocument/2006/relationships/audio" Target="../media/audio1.wav"/><Relationship Id="rId12" Type="http://schemas.openxmlformats.org/officeDocument/2006/relationships/image" Target="../media/image82.png"/><Relationship Id="rId17" Type="http://schemas.openxmlformats.org/officeDocument/2006/relationships/oleObject" Target="../embeddings/oleObject66.bin"/><Relationship Id="rId25" Type="http://schemas.openxmlformats.org/officeDocument/2006/relationships/image" Target="../media/image68.wmf"/><Relationship Id="rId33" Type="http://schemas.openxmlformats.org/officeDocument/2006/relationships/image" Target="../media/image72.wmf"/><Relationship Id="rId38" Type="http://schemas.openxmlformats.org/officeDocument/2006/relationships/oleObject" Target="../embeddings/oleObject77.bin"/><Relationship Id="rId20" Type="http://schemas.openxmlformats.org/officeDocument/2006/relationships/image" Target="../media/image66.wmf"/><Relationship Id="rId41" Type="http://schemas.openxmlformats.org/officeDocument/2006/relationships/image" Target="../media/image76.w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18" Type="http://schemas.openxmlformats.org/officeDocument/2006/relationships/oleObject" Target="../embeddings/oleObject83.bin"/><Relationship Id="rId26" Type="http://schemas.openxmlformats.org/officeDocument/2006/relationships/oleObject" Target="../embeddings/oleObject87.bin"/><Relationship Id="rId39" Type="http://schemas.openxmlformats.org/officeDocument/2006/relationships/image" Target="../media/image97.wmf"/><Relationship Id="rId21" Type="http://schemas.openxmlformats.org/officeDocument/2006/relationships/image" Target="../media/image88.wmf"/><Relationship Id="rId34" Type="http://schemas.openxmlformats.org/officeDocument/2006/relationships/oleObject" Target="../embeddings/oleObject91.bin"/><Relationship Id="rId42" Type="http://schemas.openxmlformats.org/officeDocument/2006/relationships/oleObject" Target="../embeddings/oleObject95.bin"/><Relationship Id="rId7" Type="http://schemas.openxmlformats.org/officeDocument/2006/relationships/image" Target="../media/image79.jpeg"/><Relationship Id="rId2" Type="http://schemas.openxmlformats.org/officeDocument/2006/relationships/slideLayout" Target="../slideLayouts/slideLayout20.xml"/><Relationship Id="rId16" Type="http://schemas.openxmlformats.org/officeDocument/2006/relationships/oleObject" Target="../embeddings/oleObject82.bin"/><Relationship Id="rId29" Type="http://schemas.openxmlformats.org/officeDocument/2006/relationships/image" Target="../media/image92.wmf"/><Relationship Id="rId1" Type="http://schemas.openxmlformats.org/officeDocument/2006/relationships/vmlDrawing" Target="../drawings/vmlDrawing8.vml"/><Relationship Id="rId6" Type="http://schemas.openxmlformats.org/officeDocument/2006/relationships/audio" Target="../media/audio5.wav"/><Relationship Id="rId11" Type="http://schemas.openxmlformats.org/officeDocument/2006/relationships/image" Target="../media/image81.png"/><Relationship Id="rId24" Type="http://schemas.openxmlformats.org/officeDocument/2006/relationships/oleObject" Target="../embeddings/oleObject86.bin"/><Relationship Id="rId32" Type="http://schemas.openxmlformats.org/officeDocument/2006/relationships/oleObject" Target="../embeddings/oleObject90.bin"/><Relationship Id="rId37" Type="http://schemas.openxmlformats.org/officeDocument/2006/relationships/image" Target="../media/image96.wmf"/><Relationship Id="rId40" Type="http://schemas.openxmlformats.org/officeDocument/2006/relationships/oleObject" Target="../embeddings/oleObject94.bin"/><Relationship Id="rId45" Type="http://schemas.openxmlformats.org/officeDocument/2006/relationships/image" Target="../media/image100.wmf"/><Relationship Id="rId5" Type="http://schemas.openxmlformats.org/officeDocument/2006/relationships/audio" Target="../media/audio4.wav"/><Relationship Id="rId15" Type="http://schemas.openxmlformats.org/officeDocument/2006/relationships/image" Target="../media/image85.wmf"/><Relationship Id="rId23" Type="http://schemas.openxmlformats.org/officeDocument/2006/relationships/image" Target="../media/image89.wmf"/><Relationship Id="rId28" Type="http://schemas.openxmlformats.org/officeDocument/2006/relationships/oleObject" Target="../embeddings/oleObject88.bin"/><Relationship Id="rId36" Type="http://schemas.openxmlformats.org/officeDocument/2006/relationships/oleObject" Target="../embeddings/oleObject92.bin"/><Relationship Id="rId10" Type="http://schemas.openxmlformats.org/officeDocument/2006/relationships/image" Target="../media/image63.GIF"/><Relationship Id="rId19" Type="http://schemas.openxmlformats.org/officeDocument/2006/relationships/image" Target="../media/image87.wmf"/><Relationship Id="rId31" Type="http://schemas.openxmlformats.org/officeDocument/2006/relationships/image" Target="../media/image93.wmf"/><Relationship Id="rId44" Type="http://schemas.openxmlformats.org/officeDocument/2006/relationships/oleObject" Target="../embeddings/oleObject96.bin"/><Relationship Id="rId4" Type="http://schemas.openxmlformats.org/officeDocument/2006/relationships/audio" Target="../media/audio2.wav"/><Relationship Id="rId9" Type="http://schemas.openxmlformats.org/officeDocument/2006/relationships/image" Target="../media/image62.GIF"/><Relationship Id="rId14" Type="http://schemas.openxmlformats.org/officeDocument/2006/relationships/oleObject" Target="../embeddings/oleObject81.bin"/><Relationship Id="rId22" Type="http://schemas.openxmlformats.org/officeDocument/2006/relationships/oleObject" Target="../embeddings/oleObject85.bin"/><Relationship Id="rId27" Type="http://schemas.openxmlformats.org/officeDocument/2006/relationships/image" Target="../media/image91.wmf"/><Relationship Id="rId30" Type="http://schemas.openxmlformats.org/officeDocument/2006/relationships/oleObject" Target="../embeddings/oleObject89.bin"/><Relationship Id="rId35" Type="http://schemas.openxmlformats.org/officeDocument/2006/relationships/image" Target="../media/image95.wmf"/><Relationship Id="rId43" Type="http://schemas.openxmlformats.org/officeDocument/2006/relationships/image" Target="../media/image99.wmf"/><Relationship Id="rId8" Type="http://schemas.openxmlformats.org/officeDocument/2006/relationships/image" Target="../media/image80.png"/><Relationship Id="rId3" Type="http://schemas.openxmlformats.org/officeDocument/2006/relationships/audio" Target="../media/audio1.wav"/><Relationship Id="rId12" Type="http://schemas.openxmlformats.org/officeDocument/2006/relationships/image" Target="../media/image82.png"/><Relationship Id="rId17" Type="http://schemas.openxmlformats.org/officeDocument/2006/relationships/image" Target="../media/image86.wmf"/><Relationship Id="rId25" Type="http://schemas.openxmlformats.org/officeDocument/2006/relationships/image" Target="../media/image90.wmf"/><Relationship Id="rId33" Type="http://schemas.openxmlformats.org/officeDocument/2006/relationships/image" Target="../media/image94.wmf"/><Relationship Id="rId38" Type="http://schemas.openxmlformats.org/officeDocument/2006/relationships/oleObject" Target="../embeddings/oleObject93.bin"/><Relationship Id="rId46" Type="http://schemas.openxmlformats.org/officeDocument/2006/relationships/image" Target="../media/image101.emf"/><Relationship Id="rId20" Type="http://schemas.openxmlformats.org/officeDocument/2006/relationships/oleObject" Target="../embeddings/oleObject84.bin"/><Relationship Id="rId41" Type="http://schemas.openxmlformats.org/officeDocument/2006/relationships/image" Target="../media/image98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oleObject" Target="../embeddings/oleObject97.bin"/><Relationship Id="rId18" Type="http://schemas.openxmlformats.org/officeDocument/2006/relationships/image" Target="../media/image104.wmf"/><Relationship Id="rId3" Type="http://schemas.openxmlformats.org/officeDocument/2006/relationships/audio" Target="../media/audio1.wav"/><Relationship Id="rId21" Type="http://schemas.openxmlformats.org/officeDocument/2006/relationships/image" Target="../media/image62.GIF"/><Relationship Id="rId7" Type="http://schemas.openxmlformats.org/officeDocument/2006/relationships/image" Target="../media/image79.jpeg"/><Relationship Id="rId12" Type="http://schemas.openxmlformats.org/officeDocument/2006/relationships/image" Target="../media/image83.png"/><Relationship Id="rId17" Type="http://schemas.openxmlformats.org/officeDocument/2006/relationships/oleObject" Target="../embeddings/oleObject99.bin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03.wmf"/><Relationship Id="rId20" Type="http://schemas.openxmlformats.org/officeDocument/2006/relationships/image" Target="../media/image105.wmf"/><Relationship Id="rId1" Type="http://schemas.openxmlformats.org/officeDocument/2006/relationships/vmlDrawing" Target="../drawings/vmlDrawing9.vml"/><Relationship Id="rId6" Type="http://schemas.openxmlformats.org/officeDocument/2006/relationships/audio" Target="../media/audio5.wav"/><Relationship Id="rId11" Type="http://schemas.openxmlformats.org/officeDocument/2006/relationships/image" Target="../media/image82.png"/><Relationship Id="rId5" Type="http://schemas.openxmlformats.org/officeDocument/2006/relationships/audio" Target="../media/audio4.wav"/><Relationship Id="rId15" Type="http://schemas.openxmlformats.org/officeDocument/2006/relationships/oleObject" Target="../embeddings/oleObject98.bin"/><Relationship Id="rId10" Type="http://schemas.openxmlformats.org/officeDocument/2006/relationships/image" Target="../media/image81.png"/><Relationship Id="rId19" Type="http://schemas.openxmlformats.org/officeDocument/2006/relationships/oleObject" Target="../embeddings/oleObject100.bin"/><Relationship Id="rId4" Type="http://schemas.openxmlformats.org/officeDocument/2006/relationships/audio" Target="../media/audio2.wav"/><Relationship Id="rId9" Type="http://schemas.openxmlformats.org/officeDocument/2006/relationships/image" Target="../media/image63.GIF"/><Relationship Id="rId14" Type="http://schemas.openxmlformats.org/officeDocument/2006/relationships/image" Target="../media/image102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oleObject" Target="../embeddings/oleObject101.bin"/><Relationship Id="rId18" Type="http://schemas.openxmlformats.org/officeDocument/2006/relationships/image" Target="../media/image108.wmf"/><Relationship Id="rId3" Type="http://schemas.openxmlformats.org/officeDocument/2006/relationships/audio" Target="../media/audio1.wav"/><Relationship Id="rId21" Type="http://schemas.openxmlformats.org/officeDocument/2006/relationships/image" Target="../media/image62.GIF"/><Relationship Id="rId7" Type="http://schemas.openxmlformats.org/officeDocument/2006/relationships/image" Target="../media/image79.jpeg"/><Relationship Id="rId12" Type="http://schemas.openxmlformats.org/officeDocument/2006/relationships/image" Target="../media/image83.png"/><Relationship Id="rId17" Type="http://schemas.openxmlformats.org/officeDocument/2006/relationships/oleObject" Target="../embeddings/oleObject103.bin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07.wmf"/><Relationship Id="rId20" Type="http://schemas.openxmlformats.org/officeDocument/2006/relationships/image" Target="../media/image109.wmf"/><Relationship Id="rId1" Type="http://schemas.openxmlformats.org/officeDocument/2006/relationships/vmlDrawing" Target="../drawings/vmlDrawing10.vml"/><Relationship Id="rId6" Type="http://schemas.openxmlformats.org/officeDocument/2006/relationships/audio" Target="../media/audio5.wav"/><Relationship Id="rId11" Type="http://schemas.openxmlformats.org/officeDocument/2006/relationships/image" Target="../media/image82.png"/><Relationship Id="rId5" Type="http://schemas.openxmlformats.org/officeDocument/2006/relationships/audio" Target="../media/audio4.wav"/><Relationship Id="rId15" Type="http://schemas.openxmlformats.org/officeDocument/2006/relationships/oleObject" Target="../embeddings/oleObject102.bin"/><Relationship Id="rId10" Type="http://schemas.openxmlformats.org/officeDocument/2006/relationships/image" Target="../media/image81.png"/><Relationship Id="rId19" Type="http://schemas.openxmlformats.org/officeDocument/2006/relationships/oleObject" Target="../embeddings/oleObject104.bin"/><Relationship Id="rId4" Type="http://schemas.openxmlformats.org/officeDocument/2006/relationships/audio" Target="../media/audio2.wav"/><Relationship Id="rId9" Type="http://schemas.openxmlformats.org/officeDocument/2006/relationships/image" Target="../media/image63.GIF"/><Relationship Id="rId14" Type="http://schemas.openxmlformats.org/officeDocument/2006/relationships/image" Target="../media/image106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oleObject" Target="../embeddings/oleObject105.bin"/><Relationship Id="rId18" Type="http://schemas.openxmlformats.org/officeDocument/2006/relationships/image" Target="../media/image112.wmf"/><Relationship Id="rId26" Type="http://schemas.openxmlformats.org/officeDocument/2006/relationships/image" Target="../media/image62.GIF"/><Relationship Id="rId3" Type="http://schemas.openxmlformats.org/officeDocument/2006/relationships/audio" Target="../media/audio1.wav"/><Relationship Id="rId21" Type="http://schemas.openxmlformats.org/officeDocument/2006/relationships/image" Target="../media/image116.emf"/><Relationship Id="rId7" Type="http://schemas.openxmlformats.org/officeDocument/2006/relationships/image" Target="../media/image79.jpeg"/><Relationship Id="rId12" Type="http://schemas.openxmlformats.org/officeDocument/2006/relationships/image" Target="../media/image83.png"/><Relationship Id="rId17" Type="http://schemas.openxmlformats.org/officeDocument/2006/relationships/oleObject" Target="../embeddings/oleObject107.bin"/><Relationship Id="rId25" Type="http://schemas.openxmlformats.org/officeDocument/2006/relationships/image" Target="../media/image115.wmf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11.wmf"/><Relationship Id="rId20" Type="http://schemas.openxmlformats.org/officeDocument/2006/relationships/image" Target="../media/image113.wmf"/><Relationship Id="rId1" Type="http://schemas.openxmlformats.org/officeDocument/2006/relationships/vmlDrawing" Target="../drawings/vmlDrawing11.vml"/><Relationship Id="rId6" Type="http://schemas.openxmlformats.org/officeDocument/2006/relationships/audio" Target="../media/audio5.wav"/><Relationship Id="rId11" Type="http://schemas.openxmlformats.org/officeDocument/2006/relationships/image" Target="../media/image82.png"/><Relationship Id="rId24" Type="http://schemas.openxmlformats.org/officeDocument/2006/relationships/oleObject" Target="../embeddings/oleObject110.bin"/><Relationship Id="rId5" Type="http://schemas.openxmlformats.org/officeDocument/2006/relationships/audio" Target="../media/audio4.wav"/><Relationship Id="rId15" Type="http://schemas.openxmlformats.org/officeDocument/2006/relationships/oleObject" Target="../embeddings/oleObject106.bin"/><Relationship Id="rId23" Type="http://schemas.openxmlformats.org/officeDocument/2006/relationships/image" Target="../media/image114.wmf"/><Relationship Id="rId10" Type="http://schemas.openxmlformats.org/officeDocument/2006/relationships/image" Target="../media/image81.png"/><Relationship Id="rId19" Type="http://schemas.openxmlformats.org/officeDocument/2006/relationships/oleObject" Target="../embeddings/oleObject108.bin"/><Relationship Id="rId4" Type="http://schemas.openxmlformats.org/officeDocument/2006/relationships/audio" Target="../media/audio2.wav"/><Relationship Id="rId9" Type="http://schemas.openxmlformats.org/officeDocument/2006/relationships/image" Target="../media/image63.GIF"/><Relationship Id="rId14" Type="http://schemas.openxmlformats.org/officeDocument/2006/relationships/image" Target="../media/image110.wmf"/><Relationship Id="rId22" Type="http://schemas.openxmlformats.org/officeDocument/2006/relationships/oleObject" Target="../embeddings/oleObject10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ộp Văn bản 1"/>
          <p:cNvSpPr txBox="1"/>
          <p:nvPr/>
        </p:nvSpPr>
        <p:spPr>
          <a:xfrm>
            <a:off x="1749914" y="364839"/>
            <a:ext cx="6664004" cy="355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QUẬN.</a:t>
            </a:r>
          </a:p>
        </p:txBody>
      </p:sp>
      <p:sp>
        <p:nvSpPr>
          <p:cNvPr id="8" name="Hộp Văn bản 7"/>
          <p:cNvSpPr txBox="1"/>
          <p:nvPr/>
        </p:nvSpPr>
        <p:spPr>
          <a:xfrm>
            <a:off x="1330517" y="717592"/>
            <a:ext cx="337464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…………..</a:t>
            </a:r>
          </a:p>
        </p:txBody>
      </p:sp>
      <p:sp>
        <p:nvSpPr>
          <p:cNvPr id="9" name="Hộp Văn bản 8"/>
          <p:cNvSpPr txBox="1"/>
          <p:nvPr/>
        </p:nvSpPr>
        <p:spPr>
          <a:xfrm>
            <a:off x="4114800" y="2466481"/>
            <a:ext cx="14317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GV:…..</a:t>
            </a:r>
          </a:p>
        </p:txBody>
      </p:sp>
      <p:sp>
        <p:nvSpPr>
          <p:cNvPr id="10" name="Hộp Văn bản 9"/>
          <p:cNvSpPr txBox="1"/>
          <p:nvPr/>
        </p:nvSpPr>
        <p:spPr>
          <a:xfrm>
            <a:off x="2342523" y="1502274"/>
            <a:ext cx="398378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7 </a:t>
            </a:r>
          </a:p>
        </p:txBody>
      </p:sp>
      <p:sp>
        <p:nvSpPr>
          <p:cNvPr id="11" name="Hộp Văn bản 10"/>
          <p:cNvSpPr txBox="1"/>
          <p:nvPr/>
        </p:nvSpPr>
        <p:spPr>
          <a:xfrm>
            <a:off x="3840887" y="3337727"/>
            <a:ext cx="41601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2022 - 2023</a:t>
            </a:r>
          </a:p>
        </p:txBody>
      </p:sp>
      <p:sp useBgFill="1">
        <p:nvSpPr>
          <p:cNvPr id="3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7000" y="12700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3843764" y="0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ộp Văn bản 1"/>
          <p:cNvSpPr txBox="1"/>
          <p:nvPr/>
        </p:nvSpPr>
        <p:spPr>
          <a:xfrm>
            <a:off x="1876914" y="491839"/>
            <a:ext cx="6664004" cy="355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……….</a:t>
            </a:r>
          </a:p>
        </p:txBody>
      </p:sp>
      <p:sp>
        <p:nvSpPr>
          <p:cNvPr id="6" name="Hộp Văn bản 7"/>
          <p:cNvSpPr txBox="1"/>
          <p:nvPr/>
        </p:nvSpPr>
        <p:spPr>
          <a:xfrm>
            <a:off x="1457517" y="844592"/>
            <a:ext cx="337464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…………..</a:t>
            </a:r>
          </a:p>
        </p:txBody>
      </p:sp>
      <p:sp>
        <p:nvSpPr>
          <p:cNvPr id="7" name="Hộp Văn bản 8"/>
          <p:cNvSpPr txBox="1"/>
          <p:nvPr/>
        </p:nvSpPr>
        <p:spPr>
          <a:xfrm>
            <a:off x="4241800" y="2593481"/>
            <a:ext cx="14317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GV:…..</a:t>
            </a:r>
          </a:p>
        </p:txBody>
      </p:sp>
      <p:sp>
        <p:nvSpPr>
          <p:cNvPr id="12" name="Hộp Văn bản 9"/>
          <p:cNvSpPr txBox="1"/>
          <p:nvPr/>
        </p:nvSpPr>
        <p:spPr>
          <a:xfrm>
            <a:off x="2469523" y="1629274"/>
            <a:ext cx="398378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7 </a:t>
            </a:r>
          </a:p>
        </p:txBody>
      </p:sp>
      <p:sp>
        <p:nvSpPr>
          <p:cNvPr id="13" name="Hộp Văn bản 10"/>
          <p:cNvSpPr txBox="1"/>
          <p:nvPr/>
        </p:nvSpPr>
        <p:spPr>
          <a:xfrm>
            <a:off x="3967887" y="3464727"/>
            <a:ext cx="41601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2022 - 2023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Capture-removebg-previe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740" y="560070"/>
            <a:ext cx="6320790" cy="442658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339975" y="1779905"/>
            <a:ext cx="431292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700">
                <a:solidFill>
                  <a:srgbClr val="F24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hoạt động cá nhân làm bài tập 6 Sbt-Tr 87 trong thời gian 3 phút.</a:t>
            </a:r>
            <a:endParaRPr lang="en-US" altLang="en-US" sz="2700">
              <a:solidFill>
                <a:srgbClr val="F24D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47650" y="52070"/>
            <a:ext cx="8697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b="1" dirty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TẬP CUỐI CHƯƠNG 4</a:t>
            </a:r>
            <a:endParaRPr lang="vi-VN" altLang="en-US" sz="2800" b="1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51460" y="770890"/>
            <a:ext cx="3751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Sbt-Tr 87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628265" y="3163570"/>
            <a:ext cx="42506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700">
                <a:solidFill>
                  <a:srgbClr val="F24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bài tập nhanh nhất và  chính xác sẽ được điểm cộng.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636010" y="1112520"/>
            <a:ext cx="0" cy="3888740"/>
          </a:xfrm>
          <a:prstGeom prst="line">
            <a:avLst/>
          </a:prstGeom>
          <a:ln w="28575" cmpd="sng">
            <a:solidFill>
              <a:srgbClr val="2B831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20"/>
          <p:cNvSpPr txBox="1"/>
          <p:nvPr/>
        </p:nvSpPr>
        <p:spPr>
          <a:xfrm>
            <a:off x="179705" y="424815"/>
            <a:ext cx="8651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minh tia phân giác của góc.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44840" y="208280"/>
            <a:ext cx="706120" cy="7061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80" y="3004185"/>
            <a:ext cx="2709545" cy="2136775"/>
          </a:xfrm>
          <a:prstGeom prst="rect">
            <a:avLst/>
          </a:prstGeom>
        </p:spPr>
      </p:pic>
      <p:sp>
        <p:nvSpPr>
          <p:cNvPr id="54" name="Text Box 53"/>
          <p:cNvSpPr txBox="1"/>
          <p:nvPr/>
        </p:nvSpPr>
        <p:spPr>
          <a:xfrm>
            <a:off x="254000" y="2788285"/>
            <a:ext cx="95123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graphicFrame>
        <p:nvGraphicFramePr>
          <p:cNvPr id="57" name="Object 5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24638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r:id="rId10" imgW="914400" imgH="215900" progId="Equation.KSEE3">
                  <p:embed/>
                </p:oleObj>
              </mc:Choice>
              <mc:Fallback>
                <p:oleObj r:id="rId10" imgW="914400" imgH="215900" progId="Equation.KSEE3">
                  <p:embed/>
                  <p:pic>
                    <p:nvPicPr>
                      <p:cNvPr id="0" name="Picture 102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14800" y="24638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9" name="Group 108"/>
          <p:cNvGrpSpPr/>
          <p:nvPr/>
        </p:nvGrpSpPr>
        <p:grpSpPr>
          <a:xfrm>
            <a:off x="254000" y="1179195"/>
            <a:ext cx="3336290" cy="1752600"/>
            <a:chOff x="1076" y="1102"/>
            <a:chExt cx="5254" cy="2760"/>
          </a:xfrm>
        </p:grpSpPr>
        <p:graphicFrame>
          <p:nvGraphicFramePr>
            <p:cNvPr id="110" name="Object -2147482485"/>
            <p:cNvGraphicFramePr>
              <a:graphicFrameLocks noChangeAspect="1"/>
            </p:cNvGraphicFramePr>
            <p:nvPr/>
          </p:nvGraphicFramePr>
          <p:xfrm>
            <a:off x="5385" y="2522"/>
            <a:ext cx="769" cy="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6" r:id="rId12" imgW="241300" imgH="177165" progId="Equation.DSMT4">
                    <p:embed/>
                  </p:oleObj>
                </mc:Choice>
                <mc:Fallback>
                  <p:oleObj r:id="rId12" imgW="241300" imgH="177165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385" y="2522"/>
                          <a:ext cx="769" cy="57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" name="Text Box 111"/>
            <p:cNvSpPr txBox="1"/>
            <p:nvPr/>
          </p:nvSpPr>
          <p:spPr>
            <a:xfrm>
              <a:off x="1076" y="1102"/>
              <a:ext cx="5255" cy="2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altLang="en-US" sz="27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hình thoi             , </a:t>
              </a:r>
            </a:p>
            <a:p>
              <a:pPr algn="just"/>
              <a:r>
                <a:rPr lang="vi-VN" altLang="en-US" sz="270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         là phân giác  </a:t>
              </a:r>
            </a:p>
            <a:p>
              <a:pPr algn="just"/>
              <a:r>
                <a:rPr lang="vi-VN" altLang="en-US" sz="27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. Hãy chứng tỏ        </a:t>
              </a:r>
            </a:p>
            <a:p>
              <a:pPr algn="just"/>
              <a:r>
                <a:rPr lang="vi-VN" altLang="en-US" sz="270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 phân giác         .</a:t>
              </a:r>
            </a:p>
          </p:txBody>
        </p:sp>
        <p:graphicFrame>
          <p:nvGraphicFramePr>
            <p:cNvPr id="113" name="Object -2147482485"/>
            <p:cNvGraphicFramePr>
              <a:graphicFrameLocks noChangeAspect="1"/>
            </p:cNvGraphicFramePr>
            <p:nvPr/>
          </p:nvGraphicFramePr>
          <p:xfrm>
            <a:off x="4365" y="1215"/>
            <a:ext cx="1624" cy="5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7" r:id="rId14" imgW="457200" imgH="177165" progId="Equation.DSMT4">
                    <p:embed/>
                  </p:oleObj>
                </mc:Choice>
                <mc:Fallback>
                  <p:oleObj r:id="rId14" imgW="457200" imgH="177165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365" y="1215"/>
                          <a:ext cx="1624" cy="57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5" name="Object -2147482485"/>
            <p:cNvGraphicFramePr>
              <a:graphicFrameLocks noChangeAspect="1"/>
            </p:cNvGraphicFramePr>
            <p:nvPr/>
          </p:nvGraphicFramePr>
          <p:xfrm>
            <a:off x="2210" y="1896"/>
            <a:ext cx="910" cy="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8" r:id="rId16" imgW="266700" imgH="177165" progId="Equation.DSMT4">
                    <p:embed/>
                  </p:oleObj>
                </mc:Choice>
                <mc:Fallback>
                  <p:oleObj r:id="rId16" imgW="266700" imgH="177165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210" y="1896"/>
                          <a:ext cx="910" cy="5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7" name="Object -2147482485"/>
            <p:cNvGraphicFramePr>
              <a:graphicFrameLocks noChangeAspect="1"/>
            </p:cNvGraphicFramePr>
            <p:nvPr/>
          </p:nvGraphicFramePr>
          <p:xfrm>
            <a:off x="1076" y="2349"/>
            <a:ext cx="1264" cy="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9" r:id="rId18" imgW="355600" imgH="215900" progId="Equation.DSMT4">
                    <p:embed/>
                  </p:oleObj>
                </mc:Choice>
                <mc:Fallback>
                  <p:oleObj r:id="rId18" imgW="355600" imgH="2159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076" y="2349"/>
                          <a:ext cx="1264" cy="70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9" name="Object -2147482485"/>
            <p:cNvGraphicFramePr>
              <a:graphicFrameLocks noChangeAspect="1"/>
            </p:cNvGraphicFramePr>
            <p:nvPr/>
          </p:nvGraphicFramePr>
          <p:xfrm>
            <a:off x="3911" y="3049"/>
            <a:ext cx="1226" cy="7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0" r:id="rId20" imgW="355600" imgH="228600" progId="Equation.DSMT4">
                    <p:embed/>
                  </p:oleObj>
                </mc:Choice>
                <mc:Fallback>
                  <p:oleObj r:id="rId20" imgW="355600" imgH="2286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3911" y="3049"/>
                          <a:ext cx="1226" cy="72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1" name="Object -2147482485"/>
          <p:cNvGraphicFramePr>
            <a:graphicFrameLocks noChangeAspect="1"/>
          </p:cNvGraphicFramePr>
          <p:nvPr/>
        </p:nvGraphicFramePr>
        <p:xfrm>
          <a:off x="3968750" y="1751965"/>
          <a:ext cx="2011680" cy="418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r:id="rId22" imgW="1002665" imgH="228600" progId="Equation.DSMT4">
                  <p:embed/>
                </p:oleObj>
              </mc:Choice>
              <mc:Fallback>
                <p:oleObj r:id="rId22" imgW="1002665" imgH="228600" progId="Equation.DSMT4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968750" y="1751965"/>
                        <a:ext cx="2011680" cy="4184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" name="Object -2147482485"/>
          <p:cNvGraphicFramePr>
            <a:graphicFrameLocks noChangeAspect="1"/>
          </p:cNvGraphicFramePr>
          <p:nvPr/>
        </p:nvGraphicFramePr>
        <p:xfrm>
          <a:off x="3992880" y="2644775"/>
          <a:ext cx="2066290" cy="429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r:id="rId24" imgW="1002665" imgH="228600" progId="Equation.DSMT4">
                  <p:embed/>
                </p:oleObj>
              </mc:Choice>
              <mc:Fallback>
                <p:oleObj r:id="rId24" imgW="1002665" imgH="228600" progId="Equation.DSMT4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992880" y="2644775"/>
                        <a:ext cx="2066290" cy="4298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5" name="Group 124"/>
          <p:cNvGrpSpPr/>
          <p:nvPr/>
        </p:nvGrpSpPr>
        <p:grpSpPr>
          <a:xfrm>
            <a:off x="3923030" y="803275"/>
            <a:ext cx="4533900" cy="922020"/>
            <a:chOff x="5952" y="1265"/>
            <a:chExt cx="7140" cy="1452"/>
          </a:xfrm>
        </p:grpSpPr>
        <p:graphicFrame>
          <p:nvGraphicFramePr>
            <p:cNvPr id="126" name="Object -2147482485"/>
            <p:cNvGraphicFramePr>
              <a:graphicFrameLocks noChangeAspect="1"/>
            </p:cNvGraphicFramePr>
            <p:nvPr/>
          </p:nvGraphicFramePr>
          <p:xfrm>
            <a:off x="6429" y="2059"/>
            <a:ext cx="2006" cy="6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3" r:id="rId26" imgW="596900" imgH="203200" progId="Equation.DSMT4">
                    <p:embed/>
                  </p:oleObj>
                </mc:Choice>
                <mc:Fallback>
                  <p:oleObj r:id="rId26" imgW="596900" imgH="2032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6429" y="2059"/>
                          <a:ext cx="2006" cy="62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" name="Text Box 127"/>
            <p:cNvSpPr txBox="1"/>
            <p:nvPr/>
          </p:nvSpPr>
          <p:spPr>
            <a:xfrm>
              <a:off x="5952" y="1265"/>
              <a:ext cx="7140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270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có:</a:t>
              </a:r>
            </a:p>
            <a:p>
              <a:r>
                <a:rPr lang="vi-VN" altLang="en-US" sz="2700">
                  <a:latin typeface="Times New Roman" panose="02020603050405020304" pitchFamily="18" charset="0"/>
                  <a:cs typeface="Times New Roman" panose="02020603050405020304" pitchFamily="18" charset="0"/>
                </a:rPr>
                <a:t>+               (           là hình thoi)</a:t>
              </a:r>
            </a:p>
          </p:txBody>
        </p:sp>
        <p:graphicFrame>
          <p:nvGraphicFramePr>
            <p:cNvPr id="129" name="Object -2147482485"/>
            <p:cNvGraphicFramePr>
              <a:graphicFrameLocks noChangeAspect="1"/>
            </p:cNvGraphicFramePr>
            <p:nvPr/>
          </p:nvGraphicFramePr>
          <p:xfrm>
            <a:off x="8635" y="2069"/>
            <a:ext cx="1476" cy="5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4" r:id="rId28" imgW="457200" imgH="177165" progId="Equation.DSMT4">
                    <p:embed/>
                  </p:oleObj>
                </mc:Choice>
                <mc:Fallback>
                  <p:oleObj r:id="rId28" imgW="457200" imgH="177165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8635" y="2069"/>
                          <a:ext cx="1476" cy="52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1" name="Text Box 130"/>
          <p:cNvSpPr txBox="1"/>
          <p:nvPr/>
        </p:nvSpPr>
        <p:spPr>
          <a:xfrm>
            <a:off x="6010275" y="1702435"/>
            <a:ext cx="209296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(so le trong)</a:t>
            </a:r>
          </a:p>
        </p:txBody>
      </p:sp>
      <p:grpSp>
        <p:nvGrpSpPr>
          <p:cNvPr id="132" name="Group 131"/>
          <p:cNvGrpSpPr/>
          <p:nvPr/>
        </p:nvGrpSpPr>
        <p:grpSpPr>
          <a:xfrm>
            <a:off x="3921125" y="2185670"/>
            <a:ext cx="4533900" cy="506730"/>
            <a:chOff x="5949" y="3442"/>
            <a:chExt cx="7140" cy="798"/>
          </a:xfrm>
        </p:grpSpPr>
        <p:graphicFrame>
          <p:nvGraphicFramePr>
            <p:cNvPr id="133" name="Object 132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6480" y="3880"/>
            <a:ext cx="1440" cy="3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5" r:id="rId29" imgW="914400" imgH="215900" progId="Equation.KSEE3">
                    <p:embed/>
                  </p:oleObj>
                </mc:Choice>
                <mc:Fallback>
                  <p:oleObj r:id="rId29" imgW="914400" imgH="215900" progId="Equation.KSEE3">
                    <p:embed/>
                    <p:pic>
                      <p:nvPicPr>
                        <p:cNvPr id="0" name="Picture 1024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480" y="3880"/>
                          <a:ext cx="1440" cy="3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4" name="Object -2147482485"/>
            <p:cNvGraphicFramePr>
              <a:graphicFrameLocks noChangeAspect="1"/>
            </p:cNvGraphicFramePr>
            <p:nvPr/>
          </p:nvGraphicFramePr>
          <p:xfrm>
            <a:off x="6429" y="3587"/>
            <a:ext cx="1952" cy="6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6" r:id="rId30" imgW="584200" imgH="203200" progId="Equation.DSMT4">
                    <p:embed/>
                  </p:oleObj>
                </mc:Choice>
                <mc:Fallback>
                  <p:oleObj r:id="rId30" imgW="584200" imgH="2032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31"/>
                        <a:stretch>
                          <a:fillRect/>
                        </a:stretch>
                      </p:blipFill>
                      <p:spPr>
                        <a:xfrm>
                          <a:off x="6429" y="3587"/>
                          <a:ext cx="1952" cy="619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" name="Text Box 135"/>
            <p:cNvSpPr txBox="1"/>
            <p:nvPr/>
          </p:nvSpPr>
          <p:spPr>
            <a:xfrm>
              <a:off x="5949" y="3442"/>
              <a:ext cx="7140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2700">
                  <a:latin typeface="Times New Roman" panose="02020603050405020304" pitchFamily="18" charset="0"/>
                  <a:cs typeface="Times New Roman" panose="02020603050405020304" pitchFamily="18" charset="0"/>
                </a:rPr>
                <a:t>+               (           là hình thoi)</a:t>
              </a:r>
            </a:p>
          </p:txBody>
        </p:sp>
        <p:graphicFrame>
          <p:nvGraphicFramePr>
            <p:cNvPr id="137" name="Object -2147482485"/>
            <p:cNvGraphicFramePr>
              <a:graphicFrameLocks noChangeAspect="1"/>
            </p:cNvGraphicFramePr>
            <p:nvPr/>
          </p:nvGraphicFramePr>
          <p:xfrm>
            <a:off x="8623" y="3587"/>
            <a:ext cx="1476" cy="5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7" r:id="rId32" imgW="457200" imgH="177165" progId="Equation.DSMT4">
                    <p:embed/>
                  </p:oleObj>
                </mc:Choice>
                <mc:Fallback>
                  <p:oleObj r:id="rId32" imgW="457200" imgH="177165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8623" y="3587"/>
                          <a:ext cx="1476" cy="52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9" name="Text Box 138"/>
          <p:cNvSpPr txBox="1"/>
          <p:nvPr/>
        </p:nvSpPr>
        <p:spPr>
          <a:xfrm>
            <a:off x="6081395" y="2606040"/>
            <a:ext cx="209296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(so le trong)</a:t>
            </a:r>
          </a:p>
        </p:txBody>
      </p:sp>
      <p:grpSp>
        <p:nvGrpSpPr>
          <p:cNvPr id="140" name="Group 139"/>
          <p:cNvGrpSpPr/>
          <p:nvPr/>
        </p:nvGrpSpPr>
        <p:grpSpPr>
          <a:xfrm>
            <a:off x="3777615" y="3110865"/>
            <a:ext cx="5021580" cy="922020"/>
            <a:chOff x="2323" y="6038"/>
            <a:chExt cx="7908" cy="1452"/>
          </a:xfrm>
        </p:grpSpPr>
        <p:sp>
          <p:nvSpPr>
            <p:cNvPr id="141" name="Text Box 140"/>
            <p:cNvSpPr txBox="1"/>
            <p:nvPr/>
          </p:nvSpPr>
          <p:spPr>
            <a:xfrm>
              <a:off x="2323" y="6038"/>
              <a:ext cx="790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2700">
                  <a:latin typeface="Times New Roman" panose="02020603050405020304" pitchFamily="18" charset="0"/>
                  <a:cs typeface="Times New Roman" panose="02020603050405020304" pitchFamily="18" charset="0"/>
                </a:rPr>
                <a:t>Mà                  (      là tia phân giác</a:t>
              </a:r>
            </a:p>
            <a:p>
              <a:r>
                <a:rPr lang="vi-VN" altLang="en-US" sz="27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của        )</a:t>
              </a:r>
            </a:p>
          </p:txBody>
        </p:sp>
        <p:graphicFrame>
          <p:nvGraphicFramePr>
            <p:cNvPr id="142" name="Object -2147482485"/>
            <p:cNvGraphicFramePr>
              <a:graphicFrameLocks noChangeAspect="1"/>
            </p:cNvGraphicFramePr>
            <p:nvPr/>
          </p:nvGraphicFramePr>
          <p:xfrm>
            <a:off x="3242" y="6092"/>
            <a:ext cx="2338" cy="6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8" r:id="rId33" imgW="825500" imgH="228600" progId="Equation.DSMT4">
                    <p:embed/>
                  </p:oleObj>
                </mc:Choice>
                <mc:Fallback>
                  <p:oleObj r:id="rId33" imgW="825500" imgH="2286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34"/>
                        <a:stretch>
                          <a:fillRect/>
                        </a:stretch>
                      </p:blipFill>
                      <p:spPr>
                        <a:xfrm>
                          <a:off x="3242" y="6092"/>
                          <a:ext cx="2338" cy="65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4" name="Object -2147482485"/>
            <p:cNvGraphicFramePr>
              <a:graphicFrameLocks noChangeAspect="1"/>
            </p:cNvGraphicFramePr>
            <p:nvPr/>
          </p:nvGraphicFramePr>
          <p:xfrm>
            <a:off x="5726" y="6197"/>
            <a:ext cx="821" cy="5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9" r:id="rId35" imgW="266700" imgH="177165" progId="Equation.DSMT4">
                    <p:embed/>
                  </p:oleObj>
                </mc:Choice>
                <mc:Fallback>
                  <p:oleObj r:id="rId35" imgW="266700" imgH="177165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36"/>
                        <a:stretch>
                          <a:fillRect/>
                        </a:stretch>
                      </p:blipFill>
                      <p:spPr>
                        <a:xfrm>
                          <a:off x="5726" y="6197"/>
                          <a:ext cx="821" cy="55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6" name="Object -2147482485"/>
            <p:cNvGraphicFramePr>
              <a:graphicFrameLocks noChangeAspect="1"/>
            </p:cNvGraphicFramePr>
            <p:nvPr/>
          </p:nvGraphicFramePr>
          <p:xfrm>
            <a:off x="8748" y="6678"/>
            <a:ext cx="1111" cy="6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0" r:id="rId37" imgW="355600" imgH="215900" progId="Equation.DSMT4">
                    <p:embed/>
                  </p:oleObj>
                </mc:Choice>
                <mc:Fallback>
                  <p:oleObj r:id="rId37" imgW="355600" imgH="2159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8748" y="6678"/>
                          <a:ext cx="1111" cy="60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8" name="Text Box 147"/>
          <p:cNvSpPr txBox="1"/>
          <p:nvPr/>
        </p:nvSpPr>
        <p:spPr>
          <a:xfrm>
            <a:off x="3851275" y="3963670"/>
            <a:ext cx="357251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Suy ra: </a:t>
            </a:r>
          </a:p>
        </p:txBody>
      </p:sp>
      <p:graphicFrame>
        <p:nvGraphicFramePr>
          <p:cNvPr id="149" name="Object -2147482485"/>
          <p:cNvGraphicFramePr>
            <a:graphicFrameLocks noChangeAspect="1"/>
          </p:cNvGraphicFramePr>
          <p:nvPr/>
        </p:nvGraphicFramePr>
        <p:xfrm>
          <a:off x="5003165" y="3993515"/>
          <a:ext cx="162115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r:id="rId38" imgW="825500" imgH="228600" progId="Equation.DSMT4">
                  <p:embed/>
                </p:oleObj>
              </mc:Choice>
              <mc:Fallback>
                <p:oleObj r:id="rId38" imgW="825500" imgH="228600" progId="Equation.DSMT4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5003165" y="3993515"/>
                        <a:ext cx="1621155" cy="4095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1" name="Group 150"/>
          <p:cNvGrpSpPr/>
          <p:nvPr/>
        </p:nvGrpSpPr>
        <p:grpSpPr>
          <a:xfrm>
            <a:off x="3850640" y="4424680"/>
            <a:ext cx="4980940" cy="537845"/>
            <a:chOff x="5838" y="6968"/>
            <a:chExt cx="7844" cy="847"/>
          </a:xfrm>
        </p:grpSpPr>
        <p:sp>
          <p:nvSpPr>
            <p:cNvPr id="152" name="Text Box 151"/>
            <p:cNvSpPr txBox="1"/>
            <p:nvPr/>
          </p:nvSpPr>
          <p:spPr>
            <a:xfrm>
              <a:off x="5838" y="7017"/>
              <a:ext cx="7845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27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       là phân giác của         . </a:t>
              </a:r>
            </a:p>
          </p:txBody>
        </p:sp>
        <p:graphicFrame>
          <p:nvGraphicFramePr>
            <p:cNvPr id="153" name="Object -2147482485"/>
            <p:cNvGraphicFramePr>
              <a:graphicFrameLocks noChangeAspect="1"/>
            </p:cNvGraphicFramePr>
            <p:nvPr/>
          </p:nvGraphicFramePr>
          <p:xfrm>
            <a:off x="6931" y="7142"/>
            <a:ext cx="769" cy="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2" r:id="rId40" imgW="241300" imgH="177165" progId="Equation.DSMT4">
                    <p:embed/>
                  </p:oleObj>
                </mc:Choice>
                <mc:Fallback>
                  <p:oleObj r:id="rId40" imgW="241300" imgH="177165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931" y="7142"/>
                          <a:ext cx="769" cy="57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" name="Object -2147482485"/>
            <p:cNvGraphicFramePr>
              <a:graphicFrameLocks noChangeAspect="1"/>
            </p:cNvGraphicFramePr>
            <p:nvPr/>
          </p:nvGraphicFramePr>
          <p:xfrm>
            <a:off x="11421" y="6968"/>
            <a:ext cx="1226" cy="7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3" r:id="rId41" imgW="355600" imgH="228600" progId="Equation.DSMT4">
                    <p:embed/>
                  </p:oleObj>
                </mc:Choice>
                <mc:Fallback>
                  <p:oleObj r:id="rId41" imgW="355600" imgH="2286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1421" y="6968"/>
                          <a:ext cx="1226" cy="72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7" name="y2mate.com - 3 Minute Kids Cleanup Countdown with Song HD_1080p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6866255" y="411480"/>
            <a:ext cx="1522095" cy="856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3" fill="hold" display="1">
                  <p:stCondLst>
                    <p:cond delay="indefinite"/>
                  </p:stCondLst>
                </p:cTn>
                <p:tgtEl>
                  <p:spTgt spid="157"/>
                </p:tgtEl>
              </p:cMediaNode>
            </p:vide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08" dur="1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7" grpId="0"/>
      <p:bldP spid="7" grpId="1"/>
      <p:bldP spid="21" grpId="0"/>
      <p:bldP spid="54" grpId="0"/>
      <p:bldP spid="131" grpId="0"/>
      <p:bldP spid="139" grpId="0"/>
      <p:bldP spid="1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Capture-removebg-previe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6555" y="552450"/>
            <a:ext cx="6127115" cy="429069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47650" y="52070"/>
            <a:ext cx="8697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b="1" dirty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TẬP CUỐI CHƯƠNG 4</a:t>
            </a:r>
            <a:endParaRPr lang="vi-VN" altLang="en-US" sz="2800" b="1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51460" y="770890"/>
            <a:ext cx="3751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Sgk Tr8</a:t>
            </a:r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179705" y="424815"/>
            <a:ext cx="8651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minh hai đường thẳng cắt nhau, trùng nhau</a:t>
            </a:r>
          </a:p>
        </p:txBody>
      </p:sp>
      <p:pic>
        <p:nvPicPr>
          <p:cNvPr id="30" name="Picture 29" descr="_Pngtree_cute_pupils_going_to_school_3808424-removebg-preview"/>
          <p:cNvPicPr>
            <a:picLocks noChangeAspect="1"/>
          </p:cNvPicPr>
          <p:nvPr/>
        </p:nvPicPr>
        <p:blipFill>
          <a:blip r:embed="rId8" cstate="email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260" y="51435"/>
            <a:ext cx="1225550" cy="122555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124710" y="2138680"/>
            <a:ext cx="46875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800">
                <a:solidFill>
                  <a:srgbClr val="F24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thảo luận nhóm đôi làm bài tập 8 Sgk-Tr 87 trong thời gian 3 phút.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211955" y="1059180"/>
            <a:ext cx="0" cy="3888740"/>
          </a:xfrm>
          <a:prstGeom prst="line">
            <a:avLst/>
          </a:prstGeom>
          <a:ln w="28575" cmpd="sng">
            <a:solidFill>
              <a:srgbClr val="2B831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51460" y="1129665"/>
            <a:ext cx="3945890" cy="3830320"/>
            <a:chOff x="283" y="649"/>
            <a:chExt cx="6214" cy="6032"/>
          </a:xfrm>
        </p:grpSpPr>
        <p:sp>
          <p:nvSpPr>
            <p:cNvPr id="14" name="Text Box 13"/>
            <p:cNvSpPr txBox="1"/>
            <p:nvPr/>
          </p:nvSpPr>
          <p:spPr>
            <a:xfrm>
              <a:off x="283" y="649"/>
              <a:ext cx="6214" cy="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altLang="en-US" sz="27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đường thẳng      song song với đường thẳng    . Vẽ đường thẳng     cắt đường thẳng      tại điểm    .</a:t>
              </a:r>
            </a:p>
            <a:p>
              <a:pPr algn="just"/>
              <a:r>
                <a:rPr lang="vi-VN" altLang="en-US" sz="270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Hỏi nếu            thì điều này có trái với tiên đề Euclid không?</a:t>
              </a:r>
            </a:p>
            <a:p>
              <a:pPr algn="l"/>
              <a:r>
                <a:rPr lang="vi-VN" altLang="en-US" sz="270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Sử dụng kết quả của câu a để chứng minh     cắt     .</a:t>
              </a:r>
            </a:p>
          </p:txBody>
        </p:sp>
        <p:graphicFrame>
          <p:nvGraphicFramePr>
            <p:cNvPr id="15" name="Object -2147482485"/>
            <p:cNvGraphicFramePr>
              <a:graphicFrameLocks noChangeAspect="1"/>
            </p:cNvGraphicFramePr>
            <p:nvPr/>
          </p:nvGraphicFramePr>
          <p:xfrm>
            <a:off x="4364" y="875"/>
            <a:ext cx="617" cy="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5" r:id="rId9" imgW="165100" imgH="139700" progId="Equation.DSMT4">
                    <p:embed/>
                  </p:oleObj>
                </mc:Choice>
                <mc:Fallback>
                  <p:oleObj r:id="rId9" imgW="165100" imgH="1397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364" y="875"/>
                          <a:ext cx="617" cy="53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-2147482485"/>
            <p:cNvGraphicFramePr>
              <a:graphicFrameLocks noChangeAspect="1"/>
            </p:cNvGraphicFramePr>
            <p:nvPr/>
          </p:nvGraphicFramePr>
          <p:xfrm>
            <a:off x="5612" y="1442"/>
            <a:ext cx="475" cy="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6" r:id="rId11" imgW="127000" imgH="139700" progId="Equation.DSMT4">
                    <p:embed/>
                  </p:oleObj>
                </mc:Choice>
                <mc:Fallback>
                  <p:oleObj r:id="rId11" imgW="127000" imgH="1397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612" y="1442"/>
                          <a:ext cx="475" cy="53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-2147482485"/>
            <p:cNvGraphicFramePr>
              <a:graphicFrameLocks noChangeAspect="1"/>
            </p:cNvGraphicFramePr>
            <p:nvPr/>
          </p:nvGraphicFramePr>
          <p:xfrm>
            <a:off x="4138" y="5865"/>
            <a:ext cx="523" cy="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7" r:id="rId13" imgW="139700" imgH="177165" progId="Equation.DSMT4">
                    <p:embed/>
                  </p:oleObj>
                </mc:Choice>
                <mc:Fallback>
                  <p:oleObj r:id="rId13" imgW="139700" imgH="177165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4138" y="5865"/>
                          <a:ext cx="523" cy="67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-2147482485"/>
            <p:cNvGraphicFramePr>
              <a:graphicFrameLocks noChangeAspect="1"/>
            </p:cNvGraphicFramePr>
            <p:nvPr/>
          </p:nvGraphicFramePr>
          <p:xfrm>
            <a:off x="5839" y="2683"/>
            <a:ext cx="475" cy="6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8" r:id="rId15" imgW="127000" imgH="165100" progId="Equation.DSMT4">
                    <p:embed/>
                  </p:oleObj>
                </mc:Choice>
                <mc:Fallback>
                  <p:oleObj r:id="rId15" imgW="127000" imgH="1651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839" y="2683"/>
                          <a:ext cx="475" cy="62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-2147482485"/>
            <p:cNvGraphicFramePr>
              <a:graphicFrameLocks noChangeAspect="1"/>
            </p:cNvGraphicFramePr>
            <p:nvPr/>
          </p:nvGraphicFramePr>
          <p:xfrm>
            <a:off x="3034" y="3311"/>
            <a:ext cx="1330" cy="7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9" r:id="rId17" imgW="355600" imgH="203200" progId="Equation.DSMT4">
                    <p:embed/>
                  </p:oleObj>
                </mc:Choice>
                <mc:Fallback>
                  <p:oleObj r:id="rId17" imgW="355600" imgH="2032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034" y="3311"/>
                          <a:ext cx="1330" cy="77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-2147482485"/>
            <p:cNvGraphicFramePr>
              <a:graphicFrameLocks noChangeAspect="1"/>
            </p:cNvGraphicFramePr>
            <p:nvPr/>
          </p:nvGraphicFramePr>
          <p:xfrm>
            <a:off x="4837" y="2009"/>
            <a:ext cx="523" cy="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0" r:id="rId19" imgW="139700" imgH="177165" progId="Equation.DSMT4">
                    <p:embed/>
                  </p:oleObj>
                </mc:Choice>
                <mc:Fallback>
                  <p:oleObj r:id="rId19" imgW="139700" imgH="177165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4837" y="2009"/>
                          <a:ext cx="523" cy="67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-2147482485"/>
            <p:cNvGraphicFramePr>
              <a:graphicFrameLocks noChangeAspect="1"/>
            </p:cNvGraphicFramePr>
            <p:nvPr/>
          </p:nvGraphicFramePr>
          <p:xfrm>
            <a:off x="3231" y="2803"/>
            <a:ext cx="617" cy="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1" r:id="rId20" imgW="165100" imgH="139700" progId="Equation.DSMT4">
                    <p:embed/>
                  </p:oleObj>
                </mc:Choice>
                <mc:Fallback>
                  <p:oleObj r:id="rId20" imgW="165100" imgH="1397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231" y="2803"/>
                          <a:ext cx="617" cy="53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-2147482485"/>
            <p:cNvGraphicFramePr>
              <a:graphicFrameLocks noChangeAspect="1"/>
            </p:cNvGraphicFramePr>
            <p:nvPr/>
          </p:nvGraphicFramePr>
          <p:xfrm>
            <a:off x="5499" y="5978"/>
            <a:ext cx="475" cy="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2" r:id="rId21" imgW="127000" imgH="139700" progId="Equation.DSMT4">
                    <p:embed/>
                  </p:oleObj>
                </mc:Choice>
                <mc:Fallback>
                  <p:oleObj r:id="rId21" imgW="127000" imgH="1397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499" y="5978"/>
                          <a:ext cx="475" cy="53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290" y="1419225"/>
            <a:ext cx="3014345" cy="2575560"/>
          </a:xfrm>
          <a:prstGeom prst="rect">
            <a:avLst/>
          </a:prstGeom>
        </p:spPr>
      </p:pic>
      <p:pic>
        <p:nvPicPr>
          <p:cNvPr id="61" name="y2mate.com - 3 Minute Kids Cleanup Countdown with Song HD_1080p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017770" y="2025015"/>
            <a:ext cx="2117725" cy="1191260"/>
          </a:xfrm>
          <a:prstGeom prst="rect">
            <a:avLst/>
          </a:prstGeom>
        </p:spPr>
      </p:pic>
      <p:sp>
        <p:nvSpPr>
          <p:cNvPr id="63" name="Text Box 62"/>
          <p:cNvSpPr txBox="1"/>
          <p:nvPr/>
        </p:nvSpPr>
        <p:spPr>
          <a:xfrm>
            <a:off x="4181475" y="826135"/>
            <a:ext cx="3751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7" fill="hold" display="1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2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6" grpId="0"/>
      <p:bldP spid="6" grpId="1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47650" y="52070"/>
            <a:ext cx="8697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b="1" dirty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TẬP CUỐI CHƯƠNG 4</a:t>
            </a:r>
            <a:endParaRPr lang="vi-VN" altLang="en-US" sz="2800" b="1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51460" y="770890"/>
            <a:ext cx="3751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Sgk Tr8</a:t>
            </a:r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179705" y="424815"/>
            <a:ext cx="8651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minh hai đường thẳng cắt nhau, trùng nhau</a:t>
            </a:r>
          </a:p>
        </p:txBody>
      </p:sp>
      <p:pic>
        <p:nvPicPr>
          <p:cNvPr id="30" name="Picture 29" descr="_Pngtree_cute_pupils_going_to_school_3808424-removebg-preview"/>
          <p:cNvPicPr>
            <a:picLocks noChangeAspect="1"/>
          </p:cNvPicPr>
          <p:nvPr/>
        </p:nvPicPr>
        <p:blipFill>
          <a:blip r:embed="rId5" cstate="email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260" y="51435"/>
            <a:ext cx="1225550" cy="1225550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4140200" y="1059180"/>
            <a:ext cx="0" cy="3888740"/>
          </a:xfrm>
          <a:prstGeom prst="line">
            <a:avLst/>
          </a:prstGeom>
          <a:ln w="28575" cmpd="sng">
            <a:solidFill>
              <a:srgbClr val="2B831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4283710" y="1651635"/>
            <a:ext cx="3975100" cy="2584450"/>
            <a:chOff x="7086" y="1329"/>
            <a:chExt cx="6260" cy="4070"/>
          </a:xfrm>
        </p:grpSpPr>
        <p:sp>
          <p:nvSpPr>
            <p:cNvPr id="47" name="Text Box 46"/>
            <p:cNvSpPr txBox="1"/>
            <p:nvPr/>
          </p:nvSpPr>
          <p:spPr>
            <a:xfrm>
              <a:off x="7086" y="1329"/>
              <a:ext cx="6261" cy="4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altLang="en-US" sz="27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 đường thẳng    song song với đường thẳng     thì từ điểm     ta kẻ được hai đường thẳng là       và             song song với       . Điều này trái với tiên đề Euclid </a:t>
              </a:r>
            </a:p>
          </p:txBody>
        </p:sp>
        <p:graphicFrame>
          <p:nvGraphicFramePr>
            <p:cNvPr id="48" name="Object -2147482485"/>
            <p:cNvGraphicFramePr>
              <a:graphicFrameLocks noChangeAspect="1"/>
            </p:cNvGraphicFramePr>
            <p:nvPr/>
          </p:nvGraphicFramePr>
          <p:xfrm>
            <a:off x="12224" y="3432"/>
            <a:ext cx="617" cy="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5" r:id="rId6" imgW="165100" imgH="139700" progId="Equation.DSMT4">
                    <p:embed/>
                  </p:oleObj>
                </mc:Choice>
                <mc:Fallback>
                  <p:oleObj r:id="rId6" imgW="165100" imgH="1397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2224" y="3432"/>
                          <a:ext cx="617" cy="53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-2147482485"/>
            <p:cNvGraphicFramePr>
              <a:graphicFrameLocks noChangeAspect="1"/>
            </p:cNvGraphicFramePr>
            <p:nvPr/>
          </p:nvGraphicFramePr>
          <p:xfrm>
            <a:off x="12076" y="2123"/>
            <a:ext cx="475" cy="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6" r:id="rId8" imgW="127000" imgH="139700" progId="Equation.DSMT4">
                    <p:embed/>
                  </p:oleObj>
                </mc:Choice>
                <mc:Fallback>
                  <p:oleObj r:id="rId8" imgW="127000" imgH="1397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2076" y="2123"/>
                          <a:ext cx="475" cy="53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ct -2147482485"/>
            <p:cNvGraphicFramePr>
              <a:graphicFrameLocks noChangeAspect="1"/>
            </p:cNvGraphicFramePr>
            <p:nvPr/>
          </p:nvGraphicFramePr>
          <p:xfrm>
            <a:off x="10716" y="3311"/>
            <a:ext cx="523" cy="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7" r:id="rId10" imgW="139700" imgH="177165" progId="Equation.DSMT4">
                    <p:embed/>
                  </p:oleObj>
                </mc:Choice>
                <mc:Fallback>
                  <p:oleObj r:id="rId10" imgW="139700" imgH="177165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0716" y="3311"/>
                          <a:ext cx="523" cy="67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-2147482485"/>
            <p:cNvGraphicFramePr>
              <a:graphicFrameLocks noChangeAspect="1"/>
            </p:cNvGraphicFramePr>
            <p:nvPr/>
          </p:nvGraphicFramePr>
          <p:xfrm>
            <a:off x="9240" y="2683"/>
            <a:ext cx="475" cy="6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8" r:id="rId12" imgW="127000" imgH="165100" progId="Equation.DSMT4">
                    <p:embed/>
                  </p:oleObj>
                </mc:Choice>
                <mc:Fallback>
                  <p:oleObj r:id="rId12" imgW="127000" imgH="1651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9240" y="2683"/>
                          <a:ext cx="475" cy="62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Object -2147482485"/>
            <p:cNvGraphicFramePr>
              <a:graphicFrameLocks noChangeAspect="1"/>
            </p:cNvGraphicFramePr>
            <p:nvPr/>
          </p:nvGraphicFramePr>
          <p:xfrm>
            <a:off x="11509" y="1412"/>
            <a:ext cx="523" cy="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9" r:id="rId14" imgW="139700" imgH="177165" progId="Equation.DSMT4">
                    <p:embed/>
                  </p:oleObj>
                </mc:Choice>
                <mc:Fallback>
                  <p:oleObj r:id="rId14" imgW="139700" imgH="177165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1509" y="1412"/>
                          <a:ext cx="523" cy="67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Object -2147482485"/>
            <p:cNvGraphicFramePr>
              <a:graphicFrameLocks noChangeAspect="1"/>
            </p:cNvGraphicFramePr>
            <p:nvPr/>
          </p:nvGraphicFramePr>
          <p:xfrm>
            <a:off x="10942" y="4051"/>
            <a:ext cx="475" cy="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0" r:id="rId15" imgW="127000" imgH="139700" progId="Equation.DSMT4">
                    <p:embed/>
                  </p:oleObj>
                </mc:Choice>
                <mc:Fallback>
                  <p:oleObj r:id="rId15" imgW="127000" imgH="1397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0942" y="4051"/>
                          <a:ext cx="475" cy="53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0" y="1664335"/>
            <a:ext cx="3014345" cy="2575560"/>
          </a:xfrm>
          <a:prstGeom prst="rect">
            <a:avLst/>
          </a:prstGeom>
        </p:spPr>
      </p:pic>
      <p:sp>
        <p:nvSpPr>
          <p:cNvPr id="63" name="Text Box 62"/>
          <p:cNvSpPr txBox="1"/>
          <p:nvPr/>
        </p:nvSpPr>
        <p:spPr>
          <a:xfrm>
            <a:off x="323850" y="1203325"/>
            <a:ext cx="3751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277360" y="987425"/>
            <a:ext cx="1290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47650" y="52070"/>
            <a:ext cx="8697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b="1" dirty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TẬP CUỐI CHƯƠNG 4</a:t>
            </a:r>
            <a:endParaRPr lang="vi-VN" altLang="en-US" sz="2800" b="1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51460" y="770890"/>
            <a:ext cx="3751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Sgk Tr8</a:t>
            </a:r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179705" y="424815"/>
            <a:ext cx="8651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minh hai đường thẳng cắt nhau, trùng nhau</a:t>
            </a:r>
          </a:p>
        </p:txBody>
      </p:sp>
      <p:pic>
        <p:nvPicPr>
          <p:cNvPr id="30" name="Picture 29" descr="_Pngtree_cute_pupils_going_to_school_3808424-removebg-preview"/>
          <p:cNvPicPr>
            <a:picLocks noChangeAspect="1"/>
          </p:cNvPicPr>
          <p:nvPr/>
        </p:nvPicPr>
        <p:blipFill>
          <a:blip r:embed="rId5" cstate="email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260" y="51435"/>
            <a:ext cx="1225550" cy="1225550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3853180" y="1059180"/>
            <a:ext cx="0" cy="3888740"/>
          </a:xfrm>
          <a:prstGeom prst="line">
            <a:avLst/>
          </a:prstGeom>
          <a:ln w="28575" cmpd="sng">
            <a:solidFill>
              <a:srgbClr val="2B831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0" y="1664335"/>
            <a:ext cx="3014345" cy="2575560"/>
          </a:xfrm>
          <a:prstGeom prst="rect">
            <a:avLst/>
          </a:prstGeom>
        </p:spPr>
      </p:pic>
      <p:sp>
        <p:nvSpPr>
          <p:cNvPr id="63" name="Text Box 62"/>
          <p:cNvSpPr txBox="1"/>
          <p:nvPr/>
        </p:nvSpPr>
        <p:spPr>
          <a:xfrm>
            <a:off x="323850" y="1203325"/>
            <a:ext cx="3751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846830" y="772160"/>
            <a:ext cx="3945890" cy="506730"/>
            <a:chOff x="396" y="6300"/>
            <a:chExt cx="6214" cy="798"/>
          </a:xfrm>
        </p:grpSpPr>
        <p:sp>
          <p:nvSpPr>
            <p:cNvPr id="25" name="Text Box 24"/>
            <p:cNvSpPr txBox="1"/>
            <p:nvPr/>
          </p:nvSpPr>
          <p:spPr>
            <a:xfrm>
              <a:off x="396" y="6300"/>
              <a:ext cx="621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altLang="en-US" sz="270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Chứng minh     cắt     .</a:t>
              </a:r>
            </a:p>
          </p:txBody>
        </p:sp>
        <p:graphicFrame>
          <p:nvGraphicFramePr>
            <p:cNvPr id="34" name="Object -2147482485"/>
            <p:cNvGraphicFramePr>
              <a:graphicFrameLocks noChangeAspect="1"/>
            </p:cNvGraphicFramePr>
            <p:nvPr/>
          </p:nvGraphicFramePr>
          <p:xfrm>
            <a:off x="3900" y="6301"/>
            <a:ext cx="523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1" r:id="rId7" imgW="139700" imgH="177165" progId="Equation.DSMT4">
                    <p:embed/>
                  </p:oleObj>
                </mc:Choice>
                <mc:Fallback>
                  <p:oleObj r:id="rId7" imgW="139700" imgH="177165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900" y="6301"/>
                          <a:ext cx="523" cy="75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-2147482485"/>
            <p:cNvGraphicFramePr>
              <a:graphicFrameLocks noChangeAspect="1"/>
            </p:cNvGraphicFramePr>
            <p:nvPr/>
          </p:nvGraphicFramePr>
          <p:xfrm>
            <a:off x="5261" y="6414"/>
            <a:ext cx="475" cy="5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2" r:id="rId9" imgW="127000" imgH="139700" progId="Equation.DSMT4">
                    <p:embed/>
                  </p:oleObj>
                </mc:Choice>
                <mc:Fallback>
                  <p:oleObj r:id="rId9" imgW="127000" imgH="1397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261" y="6414"/>
                          <a:ext cx="475" cy="59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3996690" y="1158875"/>
            <a:ext cx="4922520" cy="1291590"/>
            <a:chOff x="6746" y="356"/>
            <a:chExt cx="7752" cy="2034"/>
          </a:xfrm>
        </p:grpSpPr>
        <p:sp>
          <p:nvSpPr>
            <p:cNvPr id="8" name="Text Box 7"/>
            <p:cNvSpPr txBox="1"/>
            <p:nvPr/>
          </p:nvSpPr>
          <p:spPr>
            <a:xfrm>
              <a:off x="6746" y="356"/>
              <a:ext cx="7752" cy="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alt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có:</a:t>
              </a:r>
            </a:p>
            <a:p>
              <a:pPr algn="just"/>
              <a:r>
                <a:rPr lang="vi-VN" alt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+ Đường thẳng     không song song với đường thẳng     (theo câu a)</a:t>
              </a:r>
            </a:p>
          </p:txBody>
        </p:sp>
        <p:graphicFrame>
          <p:nvGraphicFramePr>
            <p:cNvPr id="12" name="Object -2147482485"/>
            <p:cNvGraphicFramePr>
              <a:graphicFrameLocks noChangeAspect="1"/>
            </p:cNvGraphicFramePr>
            <p:nvPr/>
          </p:nvGraphicFramePr>
          <p:xfrm>
            <a:off x="10148" y="1036"/>
            <a:ext cx="523" cy="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3" r:id="rId11" imgW="139700" imgH="177165" progId="Equation.DSMT4">
                    <p:embed/>
                  </p:oleObj>
                </mc:Choice>
                <mc:Fallback>
                  <p:oleObj r:id="rId11" imgW="139700" imgH="177165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0148" y="1036"/>
                          <a:ext cx="523" cy="67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-2147482485"/>
            <p:cNvGraphicFramePr>
              <a:graphicFrameLocks noChangeAspect="1"/>
            </p:cNvGraphicFramePr>
            <p:nvPr/>
          </p:nvGraphicFramePr>
          <p:xfrm>
            <a:off x="10454" y="1782"/>
            <a:ext cx="475" cy="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4" r:id="rId12" imgW="127000" imgH="139700" progId="Equation.DSMT4">
                    <p:embed/>
                  </p:oleObj>
                </mc:Choice>
                <mc:Fallback>
                  <p:oleObj r:id="rId12" imgW="127000" imgH="1397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454" y="1782"/>
                          <a:ext cx="475" cy="53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"/>
          <p:cNvGrpSpPr/>
          <p:nvPr/>
        </p:nvGrpSpPr>
        <p:grpSpPr>
          <a:xfrm>
            <a:off x="3492500" y="2353945"/>
            <a:ext cx="5384165" cy="1691640"/>
            <a:chOff x="5952" y="2238"/>
            <a:chExt cx="8479" cy="2664"/>
          </a:xfrm>
        </p:grpSpPr>
        <p:graphicFrame>
          <p:nvGraphicFramePr>
            <p:cNvPr id="10" name="Object -2147482485"/>
            <p:cNvGraphicFramePr>
              <a:graphicFrameLocks noChangeAspect="1"/>
            </p:cNvGraphicFramePr>
            <p:nvPr/>
          </p:nvGraphicFramePr>
          <p:xfrm>
            <a:off x="13111" y="3560"/>
            <a:ext cx="1321" cy="7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5" r:id="rId13" imgW="381000" imgH="203200" progId="Equation.DSMT4">
                    <p:embed/>
                  </p:oleObj>
                </mc:Choice>
                <mc:Fallback>
                  <p:oleObj r:id="rId13" imgW="381000" imgH="2032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3111" y="3560"/>
                          <a:ext cx="1321" cy="71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-2147482485"/>
            <p:cNvGraphicFramePr>
              <a:graphicFrameLocks noChangeAspect="1"/>
            </p:cNvGraphicFramePr>
            <p:nvPr/>
          </p:nvGraphicFramePr>
          <p:xfrm>
            <a:off x="5952" y="3813"/>
            <a:ext cx="475" cy="6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6" r:id="rId15" imgW="127000" imgH="165100" progId="Equation.DSMT4">
                    <p:embed/>
                  </p:oleObj>
                </mc:Choice>
                <mc:Fallback>
                  <p:oleObj r:id="rId15" imgW="127000" imgH="1651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952" y="3813"/>
                          <a:ext cx="475" cy="62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-2147482485"/>
            <p:cNvGraphicFramePr>
              <a:graphicFrameLocks noChangeAspect="1"/>
            </p:cNvGraphicFramePr>
            <p:nvPr/>
          </p:nvGraphicFramePr>
          <p:xfrm>
            <a:off x="11850" y="3669"/>
            <a:ext cx="475" cy="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7" r:id="rId17" imgW="127000" imgH="139700" progId="Equation.DSMT4">
                    <p:embed/>
                  </p:oleObj>
                </mc:Choice>
                <mc:Fallback>
                  <p:oleObj r:id="rId17" imgW="127000" imgH="1397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1850" y="3669"/>
                          <a:ext cx="475" cy="53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-2147482485"/>
            <p:cNvGraphicFramePr>
              <a:graphicFrameLocks noChangeAspect="1"/>
            </p:cNvGraphicFramePr>
            <p:nvPr/>
          </p:nvGraphicFramePr>
          <p:xfrm>
            <a:off x="6562" y="3539"/>
            <a:ext cx="511" cy="6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8" r:id="rId18" imgW="139700" imgH="177165" progId="Equation.DSMT4">
                    <p:embed/>
                  </p:oleObj>
                </mc:Choice>
                <mc:Fallback>
                  <p:oleObj r:id="rId18" imgW="139700" imgH="177165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562" y="3539"/>
                          <a:ext cx="511" cy="66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-2147482485"/>
            <p:cNvGraphicFramePr>
              <a:graphicFrameLocks noChangeAspect="1"/>
            </p:cNvGraphicFramePr>
            <p:nvPr/>
          </p:nvGraphicFramePr>
          <p:xfrm>
            <a:off x="9468" y="3029"/>
            <a:ext cx="475" cy="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9" r:id="rId19" imgW="127000" imgH="139700" progId="Equation.DSMT4">
                    <p:embed/>
                  </p:oleObj>
                </mc:Choice>
                <mc:Fallback>
                  <p:oleObj r:id="rId19" imgW="127000" imgH="1397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9468" y="3029"/>
                          <a:ext cx="475" cy="53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 Box 18"/>
            <p:cNvSpPr txBox="1"/>
            <p:nvPr/>
          </p:nvSpPr>
          <p:spPr>
            <a:xfrm>
              <a:off x="6575" y="2238"/>
              <a:ext cx="7857" cy="2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alt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+ Đường thẳng      không trùng với đường thẳng     (vì nếu đường thẳng </a:t>
              </a:r>
            </a:p>
            <a:p>
              <a:pPr algn="just"/>
              <a:r>
                <a:rPr lang="vi-VN" alt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trùng với đường thẳng     thì             trái giả thiết)</a:t>
              </a:r>
            </a:p>
          </p:txBody>
        </p:sp>
        <p:graphicFrame>
          <p:nvGraphicFramePr>
            <p:cNvPr id="20" name="Object -2147482485"/>
            <p:cNvGraphicFramePr>
              <a:graphicFrameLocks noChangeAspect="1"/>
            </p:cNvGraphicFramePr>
            <p:nvPr/>
          </p:nvGraphicFramePr>
          <p:xfrm>
            <a:off x="10262" y="2238"/>
            <a:ext cx="523" cy="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0" r:id="rId20" imgW="139700" imgH="177165" progId="Equation.DSMT4">
                    <p:embed/>
                  </p:oleObj>
                </mc:Choice>
                <mc:Fallback>
                  <p:oleObj r:id="rId20" imgW="139700" imgH="177165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0262" y="2238"/>
                          <a:ext cx="523" cy="67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/>
          <p:cNvGrpSpPr/>
          <p:nvPr/>
        </p:nvGrpSpPr>
        <p:grpSpPr>
          <a:xfrm>
            <a:off x="3853180" y="4152900"/>
            <a:ext cx="4922520" cy="891540"/>
            <a:chOff x="6520" y="5071"/>
            <a:chExt cx="7752" cy="1404"/>
          </a:xfrm>
        </p:grpSpPr>
        <p:sp>
          <p:nvSpPr>
            <p:cNvPr id="24" name="Text Box 23"/>
            <p:cNvSpPr txBox="1"/>
            <p:nvPr/>
          </p:nvSpPr>
          <p:spPr>
            <a:xfrm>
              <a:off x="6520" y="5071"/>
              <a:ext cx="7752" cy="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alt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 đường thẳng      cắt đường thẳng    .</a:t>
              </a:r>
            </a:p>
          </p:txBody>
        </p:sp>
        <p:graphicFrame>
          <p:nvGraphicFramePr>
            <p:cNvPr id="26" name="Object -2147482485"/>
            <p:cNvGraphicFramePr>
              <a:graphicFrameLocks noChangeAspect="1"/>
            </p:cNvGraphicFramePr>
            <p:nvPr/>
          </p:nvGraphicFramePr>
          <p:xfrm>
            <a:off x="11056" y="5071"/>
            <a:ext cx="523" cy="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1" r:id="rId21" imgW="139700" imgH="177165" progId="Equation.DSMT4">
                    <p:embed/>
                  </p:oleObj>
                </mc:Choice>
                <mc:Fallback>
                  <p:oleObj r:id="rId21" imgW="139700" imgH="177165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1056" y="5071"/>
                          <a:ext cx="523" cy="67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-2147482485"/>
            <p:cNvGraphicFramePr>
              <a:graphicFrameLocks noChangeAspect="1"/>
            </p:cNvGraphicFramePr>
            <p:nvPr/>
          </p:nvGraphicFramePr>
          <p:xfrm>
            <a:off x="7946" y="5864"/>
            <a:ext cx="476" cy="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2" r:id="rId22" imgW="127000" imgH="139700" progId="Equation.DSMT4">
                    <p:embed/>
                  </p:oleObj>
                </mc:Choice>
                <mc:Fallback>
                  <p:oleObj r:id="rId22" imgW="127000" imgH="1397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7946" y="5864"/>
                          <a:ext cx="476" cy="53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Capture-removebg-previe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200" y="680720"/>
            <a:ext cx="6046470" cy="423418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47650" y="52070"/>
            <a:ext cx="8697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b="1" dirty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TẬP CUỐI CHƯƠNG 4</a:t>
            </a:r>
            <a:endParaRPr lang="vi-VN" altLang="en-US" sz="2800" b="1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51460" y="914400"/>
            <a:ext cx="3751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Tr8</a:t>
            </a:r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411730" y="1995170"/>
            <a:ext cx="43719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800">
                <a:solidFill>
                  <a:srgbClr val="F24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thảo luận nhóm  làm bài tập 7 Sbt-Tr 87 trong thời gian 5 phút</a:t>
            </a:r>
          </a:p>
        </p:txBody>
      </p:sp>
      <p:pic>
        <p:nvPicPr>
          <p:cNvPr id="31" name="Picture 30" descr="pngegg-removebg-preview"/>
          <p:cNvPicPr>
            <a:picLocks noChangeAspect="1"/>
          </p:cNvPicPr>
          <p:nvPr/>
        </p:nvPicPr>
        <p:blipFill>
          <a:blip r:embed="rId7" cstate="email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2235" y="54610"/>
            <a:ext cx="1264285" cy="126428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51460" y="1383030"/>
            <a:ext cx="411162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Phát biểu giả thiết, kết luận, vẽ hình minh họa và chứng minh định lí: “Nếu một tứ giác có ba góc vuông thì góc còn lại cũng là góc vuông”</a:t>
            </a:r>
            <a:endParaRPr lang="vi-V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355465" y="1130300"/>
            <a:ext cx="0" cy="3888740"/>
          </a:xfrm>
          <a:prstGeom prst="line">
            <a:avLst/>
          </a:prstGeom>
          <a:ln w="28575" cmpd="sng">
            <a:solidFill>
              <a:srgbClr val="2B831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1"/>
          <p:cNvSpPr txBox="1"/>
          <p:nvPr/>
        </p:nvSpPr>
        <p:spPr>
          <a:xfrm>
            <a:off x="179705" y="424815"/>
            <a:ext cx="8651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minh định lí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Rounded Rectangle 11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Rounded Rectangle 12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Rounded Rectangle 16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Rounded Rectangle 16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Rounded Rectangle 16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Rounded Rectangle 16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Rounded Rectangle 16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Rounded Rectangle 17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Rounded Rectangle 17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" name="Rounded Rectangle 17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Rounded Rectangle 17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Rounded Rectangle 17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Rounded Rectangle 17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Rounded Rectangle 17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Rounded Rectangle 17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Rounded Rectangle 17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Rounded Rectangle 17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1" name="Rounded Rectangle 18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Rounded Rectangle 18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Rounded Rectangle 18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Rounded Rectangle 18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Rounded Rectangle 18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Rounded Rectangle 18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Rounded Rectangle 18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Rounded Rectangle 18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Rounded Rectangle 19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Rounded Rectangle 19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Rounded Rectangle 19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Rounded Rectangle 19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Rounded Rectangle 19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Rounded Rectangle 19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Rounded Rectangle 19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Rounded Rectangle 19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Rounded Rectangle 19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Rounded Rectangle 20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Rounded Rectangle 20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Rounded Rectangle 20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Rounded Rectangle 20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Rounded Rectangle 20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Rounded Rectangle 20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" name="Rounded Rectangle 20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" name="Rounded Rectangle 20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Rounded Rectangle 20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Rounded Rectangle 21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Rounded Rectangle 21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Rounded Rectangle 21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Rounded Rectangle 21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" name="Rounded Rectangle 21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" name="Rounded Rectangle 21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7" name="Rounded Rectangle 21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8" name="Rounded Rectangle 21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" name="Rounded Rectangle 21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Rounded Rectangle 21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" name="Rounded Rectangle 22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2" name="Rounded Rectangle 22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3" name="Rounded Rectangle 22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4" name="Rounded Rectangle 22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" name="Rounded Rectangle 22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6" name="Rounded Rectangle 22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7" name="Rounded Rectangle 22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8" name="Rounded Rectangle 22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9" name="Rounded Rectangle 22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0" name="Rounded Rectangle 22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1" name="Rounded Rectangle 23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2" name="Rounded Rectangle 23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" name="Rounded Rectangle 23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4" name="Rounded Rectangle 23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" name="Rounded Rectangle 23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6" name="Rounded Rectangle 23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7" name="Rounded Rectangle 23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8" name="Rounded Rectangle 23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9" name="Rounded Rectangle 23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0" name="Rounded Rectangle 23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1" name="Rounded Rectangle 24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2" name="Rounded Rectangle 24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3" name="Rounded Rectangle 24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4" name="Rounded Rectangle 24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" name="Rounded Rectangle 24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6" name="Rounded Rectangle 24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Rounded Rectangle 24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8" name="Rounded Rectangle 24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9" name="Rounded Rectangle 24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0" name="Rounded Rectangle 24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1" name="Rounded Rectangle 25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2" name="Rounded Rectangle 25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3" name="Rounded Rectangle 25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4" name="Rounded Rectangle 25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5" name="Rounded Rectangle 25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" name="Rounded Rectangle 25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7" name="Rounded Rectangle 25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8" name="Rounded Rectangle 25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9" name="Rounded Rectangle 25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0" name="Rounded Rectangle 25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1" name="Rounded Rectangle 26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2" name="Rounded Rectangle 26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3" name="Rounded Rectangle 26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4" name="Rounded Rectangle 26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5" name="Rounded Rectangle 26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" name="Rounded Rectangle 26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7" name="Rounded Rectangle 26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8" name="Rounded Rectangle 26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9" name="Rounded Rectangle 26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0" name="Rounded Rectangle 26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1" name="Rounded Rectangle 27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2" name="Rounded Rectangle 27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3" name="Rounded Rectangle 27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4" name="Rounded Rectangle 27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5" name="Rounded Rectangle 27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6" name="Rounded Rectangle 27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7" name="Rounded Rectangle 27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8" name="Rounded Rectangle 27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9" name="Rounded Rectangle 27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0" name="Rounded Rectangle 27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1" name="Rounded Rectangle 28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2" name="Rounded Rectangle 28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Rounded Rectangle 28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Rounded Rectangle 28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5" name="Rounded Rectangle 28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" name="Rounded Rectangle 28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" name="Rounded Rectangle 28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Rounded Rectangle 28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Rounded Rectangle 28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0" name="Rounded Rectangle 28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1" name="Rounded Rectangle 29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2" name="Rounded Rectangle 29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3" name="Rounded Rectangle 29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4" name="Rounded Rectangle 29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5" name="Rounded Rectangle 29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6" name="Rounded Rectangle 29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" name="Rounded Rectangle 29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8" name="Rounded Rectangle 29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9" name="Rounded Rectangle 29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0" name="Rounded Rectangle 29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1" name="Rounded Rectangle 30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2" name="Rounded Rectangle 30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3" name="Rounded Rectangle 30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4" name="Rounded Rectangle 303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5" name="Rounded Rectangle 304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6" name="Rounded Rectangle 305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" name="Rounded Rectangle 306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" name="Rounded Rectangle 307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9" name="Rounded Rectangle 308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0" name="Rounded Rectangle 309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1" name="Rounded Rectangle 310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2" name="Rounded Rectangle 311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3" name="Rounded Rectangle 312"/>
          <p:cNvSpPr/>
          <p:nvPr/>
        </p:nvSpPr>
        <p:spPr>
          <a:xfrm>
            <a:off x="7253064" y="1275606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4" name="Oval 313"/>
          <p:cNvSpPr/>
          <p:nvPr/>
        </p:nvSpPr>
        <p:spPr>
          <a:xfrm>
            <a:off x="6948264" y="1732806"/>
            <a:ext cx="1828800" cy="9906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7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4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7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0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2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4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5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7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8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1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2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4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5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7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8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0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2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3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4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5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6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67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68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69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0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2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3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4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5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6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77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78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79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0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1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2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3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4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5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6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87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88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89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0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1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2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3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4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5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6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97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98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99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1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2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3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4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845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855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865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875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885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895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905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915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925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1935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1945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1955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1965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175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185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195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205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215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225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235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245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255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265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275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285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295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305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435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445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455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465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475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485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495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505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515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525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535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545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555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565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575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585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595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605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615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625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635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645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655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665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675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685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695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705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715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725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735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745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755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765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775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785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795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805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815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825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835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845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855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865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875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885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895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905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2915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2925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2935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294500"/>
                            </p:stCondLst>
                            <p:childTnLst>
                              <p:par>
                                <p:cTn id="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295500"/>
                            </p:stCondLst>
                            <p:childTnLst>
                              <p:par>
                                <p:cTn id="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296500"/>
                            </p:stCondLst>
                            <p:childTnLst>
                              <p:par>
                                <p:cTn id="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7" fill="hold">
                            <p:stCondLst>
                              <p:cond delay="297500"/>
                            </p:stCondLst>
                            <p:childTnLst>
                              <p:par>
                                <p:cTn id="9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298500"/>
                            </p:stCondLst>
                            <p:childTnLst>
                              <p:par>
                                <p:cTn id="9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3" fill="hold">
                            <p:stCondLst>
                              <p:cond delay="299500"/>
                            </p:stCondLst>
                            <p:childTnLst>
                              <p:par>
                                <p:cTn id="9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6" fill="hold">
                            <p:stCondLst>
                              <p:cond delay="300500"/>
                            </p:stCondLst>
                            <p:childTnLst>
                              <p:par>
                                <p:cTn id="9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"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6" grpId="1"/>
      <p:bldP spid="4" grpId="0"/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/>
          <p:nvPr/>
        </p:nvSpPr>
        <p:spPr>
          <a:xfrm>
            <a:off x="251460" y="770890"/>
            <a:ext cx="3751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Tr8</a:t>
            </a:r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31" name="Picture 30" descr="pngegg-removebg-preview"/>
          <p:cNvPicPr>
            <a:picLocks noChangeAspect="1"/>
          </p:cNvPicPr>
          <p:nvPr/>
        </p:nvPicPr>
        <p:blipFill>
          <a:blip r:embed="rId5" cstate="email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2235" y="269875"/>
            <a:ext cx="1264285" cy="1264285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4140200" y="965835"/>
            <a:ext cx="0" cy="3888740"/>
          </a:xfrm>
          <a:prstGeom prst="line">
            <a:avLst/>
          </a:prstGeom>
          <a:ln w="28575" cmpd="sng">
            <a:solidFill>
              <a:srgbClr val="2B831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1"/>
          <p:cNvSpPr txBox="1"/>
          <p:nvPr/>
        </p:nvSpPr>
        <p:spPr>
          <a:xfrm>
            <a:off x="179705" y="353060"/>
            <a:ext cx="3073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minh định lí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34950" y="1184910"/>
            <a:ext cx="3751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Vẽ hình minh họa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0" y="1489710"/>
            <a:ext cx="3053080" cy="180340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218440" y="3105785"/>
            <a:ext cx="3751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Phát biểu giả thiết, kết luận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47650" y="52070"/>
            <a:ext cx="8697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b="1" dirty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TẬP CUỐI CHƯƠNG 4</a:t>
            </a:r>
            <a:endParaRPr lang="vi-VN" altLang="en-US" sz="2800" b="1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16255" y="3505835"/>
            <a:ext cx="3485515" cy="1360805"/>
            <a:chOff x="813" y="5521"/>
            <a:chExt cx="5489" cy="2143"/>
          </a:xfrm>
        </p:grpSpPr>
        <p:graphicFrame>
          <p:nvGraphicFramePr>
            <p:cNvPr id="13" name="Table 12"/>
            <p:cNvGraphicFramePr/>
            <p:nvPr/>
          </p:nvGraphicFramePr>
          <p:xfrm>
            <a:off x="813" y="5521"/>
            <a:ext cx="5489" cy="2143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833755"/>
                  <a:gridCol w="2651760"/>
                </a:tblGrid>
                <a:tr h="873760"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vi-VN" altLang="en-US" sz="2400" b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GT</a:t>
                        </a: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vi-VN" altLang="en-US" sz="24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Tứ giác              có:</a:t>
                        </a:r>
                      </a:p>
                      <a:p>
                        <a:pPr>
                          <a:buNone/>
                        </a:pPr>
                        <a:endParaRPr lang="vi-VN" alt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a:txBody>
                    <a:tcPr/>
                  </a:tc>
                </a:tr>
                <a:tr h="487045"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vi-VN" altLang="en-US" sz="2400" b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KL</a:t>
                        </a:r>
                      </a:p>
                    </a:txBody>
                    <a:tcP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a:txBody>
                    <a:tcPr>
                      <a:solidFill>
                        <a:schemeClr val="accent1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26" name="Object -2147482485"/>
            <p:cNvGraphicFramePr>
              <a:graphicFrameLocks noChangeAspect="1"/>
            </p:cNvGraphicFramePr>
            <p:nvPr/>
          </p:nvGraphicFramePr>
          <p:xfrm>
            <a:off x="2253" y="6091"/>
            <a:ext cx="3213" cy="7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" r:id="rId7" imgW="1155700" imgH="254000" progId="Equation.DSMT4">
                    <p:embed/>
                  </p:oleObj>
                </mc:Choice>
                <mc:Fallback>
                  <p:oleObj r:id="rId7" imgW="1155700" imgH="2540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53" y="6091"/>
                          <a:ext cx="3213" cy="71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-2147482485"/>
            <p:cNvGraphicFramePr>
              <a:graphicFrameLocks noChangeAspect="1"/>
            </p:cNvGraphicFramePr>
            <p:nvPr/>
          </p:nvGraphicFramePr>
          <p:xfrm>
            <a:off x="4024" y="5638"/>
            <a:ext cx="1342" cy="5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" r:id="rId9" imgW="482600" imgH="177165" progId="Equation.DSMT4">
                    <p:embed/>
                  </p:oleObj>
                </mc:Choice>
                <mc:Fallback>
                  <p:oleObj r:id="rId9" imgW="482600" imgH="177165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024" y="5638"/>
                          <a:ext cx="1342" cy="50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-2147482485"/>
            <p:cNvGraphicFramePr>
              <a:graphicFrameLocks noChangeAspect="1"/>
            </p:cNvGraphicFramePr>
            <p:nvPr/>
          </p:nvGraphicFramePr>
          <p:xfrm>
            <a:off x="2200" y="6889"/>
            <a:ext cx="1590" cy="7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" r:id="rId11" imgW="571500" imgH="254000" progId="Equation.DSMT4">
                    <p:embed/>
                  </p:oleObj>
                </mc:Choice>
                <mc:Fallback>
                  <p:oleObj r:id="rId11" imgW="571500" imgH="254000" progId="Equation.DSMT4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200" y="6889"/>
                          <a:ext cx="1590" cy="719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" name="Object -2147482485"/>
          <p:cNvGraphicFramePr>
            <a:graphicFrameLocks noChangeAspect="1"/>
          </p:cNvGraphicFramePr>
          <p:nvPr/>
        </p:nvGraphicFramePr>
        <p:xfrm>
          <a:off x="5003800" y="3220085"/>
          <a:ext cx="2040255" cy="455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r:id="rId13" imgW="1155700" imgH="254000" progId="Equation.DSMT4">
                  <p:embed/>
                </p:oleObj>
              </mc:Choice>
              <mc:Fallback>
                <p:oleObj r:id="rId13" imgW="1155700" imgH="254000" progId="Equation.DSMT4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03800" y="3220085"/>
                        <a:ext cx="2040255" cy="45593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22"/>
          <p:cNvSpPr txBox="1"/>
          <p:nvPr/>
        </p:nvSpPr>
        <p:spPr>
          <a:xfrm>
            <a:off x="4211955" y="868045"/>
            <a:ext cx="3751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Chứng minh</a:t>
            </a:r>
            <a:endParaRPr lang="vi-VN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-2147482366"/>
          <p:cNvGraphicFramePr>
            <a:graphicFrameLocks noChangeAspect="1"/>
          </p:cNvGraphicFramePr>
          <p:nvPr/>
        </p:nvGraphicFramePr>
        <p:xfrm>
          <a:off x="4310380" y="1645285"/>
          <a:ext cx="2383790" cy="619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r:id="rId14" imgW="1308100" imgH="330200" progId="Equation.DSMT4">
                  <p:embed/>
                </p:oleObj>
              </mc:Choice>
              <mc:Fallback>
                <p:oleObj r:id="rId14" imgW="1308100" imgH="330200" progId="Equation.DSMT4">
                  <p:embed/>
                  <p:pic>
                    <p:nvPicPr>
                      <p:cNvPr id="0" name="Picture 2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310380" y="1645285"/>
                        <a:ext cx="2383790" cy="61976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-2147482366"/>
          <p:cNvGraphicFramePr>
            <a:graphicFrameLocks noChangeAspect="1"/>
          </p:cNvGraphicFramePr>
          <p:nvPr/>
        </p:nvGraphicFramePr>
        <p:xfrm>
          <a:off x="4427855" y="4480560"/>
          <a:ext cx="2567305" cy="476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r:id="rId16" imgW="1409700" imgH="254000" progId="Equation.DSMT4">
                  <p:embed/>
                </p:oleObj>
              </mc:Choice>
              <mc:Fallback>
                <p:oleObj r:id="rId16" imgW="1409700" imgH="254000" progId="Equation.DSMT4">
                  <p:embed/>
                  <p:pic>
                    <p:nvPicPr>
                      <p:cNvPr id="0" name="Picture 24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427855" y="4480560"/>
                        <a:ext cx="2567305" cy="47688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-2147482366"/>
          <p:cNvGraphicFramePr>
            <a:graphicFrameLocks noChangeAspect="1"/>
          </p:cNvGraphicFramePr>
          <p:nvPr/>
        </p:nvGraphicFramePr>
        <p:xfrm>
          <a:off x="4427855" y="3542030"/>
          <a:ext cx="2893695" cy="619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r:id="rId18" imgW="1587500" imgH="330200" progId="Equation.DSMT4">
                  <p:embed/>
                </p:oleObj>
              </mc:Choice>
              <mc:Fallback>
                <p:oleObj r:id="rId18" imgW="1587500" imgH="330200" progId="Equation.DSMT4">
                  <p:embed/>
                  <p:pic>
                    <p:nvPicPr>
                      <p:cNvPr id="0" name="Picture 24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427855" y="3542030"/>
                        <a:ext cx="2893695" cy="61976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-2147482366"/>
          <p:cNvGraphicFramePr>
            <a:graphicFrameLocks noChangeAspect="1"/>
          </p:cNvGraphicFramePr>
          <p:nvPr/>
        </p:nvGraphicFramePr>
        <p:xfrm>
          <a:off x="4293870" y="2180590"/>
          <a:ext cx="2430780" cy="619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r:id="rId20" imgW="1333500" imgH="330200" progId="Equation.DSMT4">
                  <p:embed/>
                </p:oleObj>
              </mc:Choice>
              <mc:Fallback>
                <p:oleObj r:id="rId20" imgW="1333500" imgH="330200" progId="Equation.DSMT4">
                  <p:embed/>
                  <p:pic>
                    <p:nvPicPr>
                      <p:cNvPr id="0" name="Picture 24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293870" y="2180590"/>
                        <a:ext cx="2430780" cy="61976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-2147482366"/>
          <p:cNvGraphicFramePr>
            <a:graphicFrameLocks noChangeAspect="1"/>
          </p:cNvGraphicFramePr>
          <p:nvPr/>
        </p:nvGraphicFramePr>
        <p:xfrm>
          <a:off x="4284345" y="2715895"/>
          <a:ext cx="1804035" cy="476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r:id="rId22" imgW="990600" imgH="254000" progId="Equation.DSMT4">
                  <p:embed/>
                </p:oleObj>
              </mc:Choice>
              <mc:Fallback>
                <p:oleObj r:id="rId22" imgW="990600" imgH="254000" progId="Equation.DSMT4">
                  <p:embed/>
                  <p:pic>
                    <p:nvPicPr>
                      <p:cNvPr id="0" name="Picture 24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284345" y="2715895"/>
                        <a:ext cx="1804035" cy="47688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 Box 39"/>
          <p:cNvSpPr txBox="1"/>
          <p:nvPr/>
        </p:nvSpPr>
        <p:spPr>
          <a:xfrm>
            <a:off x="4195445" y="1282065"/>
            <a:ext cx="1168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Ta có:</a:t>
            </a:r>
          </a:p>
        </p:txBody>
      </p:sp>
      <p:sp>
        <p:nvSpPr>
          <p:cNvPr id="41" name="Text Box 40"/>
          <p:cNvSpPr txBox="1"/>
          <p:nvPr/>
        </p:nvSpPr>
        <p:spPr>
          <a:xfrm>
            <a:off x="4250690" y="3131185"/>
            <a:ext cx="1168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Ta có:</a:t>
            </a:r>
          </a:p>
        </p:txBody>
      </p:sp>
      <p:sp>
        <p:nvSpPr>
          <p:cNvPr id="42" name="Text Box 41"/>
          <p:cNvSpPr txBox="1"/>
          <p:nvPr/>
        </p:nvSpPr>
        <p:spPr>
          <a:xfrm>
            <a:off x="4310380" y="4011930"/>
            <a:ext cx="3797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Từ  (1) và (2), suy ra: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3" grpId="0"/>
      <p:bldP spid="40" grpId="0"/>
      <p:bldP spid="4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10Capture-removebg-previe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7200" y="680720"/>
            <a:ext cx="6046470" cy="423418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79705" y="353060"/>
            <a:ext cx="3073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mở rộng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47650" y="52070"/>
            <a:ext cx="8697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b="1" dirty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TẬP CUỐI CHƯƠNG 4</a:t>
            </a:r>
            <a:endParaRPr lang="vi-VN" altLang="en-US" sz="2800" b="1">
              <a:ln>
                <a:solidFill>
                  <a:srgbClr val="0070C0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44840" y="208280"/>
            <a:ext cx="706120" cy="706120"/>
          </a:xfrm>
          <a:prstGeom prst="rect">
            <a:avLst/>
          </a:prstGeom>
        </p:spPr>
      </p:pic>
      <p:sp>
        <p:nvSpPr>
          <p:cNvPr id="50" name="Text Box 49"/>
          <p:cNvSpPr txBox="1"/>
          <p:nvPr/>
        </p:nvSpPr>
        <p:spPr>
          <a:xfrm>
            <a:off x="2483485" y="2355850"/>
            <a:ext cx="43719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800">
                <a:solidFill>
                  <a:srgbClr val="F24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hoạt động cá nh</a:t>
            </a:r>
            <a:r>
              <a:rPr lang="vi-VN" sz="2800">
                <a:solidFill>
                  <a:srgbClr val="F24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sz="2800">
                <a:solidFill>
                  <a:srgbClr val="F24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làm bài tập mở rộng </a:t>
            </a:r>
            <a:r>
              <a:rPr lang="vi-VN" sz="2800">
                <a:solidFill>
                  <a:srgbClr val="F24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sz="2800">
                <a:solidFill>
                  <a:srgbClr val="F24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3 phút.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84785" y="770255"/>
            <a:ext cx="8188960" cy="1337310"/>
            <a:chOff x="65" y="535"/>
            <a:chExt cx="12896" cy="2106"/>
          </a:xfrm>
        </p:grpSpPr>
        <p:sp>
          <p:nvSpPr>
            <p:cNvPr id="52" name="Text Box 51"/>
            <p:cNvSpPr txBox="1"/>
            <p:nvPr/>
          </p:nvSpPr>
          <p:spPr>
            <a:xfrm>
              <a:off x="65" y="535"/>
              <a:ext cx="12896" cy="2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27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điểm      ở ngoài đường thẳng     . Qua      vẽ             đường thẳng phân biệt. Có ít nhất bao nhiêu đường thẳng trong số            đường thẳng này cắt đường thẳng     ?</a:t>
              </a:r>
            </a:p>
          </p:txBody>
        </p:sp>
        <p:graphicFrame>
          <p:nvGraphicFramePr>
            <p:cNvPr id="53" name="Object -2147482366"/>
            <p:cNvGraphicFramePr>
              <a:graphicFrameLocks noChangeAspect="1"/>
            </p:cNvGraphicFramePr>
            <p:nvPr/>
          </p:nvGraphicFramePr>
          <p:xfrm>
            <a:off x="2406" y="535"/>
            <a:ext cx="572" cy="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5" r:id="rId9" imgW="152400" imgH="165100" progId="Equation.DSMT4">
                    <p:embed/>
                  </p:oleObj>
                </mc:Choice>
                <mc:Fallback>
                  <p:oleObj r:id="rId9" imgW="152400" imgH="165100" progId="Equation.DSMT4">
                    <p:embed/>
                    <p:pic>
                      <p:nvPicPr>
                        <p:cNvPr id="0" name="Picture 24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406" y="535"/>
                          <a:ext cx="572" cy="63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Object -2147482366"/>
            <p:cNvGraphicFramePr>
              <a:graphicFrameLocks noChangeAspect="1"/>
            </p:cNvGraphicFramePr>
            <p:nvPr/>
          </p:nvGraphicFramePr>
          <p:xfrm>
            <a:off x="7767" y="688"/>
            <a:ext cx="477" cy="5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6" r:id="rId11" imgW="127000" imgH="139700" progId="Equation.DSMT4">
                    <p:embed/>
                  </p:oleObj>
                </mc:Choice>
                <mc:Fallback>
                  <p:oleObj r:id="rId11" imgW="127000" imgH="139700" progId="Equation.DSMT4">
                    <p:embed/>
                    <p:pic>
                      <p:nvPicPr>
                        <p:cNvPr id="0" name="Picture 24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767" y="688"/>
                          <a:ext cx="477" cy="54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" name="Object -2147482366"/>
            <p:cNvGraphicFramePr>
              <a:graphicFrameLocks noChangeAspect="1"/>
            </p:cNvGraphicFramePr>
            <p:nvPr/>
          </p:nvGraphicFramePr>
          <p:xfrm>
            <a:off x="11022" y="543"/>
            <a:ext cx="1336" cy="6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7" r:id="rId13" imgW="355600" imgH="177165" progId="Equation.DSMT4">
                    <p:embed/>
                  </p:oleObj>
                </mc:Choice>
                <mc:Fallback>
                  <p:oleObj r:id="rId13" imgW="355600" imgH="177165" progId="Equation.DSMT4">
                    <p:embed/>
                    <p:pic>
                      <p:nvPicPr>
                        <p:cNvPr id="0" name="Picture 24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1022" y="543"/>
                          <a:ext cx="1336" cy="68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" name="Object -2147482366"/>
            <p:cNvGraphicFramePr>
              <a:graphicFrameLocks noChangeAspect="1"/>
            </p:cNvGraphicFramePr>
            <p:nvPr/>
          </p:nvGraphicFramePr>
          <p:xfrm>
            <a:off x="9511" y="535"/>
            <a:ext cx="572" cy="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8" r:id="rId15" imgW="152400" imgH="165100" progId="Equation.DSMT4">
                    <p:embed/>
                  </p:oleObj>
                </mc:Choice>
                <mc:Fallback>
                  <p:oleObj r:id="rId15" imgW="152400" imgH="165100" progId="Equation.DSMT4">
                    <p:embed/>
                    <p:pic>
                      <p:nvPicPr>
                        <p:cNvPr id="0" name="Picture 24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9511" y="535"/>
                          <a:ext cx="572" cy="63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" name="Object -2147482366"/>
            <p:cNvGraphicFramePr>
              <a:graphicFrameLocks noChangeAspect="1"/>
            </p:cNvGraphicFramePr>
            <p:nvPr/>
          </p:nvGraphicFramePr>
          <p:xfrm>
            <a:off x="11056" y="2009"/>
            <a:ext cx="477" cy="5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9" r:id="rId17" imgW="127000" imgH="139700" progId="Equation.DSMT4">
                    <p:embed/>
                  </p:oleObj>
                </mc:Choice>
                <mc:Fallback>
                  <p:oleObj r:id="rId17" imgW="127000" imgH="139700" progId="Equation.DSMT4">
                    <p:embed/>
                    <p:pic>
                      <p:nvPicPr>
                        <p:cNvPr id="0" name="Picture 24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1056" y="2009"/>
                          <a:ext cx="477" cy="54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" name="Object -2147482366"/>
            <p:cNvGraphicFramePr>
              <a:graphicFrameLocks noChangeAspect="1"/>
            </p:cNvGraphicFramePr>
            <p:nvPr/>
          </p:nvGraphicFramePr>
          <p:xfrm>
            <a:off x="2097" y="1864"/>
            <a:ext cx="1336" cy="6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0" r:id="rId18" imgW="355600" imgH="177165" progId="Equation.DSMT4">
                    <p:embed/>
                  </p:oleObj>
                </mc:Choice>
                <mc:Fallback>
                  <p:oleObj r:id="rId18" imgW="355600" imgH="177165" progId="Equation.DSMT4">
                    <p:embed/>
                    <p:pic>
                      <p:nvPicPr>
                        <p:cNvPr id="0" name="Picture 24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097" y="1864"/>
                          <a:ext cx="1336" cy="68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5" name="y2mate.com - 3 Minute Kids Cleanup Countdown with Song HD_1080p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187065" y="2282825"/>
            <a:ext cx="2964815" cy="1782445"/>
          </a:xfrm>
          <a:prstGeom prst="rect">
            <a:avLst/>
          </a:prstGeom>
        </p:spPr>
      </p:pic>
      <p:sp>
        <p:nvSpPr>
          <p:cNvPr id="66" name="Text Box 65"/>
          <p:cNvSpPr txBox="1"/>
          <p:nvPr/>
        </p:nvSpPr>
        <p:spPr>
          <a:xfrm>
            <a:off x="234950" y="1986915"/>
            <a:ext cx="3073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u="sng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304165" y="2540635"/>
            <a:ext cx="8751570" cy="922020"/>
            <a:chOff x="479" y="3323"/>
            <a:chExt cx="13782" cy="1452"/>
          </a:xfrm>
        </p:grpSpPr>
        <p:sp>
          <p:nvSpPr>
            <p:cNvPr id="68" name="Text Box 67"/>
            <p:cNvSpPr txBox="1"/>
            <p:nvPr/>
          </p:nvSpPr>
          <p:spPr>
            <a:xfrm>
              <a:off x="479" y="3323"/>
              <a:ext cx="13783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70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tiên đề Euclit, trong            đường thẳng đã vẽ có nhiều nhất một đường thẳng không cắt đường thẳng    . </a:t>
              </a:r>
            </a:p>
          </p:txBody>
        </p:sp>
        <p:graphicFrame>
          <p:nvGraphicFramePr>
            <p:cNvPr id="69" name="Object -2147482366"/>
            <p:cNvGraphicFramePr>
              <a:graphicFrameLocks noChangeAspect="1"/>
            </p:cNvGraphicFramePr>
            <p:nvPr/>
          </p:nvGraphicFramePr>
          <p:xfrm>
            <a:off x="6406" y="3370"/>
            <a:ext cx="1336" cy="6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1" r:id="rId20" imgW="355600" imgH="177165" progId="Equation.DSMT4">
                    <p:embed/>
                  </p:oleObj>
                </mc:Choice>
                <mc:Fallback>
                  <p:oleObj r:id="rId20" imgW="355600" imgH="177165" progId="Equation.DSMT4">
                    <p:embed/>
                    <p:pic>
                      <p:nvPicPr>
                        <p:cNvPr id="0" name="Picture 24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6406" y="3370"/>
                          <a:ext cx="1336" cy="68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Object -2147482366"/>
            <p:cNvGraphicFramePr>
              <a:graphicFrameLocks noChangeAspect="1"/>
            </p:cNvGraphicFramePr>
            <p:nvPr/>
          </p:nvGraphicFramePr>
          <p:xfrm>
            <a:off x="10602" y="4190"/>
            <a:ext cx="477" cy="5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2" r:id="rId21" imgW="127000" imgH="139700" progId="Equation.DSMT4">
                    <p:embed/>
                  </p:oleObj>
                </mc:Choice>
                <mc:Fallback>
                  <p:oleObj r:id="rId21" imgW="127000" imgH="139700" progId="Equation.DSMT4">
                    <p:embed/>
                    <p:pic>
                      <p:nvPicPr>
                        <p:cNvPr id="0" name="Picture 24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0602" y="4190"/>
                          <a:ext cx="477" cy="54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3" name="Group 72"/>
          <p:cNvGrpSpPr/>
          <p:nvPr/>
        </p:nvGrpSpPr>
        <p:grpSpPr>
          <a:xfrm>
            <a:off x="375920" y="3620770"/>
            <a:ext cx="8450580" cy="506730"/>
            <a:chOff x="850" y="6885"/>
            <a:chExt cx="13308" cy="798"/>
          </a:xfrm>
        </p:grpSpPr>
        <p:graphicFrame>
          <p:nvGraphicFramePr>
            <p:cNvPr id="74" name="Object -2147482366"/>
            <p:cNvGraphicFramePr>
              <a:graphicFrameLocks noChangeAspect="1"/>
            </p:cNvGraphicFramePr>
            <p:nvPr/>
          </p:nvGraphicFramePr>
          <p:xfrm>
            <a:off x="13210" y="7127"/>
            <a:ext cx="477" cy="5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3" r:id="rId22" imgW="127000" imgH="139700" progId="Equation.DSMT4">
                    <p:embed/>
                  </p:oleObj>
                </mc:Choice>
                <mc:Fallback>
                  <p:oleObj r:id="rId22" imgW="127000" imgH="139700" progId="Equation.DSMT4">
                    <p:embed/>
                    <p:pic>
                      <p:nvPicPr>
                        <p:cNvPr id="0" name="Picture 24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3210" y="7127"/>
                          <a:ext cx="477" cy="54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6" name="Object -2147482366"/>
            <p:cNvGraphicFramePr>
              <a:graphicFrameLocks noChangeAspect="1"/>
            </p:cNvGraphicFramePr>
            <p:nvPr/>
          </p:nvGraphicFramePr>
          <p:xfrm>
            <a:off x="5297" y="6941"/>
            <a:ext cx="1289" cy="6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4" r:id="rId23" imgW="342900" imgH="177165" progId="Equation.DSMT4">
                    <p:embed/>
                  </p:oleObj>
                </mc:Choice>
                <mc:Fallback>
                  <p:oleObj r:id="rId23" imgW="342900" imgH="177165" progId="Equation.DSMT4">
                    <p:embed/>
                    <p:pic>
                      <p:nvPicPr>
                        <p:cNvPr id="0" name="Picture 24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5297" y="6941"/>
                          <a:ext cx="1289" cy="68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8" name="Text Box 77"/>
            <p:cNvSpPr txBox="1"/>
            <p:nvPr/>
          </p:nvSpPr>
          <p:spPr>
            <a:xfrm>
              <a:off x="850" y="6885"/>
              <a:ext cx="13308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7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 phải có ít nhất            đường thẳng cắt đường thẳng    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5" fill="hold" display="1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0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2" grpId="0"/>
      <p:bldP spid="50" grpId="0"/>
      <p:bldP spid="50" grpId="1"/>
      <p:bldP spid="6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838200" y="781050"/>
            <a:ext cx="32194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3710" y="1635509"/>
            <a:ext cx="4495800" cy="78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047" y="662939"/>
            <a:ext cx="2143125" cy="2143125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236888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Câu</a:t>
            </a:r>
          </a:p>
        </p:txBody>
      </p:sp>
      <p:sp>
        <p:nvSpPr>
          <p:cNvPr id="9" name="Hexagon 8"/>
          <p:cNvSpPr/>
          <p:nvPr/>
        </p:nvSpPr>
        <p:spPr>
          <a:xfrm>
            <a:off x="1853945" y="1485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hỏi</a:t>
            </a:r>
          </a:p>
        </p:txBody>
      </p:sp>
      <p:sp>
        <p:nvSpPr>
          <p:cNvPr id="10" name="Hexagon 9"/>
          <p:cNvSpPr/>
          <p:nvPr/>
        </p:nvSpPr>
        <p:spPr>
          <a:xfrm>
            <a:off x="5088061" y="192023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625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nghiệm</a:t>
            </a:r>
          </a:p>
        </p:txBody>
      </p:sp>
      <p:sp>
        <p:nvSpPr>
          <p:cNvPr id="13" name="Hexagon 12"/>
          <p:cNvSpPr/>
          <p:nvPr/>
        </p:nvSpPr>
        <p:spPr>
          <a:xfrm>
            <a:off x="3471003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trắc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64" y="2577467"/>
            <a:ext cx="1987529" cy="1996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8523" y="786690"/>
            <a:ext cx="592021" cy="59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Phương\2020 - 2021 29.12.20\GA CTST\file ảnh\pngtree-plant-flower-flower-pot-flowers-png-image_3779312-removebg-preview.pngpngtree-plant-flower-flower-pot-flowers-png-image_3779312-removebg-preview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5246" y="2238375"/>
            <a:ext cx="1808321" cy="17973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798" y="183833"/>
            <a:ext cx="1388269" cy="1388269"/>
          </a:xfrm>
          <a:prstGeom prst="rect">
            <a:avLst/>
          </a:prstGeom>
        </p:spPr>
      </p:pic>
      <p:sp>
        <p:nvSpPr>
          <p:cNvPr id="38" name="Speech Bubble: Rectangle with Corners Rounded 7"/>
          <p:cNvSpPr/>
          <p:nvPr/>
        </p:nvSpPr>
        <p:spPr>
          <a:xfrm>
            <a:off x="1085850" y="123247"/>
            <a:ext cx="5880259" cy="214312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1.</a:t>
            </a:r>
          </a:p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hình bên, </a:t>
            </a:r>
          </a:p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cặp góc kề bù là</a:t>
            </a:r>
          </a:p>
          <a:p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679" y="1200150"/>
            <a:ext cx="1200530" cy="1205865"/>
          </a:xfrm>
          <a:prstGeom prst="rect">
            <a:avLst/>
          </a:prstGeom>
        </p:spPr>
      </p:pic>
      <p:sp>
        <p:nvSpPr>
          <p:cNvPr id="40" name="Rectangle: Rounded Corners 18"/>
          <p:cNvSpPr/>
          <p:nvPr/>
        </p:nvSpPr>
        <p:spPr>
          <a:xfrm>
            <a:off x="153353" y="3985736"/>
            <a:ext cx="2080736" cy="110775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và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pic>
        <p:nvPicPr>
          <p:cNvPr id="41" name="Picture 40" descr="D:\Phương\2020 - 2021 29.12.20\GA CTST\file ảnh\A-removebg-preview.pngA-removebg-preview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7905" y="2320290"/>
            <a:ext cx="1782604" cy="1773555"/>
          </a:xfrm>
          <a:prstGeom prst="rect">
            <a:avLst/>
          </a:prstGeom>
        </p:spPr>
      </p:pic>
      <p:sp>
        <p:nvSpPr>
          <p:cNvPr id="42" name="Rectangle: Rounded Corners 20"/>
          <p:cNvSpPr/>
          <p:nvPr/>
        </p:nvSpPr>
        <p:spPr>
          <a:xfrm>
            <a:off x="2448878" y="4035743"/>
            <a:ext cx="2080736" cy="105822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và</a:t>
            </a:r>
          </a:p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và</a:t>
            </a:r>
          </a:p>
        </p:txBody>
      </p:sp>
      <p:pic>
        <p:nvPicPr>
          <p:cNvPr id="43" name="Picture 42" descr="D:\Phương\2020 - 2021 29.12.20\GA CTST\file ảnh\A-removebg-preview.pngA-removebg-preview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46258" y="2238375"/>
            <a:ext cx="1817370" cy="1806416"/>
          </a:xfrm>
          <a:prstGeom prst="rect">
            <a:avLst/>
          </a:prstGeom>
        </p:spPr>
      </p:pic>
      <p:sp>
        <p:nvSpPr>
          <p:cNvPr id="44" name="Rectangle: Rounded Corners 22"/>
          <p:cNvSpPr/>
          <p:nvPr/>
        </p:nvSpPr>
        <p:spPr>
          <a:xfrm>
            <a:off x="4744879" y="4035743"/>
            <a:ext cx="2080736" cy="105822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và </a:t>
            </a:r>
          </a:p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và</a:t>
            </a:r>
          </a:p>
        </p:txBody>
      </p:sp>
      <p:pic>
        <p:nvPicPr>
          <p:cNvPr id="45" name="Picture 44" descr="D:\Phương\2020 - 2021 29.12.20\GA CTST\file ảnh\A-removebg-preview.pngA-removebg-preview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25615" y="2313146"/>
            <a:ext cx="1791176" cy="1780699"/>
          </a:xfrm>
          <a:prstGeom prst="rect">
            <a:avLst/>
          </a:prstGeom>
        </p:spPr>
      </p:pic>
      <p:sp>
        <p:nvSpPr>
          <p:cNvPr id="46" name="Rectangle: Rounded Corners 24"/>
          <p:cNvSpPr/>
          <p:nvPr/>
        </p:nvSpPr>
        <p:spPr>
          <a:xfrm>
            <a:off x="7047548" y="4035743"/>
            <a:ext cx="2080736" cy="106489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và</a:t>
            </a:r>
          </a:p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và </a:t>
            </a:r>
          </a:p>
        </p:txBody>
      </p:sp>
      <p:pic>
        <p:nvPicPr>
          <p:cNvPr id="62" name="Content Placeholder 61"/>
          <p:cNvPicPr>
            <a:picLocks noGrp="1" noChangeAspect="1"/>
          </p:cNvPicPr>
          <p:nvPr>
            <p:ph idx="1"/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840" y="569119"/>
            <a:ext cx="3164205" cy="14782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76263" y="4093845"/>
            <a:ext cx="1634490" cy="854393"/>
            <a:chOff x="1210" y="8596"/>
            <a:chExt cx="3432" cy="1794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1352" y="8596"/>
            <a:ext cx="1111" cy="9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1" r:id="rId15" imgW="711200" imgH="584200" progId="Equation.DSMT4">
                    <p:embed/>
                  </p:oleObj>
                </mc:Choice>
                <mc:Fallback>
                  <p:oleObj r:id="rId15" imgW="711200" imgH="5842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352" y="8596"/>
                          <a:ext cx="1111" cy="96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3232" y="8601"/>
            <a:ext cx="1411" cy="9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2" r:id="rId17" imgW="901700" imgH="584200" progId="Equation.DSMT4">
                    <p:embed/>
                  </p:oleObj>
                </mc:Choice>
                <mc:Fallback>
                  <p:oleObj r:id="rId17" imgW="901700" imgH="5842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232" y="8601"/>
                          <a:ext cx="1411" cy="96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1210" y="9380"/>
            <a:ext cx="1103" cy="10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3" r:id="rId19" imgW="705485" imgH="612140" progId="Equation.DSMT4">
                    <p:embed/>
                  </p:oleObj>
                </mc:Choice>
                <mc:Fallback>
                  <p:oleObj r:id="rId19" imgW="705485" imgH="61214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1210" y="9380"/>
                          <a:ext cx="1103" cy="101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3168" y="9387"/>
            <a:ext cx="1272" cy="9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4" r:id="rId21" imgW="812800" imgH="584200" progId="Equation.DSMT4">
                    <p:embed/>
                  </p:oleObj>
                </mc:Choice>
                <mc:Fallback>
                  <p:oleObj r:id="rId21" imgW="812800" imgH="5842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3168" y="9387"/>
                          <a:ext cx="1272" cy="96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9" name="Group 68"/>
          <p:cNvGrpSpPr/>
          <p:nvPr/>
        </p:nvGrpSpPr>
        <p:grpSpPr>
          <a:xfrm>
            <a:off x="2910840" y="4125754"/>
            <a:ext cx="1495901" cy="840581"/>
            <a:chOff x="5692" y="8618"/>
            <a:chExt cx="3141" cy="1765"/>
          </a:xfrm>
        </p:grpSpPr>
        <p:graphicFrame>
          <p:nvGraphicFramePr>
            <p:cNvPr id="58" name="Object 57"/>
            <p:cNvGraphicFramePr>
              <a:graphicFrameLocks noChangeAspect="1"/>
            </p:cNvGraphicFramePr>
            <p:nvPr/>
          </p:nvGraphicFramePr>
          <p:xfrm>
            <a:off x="5752" y="8618"/>
            <a:ext cx="1111" cy="9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5" r:id="rId23" imgW="711200" imgH="584200" progId="Equation.DSMT4">
                    <p:embed/>
                  </p:oleObj>
                </mc:Choice>
                <mc:Fallback>
                  <p:oleObj r:id="rId23" imgW="711200" imgH="5842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752" y="8618"/>
                          <a:ext cx="1111" cy="96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" name="Object 59"/>
            <p:cNvGraphicFramePr>
              <a:graphicFrameLocks noChangeAspect="1"/>
            </p:cNvGraphicFramePr>
            <p:nvPr/>
          </p:nvGraphicFramePr>
          <p:xfrm>
            <a:off x="7636" y="8623"/>
            <a:ext cx="1192" cy="9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6" r:id="rId24" imgW="762000" imgH="584200" progId="Equation.DSMT4">
                    <p:embed/>
                  </p:oleObj>
                </mc:Choice>
                <mc:Fallback>
                  <p:oleObj r:id="rId24" imgW="762000" imgH="5842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7636" y="8623"/>
                          <a:ext cx="1192" cy="96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" name="Object 62"/>
            <p:cNvGraphicFramePr>
              <a:graphicFrameLocks noChangeAspect="1"/>
            </p:cNvGraphicFramePr>
            <p:nvPr/>
          </p:nvGraphicFramePr>
          <p:xfrm>
            <a:off x="5692" y="9412"/>
            <a:ext cx="1231" cy="9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7" r:id="rId26" imgW="787400" imgH="584200" progId="Equation.DSMT4">
                    <p:embed/>
                  </p:oleObj>
                </mc:Choice>
                <mc:Fallback>
                  <p:oleObj r:id="rId26" imgW="787400" imgH="5842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5692" y="9412"/>
                          <a:ext cx="1231" cy="96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64"/>
            <p:cNvGraphicFramePr>
              <a:graphicFrameLocks noChangeAspect="1"/>
            </p:cNvGraphicFramePr>
            <p:nvPr/>
          </p:nvGraphicFramePr>
          <p:xfrm>
            <a:off x="7601" y="9417"/>
            <a:ext cx="1232" cy="9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8" r:id="rId28" imgW="787400" imgH="584200" progId="Equation.DSMT4">
                    <p:embed/>
                  </p:oleObj>
                </mc:Choice>
                <mc:Fallback>
                  <p:oleObj r:id="rId28" imgW="787400" imgH="5842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7601" y="9417"/>
                          <a:ext cx="1232" cy="96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0" name="Group 69"/>
          <p:cNvGrpSpPr/>
          <p:nvPr/>
        </p:nvGrpSpPr>
        <p:grpSpPr>
          <a:xfrm>
            <a:off x="5133499" y="4125754"/>
            <a:ext cx="1592104" cy="840581"/>
            <a:chOff x="10062" y="8674"/>
            <a:chExt cx="3343" cy="1765"/>
          </a:xfrm>
        </p:grpSpPr>
        <p:graphicFrame>
          <p:nvGraphicFramePr>
            <p:cNvPr id="67" name="Object 66"/>
            <p:cNvGraphicFramePr>
              <a:graphicFrameLocks noChangeAspect="1"/>
            </p:cNvGraphicFramePr>
            <p:nvPr/>
          </p:nvGraphicFramePr>
          <p:xfrm>
            <a:off x="10103" y="8674"/>
            <a:ext cx="1111" cy="9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9" r:id="rId30" imgW="711200" imgH="584200" progId="Equation.DSMT4">
                    <p:embed/>
                  </p:oleObj>
                </mc:Choice>
                <mc:Fallback>
                  <p:oleObj r:id="rId30" imgW="711200" imgH="5842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31"/>
                        <a:stretch>
                          <a:fillRect/>
                        </a:stretch>
                      </p:blipFill>
                      <p:spPr>
                        <a:xfrm>
                          <a:off x="10103" y="8674"/>
                          <a:ext cx="1111" cy="96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Object 70"/>
            <p:cNvGraphicFramePr>
              <a:graphicFrameLocks noChangeAspect="1"/>
            </p:cNvGraphicFramePr>
            <p:nvPr/>
          </p:nvGraphicFramePr>
          <p:xfrm>
            <a:off x="12117" y="8679"/>
            <a:ext cx="1232" cy="9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0" r:id="rId32" imgW="787400" imgH="584200" progId="Equation.DSMT4">
                    <p:embed/>
                  </p:oleObj>
                </mc:Choice>
                <mc:Fallback>
                  <p:oleObj r:id="rId32" imgW="787400" imgH="5842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33"/>
                        <a:stretch>
                          <a:fillRect/>
                        </a:stretch>
                      </p:blipFill>
                      <p:spPr>
                        <a:xfrm>
                          <a:off x="12117" y="8679"/>
                          <a:ext cx="1232" cy="96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3" name="Object 72"/>
            <p:cNvGraphicFramePr>
              <a:graphicFrameLocks noChangeAspect="1"/>
            </p:cNvGraphicFramePr>
            <p:nvPr/>
          </p:nvGraphicFramePr>
          <p:xfrm>
            <a:off x="10062" y="9468"/>
            <a:ext cx="1192" cy="9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1" r:id="rId34" imgW="762000" imgH="584200" progId="Equation.DSMT4">
                    <p:embed/>
                  </p:oleObj>
                </mc:Choice>
                <mc:Fallback>
                  <p:oleObj r:id="rId34" imgW="762000" imgH="5842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35"/>
                        <a:stretch>
                          <a:fillRect/>
                        </a:stretch>
                      </p:blipFill>
                      <p:spPr>
                        <a:xfrm>
                          <a:off x="10062" y="9468"/>
                          <a:ext cx="1192" cy="96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5" name="Object 74"/>
            <p:cNvGraphicFramePr>
              <a:graphicFrameLocks noChangeAspect="1"/>
            </p:cNvGraphicFramePr>
            <p:nvPr/>
          </p:nvGraphicFramePr>
          <p:xfrm>
            <a:off x="12331" y="9473"/>
            <a:ext cx="1074" cy="9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2" r:id="rId36" imgW="685800" imgH="584200" progId="Equation.DSMT4">
                    <p:embed/>
                  </p:oleObj>
                </mc:Choice>
                <mc:Fallback>
                  <p:oleObj r:id="rId36" imgW="685800" imgH="5842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37"/>
                        <a:stretch>
                          <a:fillRect/>
                        </a:stretch>
                      </p:blipFill>
                      <p:spPr>
                        <a:xfrm>
                          <a:off x="12331" y="9473"/>
                          <a:ext cx="1074" cy="96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7" name="Group 76"/>
          <p:cNvGrpSpPr/>
          <p:nvPr/>
        </p:nvGrpSpPr>
        <p:grpSpPr>
          <a:xfrm>
            <a:off x="7470934" y="4116229"/>
            <a:ext cx="1601629" cy="892016"/>
            <a:chOff x="14577" y="8643"/>
            <a:chExt cx="3363" cy="1873"/>
          </a:xfrm>
        </p:grpSpPr>
        <p:graphicFrame>
          <p:nvGraphicFramePr>
            <p:cNvPr id="78" name="Object 77"/>
            <p:cNvGraphicFramePr>
              <a:graphicFrameLocks noChangeAspect="1"/>
            </p:cNvGraphicFramePr>
            <p:nvPr/>
          </p:nvGraphicFramePr>
          <p:xfrm>
            <a:off x="14642" y="8683"/>
            <a:ext cx="1072" cy="9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3" r:id="rId38" imgW="685800" imgH="584200" progId="Equation.DSMT4">
                    <p:embed/>
                  </p:oleObj>
                </mc:Choice>
                <mc:Fallback>
                  <p:oleObj r:id="rId38" imgW="685800" imgH="5842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39"/>
                        <a:stretch>
                          <a:fillRect/>
                        </a:stretch>
                      </p:blipFill>
                      <p:spPr>
                        <a:xfrm>
                          <a:off x="14642" y="8683"/>
                          <a:ext cx="1072" cy="96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0" name="Object 79"/>
            <p:cNvGraphicFramePr>
              <a:graphicFrameLocks noChangeAspect="1"/>
            </p:cNvGraphicFramePr>
            <p:nvPr/>
          </p:nvGraphicFramePr>
          <p:xfrm>
            <a:off x="16612" y="8643"/>
            <a:ext cx="1193" cy="9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4" r:id="rId40" imgW="762000" imgH="584200" progId="Equation.DSMT4">
                    <p:embed/>
                  </p:oleObj>
                </mc:Choice>
                <mc:Fallback>
                  <p:oleObj r:id="rId40" imgW="762000" imgH="5842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41"/>
                        <a:stretch>
                          <a:fillRect/>
                        </a:stretch>
                      </p:blipFill>
                      <p:spPr>
                        <a:xfrm>
                          <a:off x="16612" y="8643"/>
                          <a:ext cx="1193" cy="96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" name="Object 81"/>
            <p:cNvGraphicFramePr>
              <a:graphicFrameLocks noChangeAspect="1"/>
            </p:cNvGraphicFramePr>
            <p:nvPr/>
          </p:nvGraphicFramePr>
          <p:xfrm>
            <a:off x="14577" y="9552"/>
            <a:ext cx="1232" cy="9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5" r:id="rId42" imgW="787400" imgH="584200" progId="Equation.DSMT4">
                    <p:embed/>
                  </p:oleObj>
                </mc:Choice>
                <mc:Fallback>
                  <p:oleObj r:id="rId42" imgW="787400" imgH="5842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43"/>
                        <a:stretch>
                          <a:fillRect/>
                        </a:stretch>
                      </p:blipFill>
                      <p:spPr>
                        <a:xfrm>
                          <a:off x="14577" y="9552"/>
                          <a:ext cx="1232" cy="96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4" name="Object 83"/>
            <p:cNvGraphicFramePr>
              <a:graphicFrameLocks noChangeAspect="1"/>
            </p:cNvGraphicFramePr>
            <p:nvPr/>
          </p:nvGraphicFramePr>
          <p:xfrm>
            <a:off x="16746" y="9512"/>
            <a:ext cx="1194" cy="9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6" r:id="rId44" imgW="762000" imgH="584200" progId="Equation.DSMT4">
                    <p:embed/>
                  </p:oleObj>
                </mc:Choice>
                <mc:Fallback>
                  <p:oleObj r:id="rId44" imgW="762000" imgH="5842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45"/>
                        <a:stretch>
                          <a:fillRect/>
                        </a:stretch>
                      </p:blipFill>
                      <p:spPr>
                        <a:xfrm>
                          <a:off x="16746" y="9512"/>
                          <a:ext cx="1194" cy="96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8" grpId="0" bldLvl="0" animBg="1"/>
      <p:bldP spid="40" grpId="0" bldLvl="0" animBg="1"/>
      <p:bldP spid="42" grpId="0" bldLvl="0" animBg="1"/>
      <p:bldP spid="44" grpId="0" bldLvl="0" animBg="1"/>
      <p:bldP spid="4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4643438" y="0"/>
            <a:ext cx="4513898" cy="2547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s 5"/>
          <p:cNvSpPr/>
          <p:nvPr/>
        </p:nvSpPr>
        <p:spPr>
          <a:xfrm>
            <a:off x="4643438" y="-151924"/>
            <a:ext cx="4513898" cy="2725579"/>
          </a:xfrm>
          <a:prstGeom prst="rect">
            <a:avLst/>
          </a:prstGeom>
          <a:solidFill>
            <a:srgbClr val="FD6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s 10"/>
          <p:cNvSpPr/>
          <p:nvPr/>
        </p:nvSpPr>
        <p:spPr>
          <a:xfrm rot="5400000">
            <a:off x="494348" y="1322070"/>
            <a:ext cx="2318861" cy="582930"/>
          </a:xfrm>
          <a:prstGeom prst="rect">
            <a:avLst/>
          </a:prstGeom>
          <a:solidFill>
            <a:srgbClr val="4DD6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Rectangles 26"/>
          <p:cNvSpPr/>
          <p:nvPr/>
        </p:nvSpPr>
        <p:spPr>
          <a:xfrm>
            <a:off x="-109537" y="4888706"/>
            <a:ext cx="4625340" cy="25479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9297" name="Google Shape;9297;p68"/>
          <p:cNvGrpSpPr/>
          <p:nvPr/>
        </p:nvGrpSpPr>
        <p:grpSpPr>
          <a:xfrm>
            <a:off x="-109609" y="4122960"/>
            <a:ext cx="420811" cy="418507"/>
            <a:chOff x="-5971525" y="3273750"/>
            <a:chExt cx="292250" cy="290650"/>
          </a:xfrm>
          <a:solidFill>
            <a:schemeClr val="bg1"/>
          </a:solidFill>
        </p:grpSpPr>
        <p:sp>
          <p:nvSpPr>
            <p:cNvPr id="9298" name="Google Shape;9298;p68"/>
            <p:cNvSpPr/>
            <p:nvPr/>
          </p:nvSpPr>
          <p:spPr>
            <a:xfrm>
              <a:off x="-5868325" y="3273750"/>
              <a:ext cx="85075" cy="84300"/>
            </a:xfrm>
            <a:custGeom>
              <a:avLst/>
              <a:gdLst/>
              <a:ahLst/>
              <a:cxnLst/>
              <a:rect l="l" t="t" r="r" b="b"/>
              <a:pathLst>
                <a:path w="3403" h="3372" extrusionOk="0">
                  <a:moveTo>
                    <a:pt x="1701" y="0"/>
                  </a:moveTo>
                  <a:cubicBezTo>
                    <a:pt x="788" y="0"/>
                    <a:pt x="0" y="756"/>
                    <a:pt x="0" y="1702"/>
                  </a:cubicBezTo>
                  <a:cubicBezTo>
                    <a:pt x="0" y="2615"/>
                    <a:pt x="788" y="3371"/>
                    <a:pt x="1701" y="3371"/>
                  </a:cubicBezTo>
                  <a:cubicBezTo>
                    <a:pt x="2646" y="3371"/>
                    <a:pt x="3403" y="2615"/>
                    <a:pt x="3403" y="1702"/>
                  </a:cubicBezTo>
                  <a:cubicBezTo>
                    <a:pt x="3403" y="756"/>
                    <a:pt x="2646" y="0"/>
                    <a:pt x="17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9" name="Google Shape;9299;p68"/>
            <p:cNvSpPr/>
            <p:nvPr/>
          </p:nvSpPr>
          <p:spPr>
            <a:xfrm>
              <a:off x="-5971525" y="3308400"/>
              <a:ext cx="292250" cy="256000"/>
            </a:xfrm>
            <a:custGeom>
              <a:avLst/>
              <a:gdLst/>
              <a:ahLst/>
              <a:cxnLst/>
              <a:rect l="l" t="t" r="r" b="b"/>
              <a:pathLst>
                <a:path w="11690" h="10240" extrusionOk="0">
                  <a:moveTo>
                    <a:pt x="2049" y="1"/>
                  </a:moveTo>
                  <a:cubicBezTo>
                    <a:pt x="1324" y="1"/>
                    <a:pt x="694" y="599"/>
                    <a:pt x="694" y="1355"/>
                  </a:cubicBezTo>
                  <a:cubicBezTo>
                    <a:pt x="694" y="1733"/>
                    <a:pt x="852" y="2080"/>
                    <a:pt x="1072" y="2300"/>
                  </a:cubicBezTo>
                  <a:cubicBezTo>
                    <a:pt x="442" y="2647"/>
                    <a:pt x="1" y="3340"/>
                    <a:pt x="1" y="4096"/>
                  </a:cubicBezTo>
                  <a:lnTo>
                    <a:pt x="1" y="5766"/>
                  </a:lnTo>
                  <a:cubicBezTo>
                    <a:pt x="1" y="6207"/>
                    <a:pt x="284" y="6617"/>
                    <a:pt x="694" y="6774"/>
                  </a:cubicBezTo>
                  <a:lnTo>
                    <a:pt x="694" y="8538"/>
                  </a:lnTo>
                  <a:cubicBezTo>
                    <a:pt x="694" y="9074"/>
                    <a:pt x="1167" y="9546"/>
                    <a:pt x="1702" y="9546"/>
                  </a:cubicBezTo>
                  <a:lnTo>
                    <a:pt x="2364" y="9546"/>
                  </a:lnTo>
                  <a:cubicBezTo>
                    <a:pt x="2931" y="9546"/>
                    <a:pt x="3403" y="9074"/>
                    <a:pt x="3403" y="8538"/>
                  </a:cubicBezTo>
                  <a:lnTo>
                    <a:pt x="3403" y="6774"/>
                  </a:lnTo>
                  <a:cubicBezTo>
                    <a:pt x="3529" y="6711"/>
                    <a:pt x="3624" y="6648"/>
                    <a:pt x="3750" y="6522"/>
                  </a:cubicBezTo>
                  <a:cubicBezTo>
                    <a:pt x="3876" y="6585"/>
                    <a:pt x="3939" y="6680"/>
                    <a:pt x="4097" y="6774"/>
                  </a:cubicBezTo>
                  <a:lnTo>
                    <a:pt x="4097" y="9200"/>
                  </a:lnTo>
                  <a:cubicBezTo>
                    <a:pt x="4097" y="9735"/>
                    <a:pt x="4569" y="10240"/>
                    <a:pt x="5136" y="10240"/>
                  </a:cubicBezTo>
                  <a:lnTo>
                    <a:pt x="6522" y="10240"/>
                  </a:lnTo>
                  <a:cubicBezTo>
                    <a:pt x="7058" y="10240"/>
                    <a:pt x="7562" y="9767"/>
                    <a:pt x="7562" y="9200"/>
                  </a:cubicBezTo>
                  <a:lnTo>
                    <a:pt x="7562" y="6774"/>
                  </a:lnTo>
                  <a:cubicBezTo>
                    <a:pt x="7688" y="6711"/>
                    <a:pt x="7814" y="6648"/>
                    <a:pt x="7940" y="6522"/>
                  </a:cubicBezTo>
                  <a:cubicBezTo>
                    <a:pt x="8035" y="6585"/>
                    <a:pt x="8129" y="6680"/>
                    <a:pt x="8287" y="6774"/>
                  </a:cubicBezTo>
                  <a:lnTo>
                    <a:pt x="8287" y="8538"/>
                  </a:lnTo>
                  <a:cubicBezTo>
                    <a:pt x="8287" y="9074"/>
                    <a:pt x="8759" y="9546"/>
                    <a:pt x="9295" y="9546"/>
                  </a:cubicBezTo>
                  <a:lnTo>
                    <a:pt x="9988" y="9546"/>
                  </a:lnTo>
                  <a:cubicBezTo>
                    <a:pt x="10524" y="9546"/>
                    <a:pt x="10996" y="9074"/>
                    <a:pt x="10996" y="8538"/>
                  </a:cubicBezTo>
                  <a:lnTo>
                    <a:pt x="10996" y="6774"/>
                  </a:lnTo>
                  <a:cubicBezTo>
                    <a:pt x="11406" y="6617"/>
                    <a:pt x="11658" y="6238"/>
                    <a:pt x="11658" y="5766"/>
                  </a:cubicBezTo>
                  <a:lnTo>
                    <a:pt x="11658" y="4096"/>
                  </a:lnTo>
                  <a:cubicBezTo>
                    <a:pt x="11689" y="3340"/>
                    <a:pt x="11280" y="2678"/>
                    <a:pt x="10650" y="2300"/>
                  </a:cubicBezTo>
                  <a:cubicBezTo>
                    <a:pt x="10870" y="2080"/>
                    <a:pt x="11028" y="1733"/>
                    <a:pt x="11028" y="1355"/>
                  </a:cubicBezTo>
                  <a:cubicBezTo>
                    <a:pt x="11028" y="599"/>
                    <a:pt x="10398" y="1"/>
                    <a:pt x="9641" y="1"/>
                  </a:cubicBezTo>
                  <a:cubicBezTo>
                    <a:pt x="8917" y="1"/>
                    <a:pt x="8287" y="599"/>
                    <a:pt x="8287" y="1355"/>
                  </a:cubicBezTo>
                  <a:cubicBezTo>
                    <a:pt x="8287" y="1733"/>
                    <a:pt x="8444" y="2080"/>
                    <a:pt x="8665" y="2300"/>
                  </a:cubicBezTo>
                  <a:cubicBezTo>
                    <a:pt x="8444" y="2426"/>
                    <a:pt x="8224" y="2584"/>
                    <a:pt x="8066" y="2773"/>
                  </a:cubicBezTo>
                  <a:cubicBezTo>
                    <a:pt x="7972" y="2521"/>
                    <a:pt x="7751" y="2237"/>
                    <a:pt x="7562" y="2017"/>
                  </a:cubicBezTo>
                  <a:cubicBezTo>
                    <a:pt x="7216" y="2395"/>
                    <a:pt x="6743" y="2584"/>
                    <a:pt x="6239" y="2647"/>
                  </a:cubicBezTo>
                  <a:lnTo>
                    <a:pt x="6239" y="4380"/>
                  </a:lnTo>
                  <a:cubicBezTo>
                    <a:pt x="6239" y="4604"/>
                    <a:pt x="6043" y="4722"/>
                    <a:pt x="5851" y="4722"/>
                  </a:cubicBezTo>
                  <a:cubicBezTo>
                    <a:pt x="5665" y="4722"/>
                    <a:pt x="5483" y="4612"/>
                    <a:pt x="5483" y="4380"/>
                  </a:cubicBezTo>
                  <a:lnTo>
                    <a:pt x="5483" y="2647"/>
                  </a:lnTo>
                  <a:cubicBezTo>
                    <a:pt x="4979" y="2584"/>
                    <a:pt x="4506" y="2332"/>
                    <a:pt x="4160" y="2017"/>
                  </a:cubicBezTo>
                  <a:cubicBezTo>
                    <a:pt x="3908" y="2237"/>
                    <a:pt x="3750" y="2521"/>
                    <a:pt x="3624" y="2773"/>
                  </a:cubicBezTo>
                  <a:cubicBezTo>
                    <a:pt x="3466" y="2584"/>
                    <a:pt x="3277" y="2426"/>
                    <a:pt x="3057" y="2300"/>
                  </a:cubicBezTo>
                  <a:cubicBezTo>
                    <a:pt x="3277" y="2080"/>
                    <a:pt x="3435" y="1733"/>
                    <a:pt x="3435" y="1355"/>
                  </a:cubicBezTo>
                  <a:cubicBezTo>
                    <a:pt x="3435" y="599"/>
                    <a:pt x="2805" y="1"/>
                    <a:pt x="20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497" name="Google Shape;6497;p65"/>
          <p:cNvSpPr/>
          <p:nvPr/>
        </p:nvSpPr>
        <p:spPr>
          <a:xfrm>
            <a:off x="7801820" y="5143485"/>
            <a:ext cx="329248" cy="276779"/>
          </a:xfrm>
          <a:custGeom>
            <a:avLst/>
            <a:gdLst/>
            <a:ahLst/>
            <a:cxnLst/>
            <a:rect l="l" t="t" r="r" b="b"/>
            <a:pathLst>
              <a:path w="15029" h="12634" extrusionOk="0">
                <a:moveTo>
                  <a:pt x="10155" y="885"/>
                </a:moveTo>
                <a:cubicBezTo>
                  <a:pt x="10393" y="885"/>
                  <a:pt x="10643" y="915"/>
                  <a:pt x="10901" y="977"/>
                </a:cubicBezTo>
                <a:cubicBezTo>
                  <a:pt x="10586" y="2332"/>
                  <a:pt x="9546" y="2994"/>
                  <a:pt x="8475" y="3025"/>
                </a:cubicBezTo>
                <a:lnTo>
                  <a:pt x="8444" y="3025"/>
                </a:lnTo>
                <a:cubicBezTo>
                  <a:pt x="8192" y="3025"/>
                  <a:pt x="7971" y="2994"/>
                  <a:pt x="7719" y="2899"/>
                </a:cubicBezTo>
                <a:cubicBezTo>
                  <a:pt x="8009" y="1661"/>
                  <a:pt x="8937" y="885"/>
                  <a:pt x="10155" y="885"/>
                </a:cubicBezTo>
                <a:close/>
                <a:moveTo>
                  <a:pt x="9924" y="4348"/>
                </a:moveTo>
                <a:cubicBezTo>
                  <a:pt x="10271" y="4443"/>
                  <a:pt x="11122" y="5262"/>
                  <a:pt x="11122" y="6648"/>
                </a:cubicBezTo>
                <a:cubicBezTo>
                  <a:pt x="11122" y="7247"/>
                  <a:pt x="10996" y="7845"/>
                  <a:pt x="10807" y="8381"/>
                </a:cubicBezTo>
                <a:cubicBezTo>
                  <a:pt x="10744" y="8538"/>
                  <a:pt x="10555" y="8664"/>
                  <a:pt x="10397" y="8664"/>
                </a:cubicBezTo>
                <a:cubicBezTo>
                  <a:pt x="10176" y="8664"/>
                  <a:pt x="9956" y="8475"/>
                  <a:pt x="9956" y="8223"/>
                </a:cubicBezTo>
                <a:cubicBezTo>
                  <a:pt x="9956" y="8066"/>
                  <a:pt x="10807" y="6050"/>
                  <a:pt x="9641" y="5136"/>
                </a:cubicBezTo>
                <a:cubicBezTo>
                  <a:pt x="9546" y="5073"/>
                  <a:pt x="9483" y="4947"/>
                  <a:pt x="9483" y="4789"/>
                </a:cubicBezTo>
                <a:cubicBezTo>
                  <a:pt x="9483" y="4569"/>
                  <a:pt x="9704" y="4348"/>
                  <a:pt x="9924" y="4348"/>
                </a:cubicBezTo>
                <a:close/>
                <a:moveTo>
                  <a:pt x="10176" y="1"/>
                </a:moveTo>
                <a:cubicBezTo>
                  <a:pt x="8948" y="1"/>
                  <a:pt x="7688" y="631"/>
                  <a:pt x="7089" y="2048"/>
                </a:cubicBezTo>
                <a:cubicBezTo>
                  <a:pt x="6711" y="1450"/>
                  <a:pt x="6270" y="1166"/>
                  <a:pt x="5734" y="914"/>
                </a:cubicBezTo>
                <a:cubicBezTo>
                  <a:pt x="5659" y="879"/>
                  <a:pt x="5588" y="863"/>
                  <a:pt x="5522" y="863"/>
                </a:cubicBezTo>
                <a:cubicBezTo>
                  <a:pt x="5118" y="863"/>
                  <a:pt x="4923" y="1449"/>
                  <a:pt x="5356" y="1639"/>
                </a:cubicBezTo>
                <a:cubicBezTo>
                  <a:pt x="5986" y="1954"/>
                  <a:pt x="6459" y="2363"/>
                  <a:pt x="6711" y="3151"/>
                </a:cubicBezTo>
                <a:cubicBezTo>
                  <a:pt x="6207" y="2836"/>
                  <a:pt x="5797" y="2489"/>
                  <a:pt x="5199" y="2489"/>
                </a:cubicBezTo>
                <a:cubicBezTo>
                  <a:pt x="4537" y="2521"/>
                  <a:pt x="3718" y="2868"/>
                  <a:pt x="2993" y="3529"/>
                </a:cubicBezTo>
                <a:cubicBezTo>
                  <a:pt x="0" y="6491"/>
                  <a:pt x="3182" y="12634"/>
                  <a:pt x="5514" y="12634"/>
                </a:cubicBezTo>
                <a:cubicBezTo>
                  <a:pt x="5829" y="12634"/>
                  <a:pt x="6144" y="12571"/>
                  <a:pt x="6427" y="12350"/>
                </a:cubicBezTo>
                <a:cubicBezTo>
                  <a:pt x="6821" y="12098"/>
                  <a:pt x="7050" y="11972"/>
                  <a:pt x="7278" y="11972"/>
                </a:cubicBezTo>
                <a:cubicBezTo>
                  <a:pt x="7506" y="11972"/>
                  <a:pt x="7735" y="12098"/>
                  <a:pt x="8129" y="12350"/>
                </a:cubicBezTo>
                <a:cubicBezTo>
                  <a:pt x="8412" y="12571"/>
                  <a:pt x="8727" y="12634"/>
                  <a:pt x="9042" y="12634"/>
                </a:cubicBezTo>
                <a:cubicBezTo>
                  <a:pt x="11594" y="12634"/>
                  <a:pt x="15028" y="5325"/>
                  <a:pt x="10712" y="2899"/>
                </a:cubicBezTo>
                <a:cubicBezTo>
                  <a:pt x="11405" y="2237"/>
                  <a:pt x="11815" y="1261"/>
                  <a:pt x="11815" y="662"/>
                </a:cubicBezTo>
                <a:cubicBezTo>
                  <a:pt x="11815" y="505"/>
                  <a:pt x="11720" y="347"/>
                  <a:pt x="11563" y="284"/>
                </a:cubicBezTo>
                <a:cubicBezTo>
                  <a:pt x="11090" y="127"/>
                  <a:pt x="10649" y="1"/>
                  <a:pt x="1017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3" name="Rectangles 22"/>
          <p:cNvSpPr/>
          <p:nvPr/>
        </p:nvSpPr>
        <p:spPr>
          <a:xfrm>
            <a:off x="-163830" y="1845945"/>
            <a:ext cx="4980623" cy="3297555"/>
          </a:xfrm>
          <a:prstGeom prst="rect">
            <a:avLst/>
          </a:prstGeom>
          <a:solidFill>
            <a:srgbClr val="FD6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8" name="Rectangles 67"/>
          <p:cNvSpPr/>
          <p:nvPr/>
        </p:nvSpPr>
        <p:spPr>
          <a:xfrm>
            <a:off x="-163830" y="-151924"/>
            <a:ext cx="4902994" cy="2725579"/>
          </a:xfrm>
          <a:prstGeom prst="rect">
            <a:avLst/>
          </a:prstGeom>
          <a:solidFill>
            <a:srgbClr val="7CC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3" name="Rectangles 72"/>
          <p:cNvSpPr/>
          <p:nvPr/>
        </p:nvSpPr>
        <p:spPr>
          <a:xfrm>
            <a:off x="4752499" y="2573655"/>
            <a:ext cx="4404836" cy="2569845"/>
          </a:xfrm>
          <a:prstGeom prst="rect">
            <a:avLst/>
          </a:prstGeom>
          <a:solidFill>
            <a:srgbClr val="7CC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圆角矩形 9"/>
          <p:cNvSpPr/>
          <p:nvPr/>
        </p:nvSpPr>
        <p:spPr>
          <a:xfrm>
            <a:off x="39053" y="0"/>
            <a:ext cx="8899684" cy="5023485"/>
          </a:xfrm>
          <a:prstGeom prst="roundRect">
            <a:avLst>
              <a:gd name="adj" fmla="val 833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65" name="Freeform: Shape 64"/>
          <p:cNvSpPr/>
          <p:nvPr/>
        </p:nvSpPr>
        <p:spPr>
          <a:xfrm rot="5400000">
            <a:off x="-102235" y="142875"/>
            <a:ext cx="3096260" cy="2811780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83435">
            <a:off x="-344805" y="915035"/>
            <a:ext cx="2925445" cy="598805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/>
        </p:nvGraphicFramePr>
        <p:xfrm>
          <a:off x="2423936" y="62865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8523" y="786690"/>
            <a:ext cx="592021" cy="59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Phương\2020 - 2021 29.12.20\GA CTST\file ảnh\pngtree-plant-flower-flower-pot-flowers-png-image_3779312-removebg-preview.pngpngtree-plant-flower-flower-pot-flowers-png-image_3779312-removebg-preview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86940" y="2266474"/>
            <a:ext cx="1808321" cy="17973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798" y="183833"/>
            <a:ext cx="1388269" cy="1388269"/>
          </a:xfrm>
          <a:prstGeom prst="rect">
            <a:avLst/>
          </a:prstGeom>
        </p:spPr>
      </p:pic>
      <p:sp>
        <p:nvSpPr>
          <p:cNvPr id="38" name="Speech Bubble: Rectangle with Corners Rounded 7"/>
          <p:cNvSpPr/>
          <p:nvPr/>
        </p:nvSpPr>
        <p:spPr>
          <a:xfrm>
            <a:off x="1085850" y="123247"/>
            <a:ext cx="5880259" cy="214312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2.</a:t>
            </a:r>
          </a:p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cặp góc </a:t>
            </a:r>
          </a:p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đối đỉnh trong hình </a:t>
            </a:r>
          </a:p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 ?</a:t>
            </a:r>
          </a:p>
          <a:p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679" y="1200150"/>
            <a:ext cx="1200530" cy="1205865"/>
          </a:xfrm>
          <a:prstGeom prst="rect">
            <a:avLst/>
          </a:prstGeom>
        </p:spPr>
      </p:pic>
      <p:sp>
        <p:nvSpPr>
          <p:cNvPr id="40" name="Rectangle: Rounded Corners 18"/>
          <p:cNvSpPr/>
          <p:nvPr/>
        </p:nvSpPr>
        <p:spPr>
          <a:xfrm>
            <a:off x="2405539" y="4013835"/>
            <a:ext cx="2080736" cy="110775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và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pic>
        <p:nvPicPr>
          <p:cNvPr id="41" name="Picture 40" descr="D:\Phương\2020 - 2021 29.12.20\GA CTST\file ảnh\A-removebg-preview.pngA-removebg-preview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6681" y="2320290"/>
            <a:ext cx="1782604" cy="1773555"/>
          </a:xfrm>
          <a:prstGeom prst="rect">
            <a:avLst/>
          </a:prstGeom>
        </p:spPr>
      </p:pic>
      <p:sp>
        <p:nvSpPr>
          <p:cNvPr id="42" name="Rectangle: Rounded Corners 20"/>
          <p:cNvSpPr/>
          <p:nvPr/>
        </p:nvSpPr>
        <p:spPr>
          <a:xfrm>
            <a:off x="44291" y="4035743"/>
            <a:ext cx="2080736" cy="105822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và</a:t>
            </a:r>
          </a:p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và</a:t>
            </a:r>
          </a:p>
        </p:txBody>
      </p:sp>
      <p:pic>
        <p:nvPicPr>
          <p:cNvPr id="43" name="Picture 42" descr="D:\Phương\2020 - 2021 29.12.20\GA CTST\file ảnh\A-removebg-preview.pngA-removebg-preview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46258" y="2238375"/>
            <a:ext cx="1817370" cy="1806416"/>
          </a:xfrm>
          <a:prstGeom prst="rect">
            <a:avLst/>
          </a:prstGeom>
        </p:spPr>
      </p:pic>
      <p:sp>
        <p:nvSpPr>
          <p:cNvPr id="44" name="Rectangle: Rounded Corners 22"/>
          <p:cNvSpPr/>
          <p:nvPr/>
        </p:nvSpPr>
        <p:spPr>
          <a:xfrm>
            <a:off x="4744879" y="4035743"/>
            <a:ext cx="2080736" cy="105822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và </a:t>
            </a:r>
          </a:p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và</a:t>
            </a:r>
          </a:p>
        </p:txBody>
      </p:sp>
      <p:pic>
        <p:nvPicPr>
          <p:cNvPr id="45" name="Picture 44" descr="D:\Phương\2020 - 2021 29.12.20\GA CTST\file ảnh\A-removebg-preview.pngA-removebg-preview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25615" y="2313146"/>
            <a:ext cx="1791176" cy="1780699"/>
          </a:xfrm>
          <a:prstGeom prst="rect">
            <a:avLst/>
          </a:prstGeom>
        </p:spPr>
      </p:pic>
      <p:sp>
        <p:nvSpPr>
          <p:cNvPr id="46" name="Rectangle: Rounded Corners 24"/>
          <p:cNvSpPr/>
          <p:nvPr/>
        </p:nvSpPr>
        <p:spPr>
          <a:xfrm>
            <a:off x="7047548" y="4035743"/>
            <a:ext cx="2080736" cy="106489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và</a:t>
            </a:r>
          </a:p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và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02268" y="4131469"/>
            <a:ext cx="1433513" cy="853916"/>
            <a:chOff x="1365" y="8586"/>
            <a:chExt cx="3010" cy="1793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1550" y="8586"/>
            <a:ext cx="715" cy="9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25" r:id="rId14" imgW="457200" imgH="596900" progId="Equation.DSMT4">
                    <p:embed/>
                  </p:oleObj>
                </mc:Choice>
                <mc:Fallback>
                  <p:oleObj r:id="rId14" imgW="457200" imgH="5969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1550" y="8586"/>
                          <a:ext cx="715" cy="98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3500" y="8591"/>
            <a:ext cx="875" cy="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26" r:id="rId16" imgW="558800" imgH="596900" progId="Equation.DSMT4">
                    <p:embed/>
                  </p:oleObj>
                </mc:Choice>
                <mc:Fallback>
                  <p:oleObj r:id="rId16" imgW="558800" imgH="5969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3500" y="8591"/>
                          <a:ext cx="875" cy="98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1365" y="9393"/>
            <a:ext cx="795" cy="9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27" r:id="rId18" imgW="508000" imgH="596900" progId="Equation.DSMT4">
                    <p:embed/>
                  </p:oleObj>
                </mc:Choice>
                <mc:Fallback>
                  <p:oleObj r:id="rId18" imgW="508000" imgH="5969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365" y="9393"/>
                          <a:ext cx="795" cy="98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3407" y="9377"/>
            <a:ext cx="795" cy="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28" r:id="rId20" imgW="508000" imgH="596900" progId="Equation.DSMT4">
                    <p:embed/>
                  </p:oleObj>
                </mc:Choice>
                <mc:Fallback>
                  <p:oleObj r:id="rId20" imgW="508000" imgH="5969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3407" y="9377"/>
                          <a:ext cx="795" cy="98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9" name="Group 68"/>
          <p:cNvGrpSpPr/>
          <p:nvPr/>
        </p:nvGrpSpPr>
        <p:grpSpPr>
          <a:xfrm>
            <a:off x="511334" y="4139565"/>
            <a:ext cx="1290161" cy="850583"/>
            <a:chOff x="5911" y="8608"/>
            <a:chExt cx="2709" cy="1786"/>
          </a:xfrm>
        </p:grpSpPr>
        <p:graphicFrame>
          <p:nvGraphicFramePr>
            <p:cNvPr id="58" name="Object 57"/>
            <p:cNvGraphicFramePr>
              <a:graphicFrameLocks noChangeAspect="1"/>
            </p:cNvGraphicFramePr>
            <p:nvPr/>
          </p:nvGraphicFramePr>
          <p:xfrm>
            <a:off x="5911" y="8608"/>
            <a:ext cx="794" cy="9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29" r:id="rId22" imgW="508000" imgH="596900" progId="Equation.DSMT4">
                    <p:embed/>
                  </p:oleObj>
                </mc:Choice>
                <mc:Fallback>
                  <p:oleObj r:id="rId22" imgW="508000" imgH="5969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5911" y="8608"/>
                          <a:ext cx="794" cy="98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" name="Object 59"/>
            <p:cNvGraphicFramePr>
              <a:graphicFrameLocks noChangeAspect="1"/>
            </p:cNvGraphicFramePr>
            <p:nvPr/>
          </p:nvGraphicFramePr>
          <p:xfrm>
            <a:off x="7845" y="8613"/>
            <a:ext cx="775" cy="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0" r:id="rId24" imgW="495300" imgH="596900" progId="Equation.DSMT4">
                    <p:embed/>
                  </p:oleObj>
                </mc:Choice>
                <mc:Fallback>
                  <p:oleObj r:id="rId24" imgW="495300" imgH="5969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7845" y="8613"/>
                          <a:ext cx="775" cy="98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" name="Object 62"/>
            <p:cNvGraphicFramePr>
              <a:graphicFrameLocks noChangeAspect="1"/>
            </p:cNvGraphicFramePr>
            <p:nvPr/>
          </p:nvGraphicFramePr>
          <p:xfrm>
            <a:off x="5950" y="9402"/>
            <a:ext cx="715" cy="9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1" r:id="rId26" imgW="457200" imgH="596900" progId="Equation.DSMT4">
                    <p:embed/>
                  </p:oleObj>
                </mc:Choice>
                <mc:Fallback>
                  <p:oleObj r:id="rId26" imgW="457200" imgH="5969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5950" y="9402"/>
                          <a:ext cx="715" cy="98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64"/>
            <p:cNvGraphicFramePr>
              <a:graphicFrameLocks noChangeAspect="1"/>
            </p:cNvGraphicFramePr>
            <p:nvPr/>
          </p:nvGraphicFramePr>
          <p:xfrm>
            <a:off x="7820" y="9407"/>
            <a:ext cx="795" cy="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2" r:id="rId28" imgW="508000" imgH="596900" progId="Equation.DSMT4">
                    <p:embed/>
                  </p:oleObj>
                </mc:Choice>
                <mc:Fallback>
                  <p:oleObj r:id="rId28" imgW="508000" imgH="5969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7820" y="9407"/>
                          <a:ext cx="795" cy="98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0" name="Group 69"/>
          <p:cNvGrpSpPr/>
          <p:nvPr/>
        </p:nvGrpSpPr>
        <p:grpSpPr>
          <a:xfrm>
            <a:off x="5221605" y="4120991"/>
            <a:ext cx="1430655" cy="850583"/>
            <a:chOff x="10262" y="8664"/>
            <a:chExt cx="3004" cy="1786"/>
          </a:xfrm>
        </p:grpSpPr>
        <p:graphicFrame>
          <p:nvGraphicFramePr>
            <p:cNvPr id="67" name="Object 66"/>
            <p:cNvGraphicFramePr>
              <a:graphicFrameLocks noChangeAspect="1"/>
            </p:cNvGraphicFramePr>
            <p:nvPr/>
          </p:nvGraphicFramePr>
          <p:xfrm>
            <a:off x="10262" y="8664"/>
            <a:ext cx="794" cy="9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3" r:id="rId30" imgW="508000" imgH="596900" progId="Equation.DSMT4">
                    <p:embed/>
                  </p:oleObj>
                </mc:Choice>
                <mc:Fallback>
                  <p:oleObj r:id="rId30" imgW="508000" imgH="5969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31"/>
                        <a:stretch>
                          <a:fillRect/>
                        </a:stretch>
                      </p:blipFill>
                      <p:spPr>
                        <a:xfrm>
                          <a:off x="10262" y="8664"/>
                          <a:ext cx="794" cy="98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Object 70"/>
            <p:cNvGraphicFramePr>
              <a:graphicFrameLocks noChangeAspect="1"/>
            </p:cNvGraphicFramePr>
            <p:nvPr/>
          </p:nvGraphicFramePr>
          <p:xfrm>
            <a:off x="12375" y="8669"/>
            <a:ext cx="716" cy="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4" r:id="rId32" imgW="457200" imgH="596900" progId="Equation.DSMT4">
                    <p:embed/>
                  </p:oleObj>
                </mc:Choice>
                <mc:Fallback>
                  <p:oleObj r:id="rId32" imgW="457200" imgH="5969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33"/>
                        <a:stretch>
                          <a:fillRect/>
                        </a:stretch>
                      </p:blipFill>
                      <p:spPr>
                        <a:xfrm>
                          <a:off x="12375" y="8669"/>
                          <a:ext cx="716" cy="98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3" name="Object 72"/>
            <p:cNvGraphicFramePr>
              <a:graphicFrameLocks noChangeAspect="1"/>
            </p:cNvGraphicFramePr>
            <p:nvPr/>
          </p:nvGraphicFramePr>
          <p:xfrm>
            <a:off x="10271" y="9458"/>
            <a:ext cx="775" cy="9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5" r:id="rId34" imgW="495300" imgH="596900" progId="Equation.DSMT4">
                    <p:embed/>
                  </p:oleObj>
                </mc:Choice>
                <mc:Fallback>
                  <p:oleObj r:id="rId34" imgW="495300" imgH="5969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35"/>
                        <a:stretch>
                          <a:fillRect/>
                        </a:stretch>
                      </p:blipFill>
                      <p:spPr>
                        <a:xfrm>
                          <a:off x="10271" y="9458"/>
                          <a:ext cx="775" cy="98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5" name="Object 74"/>
            <p:cNvGraphicFramePr>
              <a:graphicFrameLocks noChangeAspect="1"/>
            </p:cNvGraphicFramePr>
            <p:nvPr/>
          </p:nvGraphicFramePr>
          <p:xfrm>
            <a:off x="12470" y="9463"/>
            <a:ext cx="796" cy="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6" r:id="rId36" imgW="508000" imgH="596900" progId="Equation.DSMT4">
                    <p:embed/>
                  </p:oleObj>
                </mc:Choice>
                <mc:Fallback>
                  <p:oleObj r:id="rId36" imgW="508000" imgH="5969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37"/>
                        <a:stretch>
                          <a:fillRect/>
                        </a:stretch>
                      </p:blipFill>
                      <p:spPr>
                        <a:xfrm>
                          <a:off x="12470" y="9463"/>
                          <a:ext cx="796" cy="98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7" name="Group 76"/>
          <p:cNvGrpSpPr/>
          <p:nvPr/>
        </p:nvGrpSpPr>
        <p:grpSpPr>
          <a:xfrm>
            <a:off x="7575233" y="4111466"/>
            <a:ext cx="1398270" cy="902018"/>
            <a:chOff x="14796" y="8633"/>
            <a:chExt cx="2936" cy="1894"/>
          </a:xfrm>
        </p:grpSpPr>
        <p:graphicFrame>
          <p:nvGraphicFramePr>
            <p:cNvPr id="78" name="Object 77"/>
            <p:cNvGraphicFramePr>
              <a:graphicFrameLocks noChangeAspect="1"/>
            </p:cNvGraphicFramePr>
            <p:nvPr/>
          </p:nvGraphicFramePr>
          <p:xfrm>
            <a:off x="14821" y="8673"/>
            <a:ext cx="715" cy="9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7" r:id="rId38" imgW="457200" imgH="596900" progId="Equation.DSMT4">
                    <p:embed/>
                  </p:oleObj>
                </mc:Choice>
                <mc:Fallback>
                  <p:oleObj r:id="rId38" imgW="457200" imgH="5969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39"/>
                        <a:stretch>
                          <a:fillRect/>
                        </a:stretch>
                      </p:blipFill>
                      <p:spPr>
                        <a:xfrm>
                          <a:off x="14821" y="8673"/>
                          <a:ext cx="715" cy="98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0" name="Object 79"/>
            <p:cNvGraphicFramePr>
              <a:graphicFrameLocks noChangeAspect="1"/>
            </p:cNvGraphicFramePr>
            <p:nvPr/>
          </p:nvGraphicFramePr>
          <p:xfrm>
            <a:off x="16821" y="8633"/>
            <a:ext cx="776" cy="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8" r:id="rId40" imgW="495300" imgH="596900" progId="Equation.DSMT4">
                    <p:embed/>
                  </p:oleObj>
                </mc:Choice>
                <mc:Fallback>
                  <p:oleObj r:id="rId40" imgW="495300" imgH="5969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41"/>
                        <a:stretch>
                          <a:fillRect/>
                        </a:stretch>
                      </p:blipFill>
                      <p:spPr>
                        <a:xfrm>
                          <a:off x="16821" y="8633"/>
                          <a:ext cx="776" cy="98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" name="Object 81"/>
            <p:cNvGraphicFramePr>
              <a:graphicFrameLocks noChangeAspect="1"/>
            </p:cNvGraphicFramePr>
            <p:nvPr/>
          </p:nvGraphicFramePr>
          <p:xfrm>
            <a:off x="14796" y="9542"/>
            <a:ext cx="795" cy="9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9" r:id="rId42" imgW="508000" imgH="596900" progId="Equation.DSMT4">
                    <p:embed/>
                  </p:oleObj>
                </mc:Choice>
                <mc:Fallback>
                  <p:oleObj r:id="rId42" imgW="508000" imgH="5969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43"/>
                        <a:stretch>
                          <a:fillRect/>
                        </a:stretch>
                      </p:blipFill>
                      <p:spPr>
                        <a:xfrm>
                          <a:off x="14796" y="9542"/>
                          <a:ext cx="795" cy="98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4" name="Object 83"/>
            <p:cNvGraphicFramePr>
              <a:graphicFrameLocks noChangeAspect="1"/>
            </p:cNvGraphicFramePr>
            <p:nvPr/>
          </p:nvGraphicFramePr>
          <p:xfrm>
            <a:off x="16955" y="9502"/>
            <a:ext cx="777" cy="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40" r:id="rId44" imgW="495300" imgH="596900" progId="Equation.DSMT4">
                    <p:embed/>
                  </p:oleObj>
                </mc:Choice>
                <mc:Fallback>
                  <p:oleObj r:id="rId44" imgW="495300" imgH="5969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45"/>
                        <a:stretch>
                          <a:fillRect/>
                        </a:stretch>
                      </p:blipFill>
                      <p:spPr>
                        <a:xfrm>
                          <a:off x="16955" y="9502"/>
                          <a:ext cx="777" cy="98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615" y="202406"/>
            <a:ext cx="2667000" cy="1761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8" grpId="0" bldLvl="0" animBg="1"/>
      <p:bldP spid="40" grpId="0" bldLvl="0" animBg="1"/>
      <p:bldP spid="42" grpId="0" bldLvl="0" animBg="1"/>
      <p:bldP spid="44" grpId="0" bldLvl="0" animBg="1"/>
      <p:bldP spid="4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8523" y="786690"/>
            <a:ext cx="592021" cy="59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Phương\2020 - 2021 29.12.20\GA CTST\file ảnh\pngtree-plant-flower-flower-pot-flowers-png-image_3779312-removebg-preview.pngpngtree-plant-flower-flower-pot-flowers-png-image_3779312-removebg-preview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81451" y="2210753"/>
            <a:ext cx="1808321" cy="1797368"/>
          </a:xfrm>
          <a:prstGeom prst="rect">
            <a:avLst/>
          </a:prstGeom>
        </p:spPr>
      </p:pic>
      <p:sp>
        <p:nvSpPr>
          <p:cNvPr id="38" name="Speech Bubble: Rectangle with Corners Rounded 7"/>
          <p:cNvSpPr/>
          <p:nvPr/>
        </p:nvSpPr>
        <p:spPr>
          <a:xfrm>
            <a:off x="1381601" y="180397"/>
            <a:ext cx="5880259" cy="214312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3.</a:t>
            </a:r>
          </a:p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điểm A ở ngoài đường thẳng a . Qua</a:t>
            </a:r>
          </a:p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vẽ  2023 đường thẳng phân biệt. Có ít nhất bao nhiêu đường thẳng trong số  đường thẳng này cắt đường thẳng a?</a:t>
            </a:r>
          </a:p>
          <a:p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679" y="1200150"/>
            <a:ext cx="1200530" cy="1205865"/>
          </a:xfrm>
          <a:prstGeom prst="rect">
            <a:avLst/>
          </a:prstGeom>
        </p:spPr>
      </p:pic>
      <p:sp>
        <p:nvSpPr>
          <p:cNvPr id="40" name="Rectangle: Rounded Corners 18"/>
          <p:cNvSpPr/>
          <p:nvPr/>
        </p:nvSpPr>
        <p:spPr>
          <a:xfrm>
            <a:off x="91440" y="4012883"/>
            <a:ext cx="2080736" cy="110775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pic>
        <p:nvPicPr>
          <p:cNvPr id="41" name="Picture 40" descr="D:\Phương\2020 - 2021 29.12.20\GA CTST\file ảnh\A-removebg-preview.pngA-removebg-preview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7050" y="2292191"/>
            <a:ext cx="1782604" cy="1773555"/>
          </a:xfrm>
          <a:prstGeom prst="rect">
            <a:avLst/>
          </a:prstGeom>
        </p:spPr>
      </p:pic>
      <p:sp>
        <p:nvSpPr>
          <p:cNvPr id="42" name="Rectangle: Rounded Corners 20"/>
          <p:cNvSpPr/>
          <p:nvPr/>
        </p:nvSpPr>
        <p:spPr>
          <a:xfrm>
            <a:off x="7038023" y="4007644"/>
            <a:ext cx="2080736" cy="105822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       </a:t>
            </a:r>
          </a:p>
        </p:txBody>
      </p:sp>
      <p:pic>
        <p:nvPicPr>
          <p:cNvPr id="43" name="Picture 42" descr="D:\Phương\2020 - 2021 29.12.20\GA CTST\file ảnh\A-removebg-preview.pngA-removebg-preview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10551" y="2245519"/>
            <a:ext cx="1817370" cy="1806416"/>
          </a:xfrm>
          <a:prstGeom prst="rect">
            <a:avLst/>
          </a:prstGeom>
        </p:spPr>
      </p:pic>
      <p:sp>
        <p:nvSpPr>
          <p:cNvPr id="44" name="Rectangle: Rounded Corners 22"/>
          <p:cNvSpPr/>
          <p:nvPr/>
        </p:nvSpPr>
        <p:spPr>
          <a:xfrm>
            <a:off x="4737735" y="4035743"/>
            <a:ext cx="2080736" cy="105822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pic>
        <p:nvPicPr>
          <p:cNvPr id="45" name="Picture 44" descr="D:\Phương\2020 - 2021 29.12.20\GA CTST\file ảnh\A-removebg-preview.pngA-removebg-preview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2653" y="2285048"/>
            <a:ext cx="1791176" cy="1780699"/>
          </a:xfrm>
          <a:prstGeom prst="rect">
            <a:avLst/>
          </a:prstGeom>
        </p:spPr>
      </p:pic>
      <p:sp>
        <p:nvSpPr>
          <p:cNvPr id="46" name="Rectangle: Rounded Corners 24"/>
          <p:cNvSpPr/>
          <p:nvPr/>
        </p:nvSpPr>
        <p:spPr>
          <a:xfrm>
            <a:off x="2414588" y="4029075"/>
            <a:ext cx="2080736" cy="106489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82717" y="4384835"/>
          <a:ext cx="624840" cy="270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r:id="rId13" imgW="838200" imgH="342900" progId="Equation.DSMT4">
                  <p:embed/>
                </p:oleObj>
              </mc:Choice>
              <mc:Fallback>
                <p:oleObj r:id="rId13" imgW="838200" imgH="342900" progId="Equation.DSMT4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82717" y="4384835"/>
                        <a:ext cx="624840" cy="27003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/>
        </p:nvGraphicFramePr>
        <p:xfrm>
          <a:off x="7657386" y="4403170"/>
          <a:ext cx="113824" cy="260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r:id="rId15" imgW="152400" imgH="330200" progId="Equation.DSMT4">
                  <p:embed/>
                </p:oleObj>
              </mc:Choice>
              <mc:Fallback>
                <p:oleObj r:id="rId15" imgW="152400" imgH="330200" progId="Equation.DSMT4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657386" y="4403170"/>
                        <a:ext cx="113824" cy="26003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66"/>
          <p:cNvGraphicFramePr>
            <a:graphicFrameLocks noChangeAspect="1"/>
          </p:cNvGraphicFramePr>
          <p:nvPr/>
        </p:nvGraphicFramePr>
        <p:xfrm>
          <a:off x="5349479" y="4431507"/>
          <a:ext cx="624364" cy="270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r:id="rId17" imgW="838200" imgH="342900" progId="Equation.DSMT4">
                  <p:embed/>
                </p:oleObj>
              </mc:Choice>
              <mc:Fallback>
                <p:oleObj r:id="rId17" imgW="838200" imgH="342900" progId="Equation.DSMT4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349479" y="4431507"/>
                        <a:ext cx="624364" cy="27003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/>
        </p:nvGraphicFramePr>
        <p:xfrm>
          <a:off x="3284459" y="4411981"/>
          <a:ext cx="606743" cy="270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r:id="rId19" imgW="812800" imgH="342900" progId="Equation.DSMT4">
                  <p:embed/>
                </p:oleObj>
              </mc:Choice>
              <mc:Fallback>
                <p:oleObj r:id="rId19" imgW="812800" imgH="342900" progId="Equation.DSMT4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284459" y="4411981"/>
                        <a:ext cx="606743" cy="27003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798" y="183833"/>
            <a:ext cx="1388269" cy="138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8" grpId="0" bldLvl="0" animBg="1"/>
      <p:bldP spid="40" grpId="0" bldLvl="0" animBg="1"/>
      <p:bldP spid="42" grpId="0" bldLvl="0" animBg="1"/>
      <p:bldP spid="44" grpId="0" bldLvl="0" animBg="1"/>
      <p:bldP spid="4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8523" y="786690"/>
            <a:ext cx="592021" cy="59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Phương\2020 - 2021 29.12.20\GA CTST\file ảnh\pngtree-plant-flower-flower-pot-flowers-png-image_3779312-removebg-preview.pngpngtree-plant-flower-flower-pot-flowers-png-image_3779312-removebg-preview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1951" y="1490663"/>
            <a:ext cx="1808321" cy="1797368"/>
          </a:xfrm>
          <a:prstGeom prst="rect">
            <a:avLst/>
          </a:prstGeom>
        </p:spPr>
      </p:pic>
      <p:sp>
        <p:nvSpPr>
          <p:cNvPr id="38" name="Speech Bubble: Rectangle with Corners Rounded 7"/>
          <p:cNvSpPr/>
          <p:nvPr/>
        </p:nvSpPr>
        <p:spPr>
          <a:xfrm>
            <a:off x="1115854" y="138113"/>
            <a:ext cx="6011704" cy="129873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4.  Viết giả thiết, kết luận của định lý sau: “Hai góc cùng bù với một góc thứ ba thì bằng nhau”.</a:t>
            </a:r>
          </a:p>
          <a:p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76" y="138113"/>
            <a:ext cx="1200530" cy="1205865"/>
          </a:xfrm>
          <a:prstGeom prst="rect">
            <a:avLst/>
          </a:prstGeom>
        </p:spPr>
      </p:pic>
      <p:sp>
        <p:nvSpPr>
          <p:cNvPr id="40" name="Rectangle: Rounded Corners 18"/>
          <p:cNvSpPr/>
          <p:nvPr/>
        </p:nvSpPr>
        <p:spPr>
          <a:xfrm>
            <a:off x="4635341" y="3341846"/>
            <a:ext cx="2194560" cy="1759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pic>
        <p:nvPicPr>
          <p:cNvPr id="41" name="Picture 40" descr="D:\Phương\2020 - 2021 29.12.20\GA CTST\file ảnh\A-removebg-preview.pngA-removebg-preview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6058" y="1546860"/>
            <a:ext cx="1782604" cy="1773555"/>
          </a:xfrm>
          <a:prstGeom prst="rect">
            <a:avLst/>
          </a:prstGeom>
        </p:spPr>
      </p:pic>
      <p:sp>
        <p:nvSpPr>
          <p:cNvPr id="42" name="Rectangle: Rounded Corners 20"/>
          <p:cNvSpPr/>
          <p:nvPr/>
        </p:nvSpPr>
        <p:spPr>
          <a:xfrm>
            <a:off x="6894195" y="3341846"/>
            <a:ext cx="2194560" cy="174545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       </a:t>
            </a:r>
          </a:p>
        </p:txBody>
      </p:sp>
      <p:pic>
        <p:nvPicPr>
          <p:cNvPr id="43" name="Picture 42" descr="D:\Phương\2020 - 2021 29.12.20\GA CTST\file ảnh\A-removebg-preview.pngA-removebg-preview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0982" y="1452563"/>
            <a:ext cx="1817370" cy="1806416"/>
          </a:xfrm>
          <a:prstGeom prst="rect">
            <a:avLst/>
          </a:prstGeom>
        </p:spPr>
      </p:pic>
      <p:sp>
        <p:nvSpPr>
          <p:cNvPr id="44" name="Rectangle: Rounded Corners 22"/>
          <p:cNvSpPr/>
          <p:nvPr/>
        </p:nvSpPr>
        <p:spPr>
          <a:xfrm>
            <a:off x="77629" y="3367088"/>
            <a:ext cx="2196465" cy="175736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pic>
        <p:nvPicPr>
          <p:cNvPr id="45" name="Picture 44" descr="D:\Phương\2020 - 2021 29.12.20\GA CTST\file ảnh\A-removebg-preview.pngA-removebg-preview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5021" y="1488281"/>
            <a:ext cx="1791176" cy="1780699"/>
          </a:xfrm>
          <a:prstGeom prst="rect">
            <a:avLst/>
          </a:prstGeom>
        </p:spPr>
      </p:pic>
      <p:sp>
        <p:nvSpPr>
          <p:cNvPr id="46" name="Rectangle: Rounded Corners 24"/>
          <p:cNvSpPr/>
          <p:nvPr/>
        </p:nvSpPr>
        <p:spPr>
          <a:xfrm>
            <a:off x="2364105" y="3320415"/>
            <a:ext cx="2206943" cy="178784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83119" y="3689033"/>
          <a:ext cx="2035969" cy="1371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r:id="rId13" imgW="3467100" imgH="2209800" progId="Equation.DSMT4">
                  <p:embed/>
                </p:oleObj>
              </mc:Choice>
              <mc:Fallback>
                <p:oleObj r:id="rId13" imgW="3467100" imgH="2209800" progId="Equation.DSMT4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83119" y="3689033"/>
                        <a:ext cx="2035969" cy="137112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/>
        </p:nvGraphicFramePr>
        <p:xfrm>
          <a:off x="7077075" y="3620929"/>
          <a:ext cx="1874520" cy="1302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r:id="rId15" imgW="3352800" imgH="2209800" progId="Equation.DSMT4">
                  <p:embed/>
                </p:oleObj>
              </mc:Choice>
              <mc:Fallback>
                <p:oleObj r:id="rId15" imgW="3352800" imgH="2209800" progId="Equation.DSMT4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077075" y="3620929"/>
                        <a:ext cx="1874520" cy="130206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66"/>
          <p:cNvGraphicFramePr>
            <a:graphicFrameLocks noChangeAspect="1"/>
          </p:cNvGraphicFramePr>
          <p:nvPr/>
        </p:nvGraphicFramePr>
        <p:xfrm>
          <a:off x="4763929" y="3607118"/>
          <a:ext cx="1937385" cy="1460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r:id="rId17" imgW="3098800" imgH="2209800" progId="Equation.DSMT4">
                  <p:embed/>
                </p:oleObj>
              </mc:Choice>
              <mc:Fallback>
                <p:oleObj r:id="rId17" imgW="3098800" imgH="2209800" progId="Equation.DSMT4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763929" y="3607118"/>
                        <a:ext cx="1937385" cy="146018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/>
        </p:nvGraphicFramePr>
        <p:xfrm>
          <a:off x="2546985" y="3539014"/>
          <a:ext cx="1873568" cy="1521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r:id="rId19" imgW="2870200" imgH="2209800" progId="Equation.DSMT4">
                  <p:embed/>
                </p:oleObj>
              </mc:Choice>
              <mc:Fallback>
                <p:oleObj r:id="rId19" imgW="2870200" imgH="2209800" progId="Equation.DSMT4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546985" y="3539014"/>
                        <a:ext cx="1873568" cy="152114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798" y="183833"/>
            <a:ext cx="1388269" cy="138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8" grpId="0" bldLvl="0" animBg="1"/>
      <p:bldP spid="40" grpId="0" bldLvl="0" animBg="1"/>
      <p:bldP spid="42" grpId="0" bldLvl="0" animBg="1"/>
      <p:bldP spid="44" grpId="0" bldLvl="0" animBg="1"/>
      <p:bldP spid="4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198062" y="138002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8523" y="786690"/>
            <a:ext cx="592021" cy="59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Phương\2020 - 2021 29.12.20\GA CTST\file ảnh\pngtree-plant-flower-flower-pot-flowers-png-image_3779312-removebg-preview.pngpngtree-plant-flower-flower-pot-flowers-png-image_3779312-removebg-preview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140" y="2263616"/>
            <a:ext cx="1808321" cy="1797368"/>
          </a:xfrm>
          <a:prstGeom prst="rect">
            <a:avLst/>
          </a:prstGeom>
        </p:spPr>
      </p:pic>
      <p:sp>
        <p:nvSpPr>
          <p:cNvPr id="38" name="Speech Bubble: Rectangle with Corners Rounded 7"/>
          <p:cNvSpPr/>
          <p:nvPr/>
        </p:nvSpPr>
        <p:spPr>
          <a:xfrm>
            <a:off x="1381601" y="180397"/>
            <a:ext cx="5880259" cy="214312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5.</a:t>
            </a:r>
          </a:p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hình vẽ bên, biết</a:t>
            </a:r>
          </a:p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. </a:t>
            </a:r>
          </a:p>
          <a:p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</a:p>
          <a:p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679" y="1200150"/>
            <a:ext cx="1200530" cy="1205865"/>
          </a:xfrm>
          <a:prstGeom prst="rect">
            <a:avLst/>
          </a:prstGeom>
        </p:spPr>
      </p:pic>
      <p:sp>
        <p:nvSpPr>
          <p:cNvPr id="40" name="Rectangle: Rounded Corners 18"/>
          <p:cNvSpPr/>
          <p:nvPr/>
        </p:nvSpPr>
        <p:spPr>
          <a:xfrm>
            <a:off x="7053739" y="4010978"/>
            <a:ext cx="2080736" cy="110775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pic>
        <p:nvPicPr>
          <p:cNvPr id="41" name="Picture 40" descr="D:\Phương\2020 - 2021 29.12.20\GA CTST\file ảnh\A-removebg-preview.pngA-removebg-preview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6681" y="2320290"/>
            <a:ext cx="1782604" cy="1773555"/>
          </a:xfrm>
          <a:prstGeom prst="rect">
            <a:avLst/>
          </a:prstGeom>
        </p:spPr>
      </p:pic>
      <p:sp>
        <p:nvSpPr>
          <p:cNvPr id="42" name="Rectangle: Rounded Corners 20"/>
          <p:cNvSpPr/>
          <p:nvPr/>
        </p:nvSpPr>
        <p:spPr>
          <a:xfrm>
            <a:off x="44291" y="4042886"/>
            <a:ext cx="2080736" cy="105822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       </a:t>
            </a:r>
          </a:p>
        </p:txBody>
      </p:sp>
      <p:pic>
        <p:nvPicPr>
          <p:cNvPr id="43" name="Picture 42" descr="D:\Phương\2020 - 2021 29.12.20\GA CTST\file ảnh\A-removebg-preview.pngA-removebg-preview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10551" y="2245519"/>
            <a:ext cx="1817370" cy="1806416"/>
          </a:xfrm>
          <a:prstGeom prst="rect">
            <a:avLst/>
          </a:prstGeom>
        </p:spPr>
      </p:pic>
      <p:sp>
        <p:nvSpPr>
          <p:cNvPr id="44" name="Rectangle: Rounded Corners 22"/>
          <p:cNvSpPr/>
          <p:nvPr/>
        </p:nvSpPr>
        <p:spPr>
          <a:xfrm>
            <a:off x="4737735" y="4035743"/>
            <a:ext cx="2080736" cy="105822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pic>
        <p:nvPicPr>
          <p:cNvPr id="45" name="Picture 44" descr="D:\Phương\2020 - 2021 29.12.20\GA CTST\file ảnh\A-removebg-preview.pngA-removebg-preview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2653" y="2285048"/>
            <a:ext cx="1791176" cy="1780699"/>
          </a:xfrm>
          <a:prstGeom prst="rect">
            <a:avLst/>
          </a:prstGeom>
        </p:spPr>
      </p:pic>
      <p:sp>
        <p:nvSpPr>
          <p:cNvPr id="46" name="Rectangle: Rounded Corners 24"/>
          <p:cNvSpPr/>
          <p:nvPr/>
        </p:nvSpPr>
        <p:spPr>
          <a:xfrm>
            <a:off x="2387441" y="4029075"/>
            <a:ext cx="2080736" cy="106489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507129" y="4314111"/>
          <a:ext cx="1523524" cy="460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r:id="rId13" imgW="2044700" imgH="584200" progId="Equation.DSMT4">
                  <p:embed/>
                </p:oleObj>
              </mc:Choice>
              <mc:Fallback>
                <p:oleObj r:id="rId13" imgW="2044700" imgH="584200" progId="Equation.DSMT4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507129" y="4314111"/>
                        <a:ext cx="1523524" cy="46005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/>
        </p:nvGraphicFramePr>
        <p:xfrm>
          <a:off x="541735" y="4309825"/>
          <a:ext cx="1399699" cy="460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r:id="rId15" imgW="1879600" imgH="584200" progId="Equation.DSMT4">
                  <p:embed/>
                </p:oleObj>
              </mc:Choice>
              <mc:Fallback>
                <p:oleObj r:id="rId15" imgW="1879600" imgH="584200" progId="Equation.DSMT4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41735" y="4309825"/>
                        <a:ext cx="1399699" cy="46005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66"/>
          <p:cNvGraphicFramePr>
            <a:graphicFrameLocks noChangeAspect="1"/>
          </p:cNvGraphicFramePr>
          <p:nvPr/>
        </p:nvGraphicFramePr>
        <p:xfrm>
          <a:off x="5136119" y="4309825"/>
          <a:ext cx="1522571" cy="460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r:id="rId17" imgW="2044700" imgH="584200" progId="Equation.DSMT4">
                  <p:embed/>
                </p:oleObj>
              </mc:Choice>
              <mc:Fallback>
                <p:oleObj r:id="rId17" imgW="2044700" imgH="584200" progId="Equation.DSMT4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136119" y="4309825"/>
                        <a:ext cx="1522571" cy="46005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/>
        </p:nvGraphicFramePr>
        <p:xfrm>
          <a:off x="2825115" y="4309825"/>
          <a:ext cx="1525429" cy="460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r:id="rId19" imgW="2044700" imgH="584200" progId="Equation.DSMT4">
                  <p:embed/>
                </p:oleObj>
              </mc:Choice>
              <mc:Fallback>
                <p:oleObj r:id="rId19" imgW="2044700" imgH="584200" progId="Equation.DSMT4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825115" y="4309825"/>
                        <a:ext cx="1525429" cy="46005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" name="Picture 9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80499"/>
            <a:ext cx="2579846" cy="2100739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1561148" y="974884"/>
            <a:ext cx="2074545" cy="984409"/>
            <a:chOff x="3278" y="2047"/>
            <a:chExt cx="4356" cy="2067"/>
          </a:xfrm>
        </p:grpSpPr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3278" y="2047"/>
            <a:ext cx="4357" cy="9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81" r:id="rId22" imgW="2920365" imgH="596900" progId="Equation.DSMT4">
                    <p:embed/>
                  </p:oleObj>
                </mc:Choice>
                <mc:Fallback>
                  <p:oleObj r:id="rId22" imgW="2920365" imgH="5969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3278" y="2047"/>
                          <a:ext cx="4357" cy="94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" name="Object 96"/>
            <p:cNvGraphicFramePr>
              <a:graphicFrameLocks noChangeAspect="1"/>
            </p:cNvGraphicFramePr>
            <p:nvPr/>
          </p:nvGraphicFramePr>
          <p:xfrm>
            <a:off x="4904" y="3286"/>
            <a:ext cx="1671" cy="8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82" r:id="rId24" imgW="1054100" imgH="495300" progId="Equation.DSMT4">
                    <p:embed/>
                  </p:oleObj>
                </mc:Choice>
                <mc:Fallback>
                  <p:oleObj r:id="rId24" imgW="1054100" imgH="495300" progId="Equation.DSMT4">
                    <p:embed/>
                    <p:pic>
                      <p:nvPicPr>
                        <p:cNvPr id="0" name="Picture 4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4904" y="3286"/>
                          <a:ext cx="1671" cy="829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798" y="183833"/>
            <a:ext cx="1388269" cy="138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8" grpId="0" bldLvl="0" animBg="1"/>
      <p:bldP spid="40" grpId="0" bldLvl="0" animBg="1"/>
      <p:bldP spid="42" grpId="0" bldLvl="0" animBg="1"/>
      <p:bldP spid="44" grpId="0" bldLvl="0" animBg="1"/>
      <p:bldP spid="46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Capture-removebg-preview (6)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40" y="914400"/>
            <a:ext cx="3497580" cy="34442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55650" y="1924685"/>
            <a:ext cx="23660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HƯỚNG DẪN VỀ NHÀ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677920" y="842010"/>
            <a:ext cx="503491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3200" dirty="0" err="1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Xem lại và hoàn thành các bài tập đã sửa.</a:t>
            </a:r>
          </a:p>
          <a:p>
            <a:pPr algn="just"/>
            <a:endParaRPr lang="vi-VN" altLang="en-US" sz="3200" dirty="0" err="1">
              <a:solidFill>
                <a:srgbClr val="3914F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r>
              <a:rPr lang="vi-VN" altLang="en-US" sz="3200" dirty="0" err="1">
                <a:solidFill>
                  <a:srgbClr val="3914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BTVN: bài 9, bài 10, bài 14 Sbt-Tr88.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865220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8" name="Picture 17" descr="Background pattern&#10;&#10;Description automatically generated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9" name="Picture 18" descr="Background pattern&#10;&#10;Description automatically generated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sp>
        <p:nvSpPr>
          <p:cNvPr id="24" name="Freeform: Shape 11"/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363" y="626477"/>
            <a:ext cx="2025572" cy="13854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973" y="60855"/>
            <a:ext cx="2025572" cy="13854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0" y="381975"/>
            <a:ext cx="2176461" cy="1385436"/>
          </a:xfrm>
          <a:prstGeom prst="rect">
            <a:avLst/>
          </a:prstGeom>
        </p:spPr>
      </p:pic>
      <p:pic>
        <p:nvPicPr>
          <p:cNvPr id="30" name="Picture 29" descr="_Pngtree_cute_pupils_going_to_school_3808424-removebg-preview"/>
          <p:cNvPicPr>
            <a:picLocks noChangeAspect="1"/>
          </p:cNvPicPr>
          <p:nvPr/>
        </p:nvPicPr>
        <p:blipFill>
          <a:blip r:embed="rId12" cstate="email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60" y="2067560"/>
            <a:ext cx="2243455" cy="2243455"/>
          </a:xfrm>
          <a:prstGeom prst="rect">
            <a:avLst/>
          </a:prstGeom>
        </p:spPr>
      </p:pic>
      <p:pic>
        <p:nvPicPr>
          <p:cNvPr id="31" name="Picture 30" descr="pngegg-removebg-preview"/>
          <p:cNvPicPr>
            <a:picLocks noChangeAspect="1"/>
          </p:cNvPicPr>
          <p:nvPr/>
        </p:nvPicPr>
        <p:blipFill>
          <a:blip r:embed="rId13" cstate="email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955" y="1427480"/>
            <a:ext cx="3183890" cy="3183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961" y="101682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/>
          <p:cNvSpPr/>
          <p:nvPr/>
        </p:nvSpPr>
        <p:spPr>
          <a:xfrm>
            <a:off x="2482642" y="4084466"/>
            <a:ext cx="501201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 HOẠT ĐỘNG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2" name="Nhóm 11"/>
          <p:cNvGrpSpPr/>
          <p:nvPr/>
        </p:nvGrpSpPr>
        <p:grpSpPr>
          <a:xfrm>
            <a:off x="323038" y="462606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/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endParaRPr sz="1050" dirty="0"/>
            </a:p>
          </p:txBody>
        </p:sp>
        <p:sp>
          <p:nvSpPr>
            <p:cNvPr id="11" name="Hộp Văn bản 10"/>
            <p:cNvSpPr txBox="1"/>
            <p:nvPr/>
          </p:nvSpPr>
          <p:spPr>
            <a:xfrm>
              <a:off x="2165516" y="2092196"/>
              <a:ext cx="161411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đầu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Nhóm 14"/>
          <p:cNvGrpSpPr/>
          <p:nvPr/>
        </p:nvGrpSpPr>
        <p:grpSpPr>
          <a:xfrm>
            <a:off x="6476956" y="1123371"/>
            <a:ext cx="2271617" cy="1061828"/>
            <a:chOff x="6997439" y="2348815"/>
            <a:chExt cx="3028822" cy="1415770"/>
          </a:xfrm>
        </p:grpSpPr>
        <p:sp>
          <p:nvSpPr>
            <p:cNvPr id="31" name="Google Shape;157;p20"/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endParaRPr sz="1050" dirty="0"/>
            </a:p>
          </p:txBody>
        </p:sp>
        <p:sp>
          <p:nvSpPr>
            <p:cNvPr id="32" name="Hộp Văn bản 31"/>
            <p:cNvSpPr txBox="1"/>
            <p:nvPr/>
          </p:nvSpPr>
          <p:spPr>
            <a:xfrm>
              <a:off x="7522714" y="2884088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</a:rPr>
                <a:t>Luyện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tập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6" name="Google Shape;162;p20"/>
          <p:cNvSpPr/>
          <p:nvPr/>
        </p:nvSpPr>
        <p:spPr>
          <a:xfrm>
            <a:off x="3397892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rgbClr val="CE5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Nhóm 13"/>
          <p:cNvGrpSpPr/>
          <p:nvPr/>
        </p:nvGrpSpPr>
        <p:grpSpPr>
          <a:xfrm>
            <a:off x="5675243" y="2428276"/>
            <a:ext cx="2271617" cy="1061829"/>
            <a:chOff x="6997439" y="2348815"/>
            <a:chExt cx="3028822" cy="1415770"/>
          </a:xfrm>
        </p:grpSpPr>
        <p:sp>
          <p:nvSpPr>
            <p:cNvPr id="17" name="Google Shape;157;p20"/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endParaRPr sz="1050" dirty="0"/>
            </a:p>
          </p:txBody>
        </p:sp>
        <p:sp>
          <p:nvSpPr>
            <p:cNvPr id="18" name="Hộp Văn bản 17"/>
            <p:cNvSpPr txBox="1"/>
            <p:nvPr/>
          </p:nvSpPr>
          <p:spPr>
            <a:xfrm>
              <a:off x="7444361" y="2655464"/>
              <a:ext cx="216201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dụng</a:t>
              </a:r>
              <a:r>
                <a:rPr lang="en-US" sz="2400" b="1" dirty="0">
                  <a:solidFill>
                    <a:srgbClr val="002060"/>
                  </a:solidFill>
                </a:rPr>
                <a:t> – </a:t>
              </a:r>
              <a:r>
                <a:rPr lang="en-US" sz="2400" b="1" dirty="0" err="1">
                  <a:solidFill>
                    <a:srgbClr val="002060"/>
                  </a:solidFill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tòi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" name="Nhóm 13"/>
          <p:cNvGrpSpPr/>
          <p:nvPr/>
        </p:nvGrpSpPr>
        <p:grpSpPr>
          <a:xfrm>
            <a:off x="4499858" y="123861"/>
            <a:ext cx="2597784" cy="1142365"/>
            <a:chOff x="11835291" y="-364748"/>
            <a:chExt cx="3463711" cy="1523151"/>
          </a:xfrm>
        </p:grpSpPr>
        <p:sp>
          <p:nvSpPr>
            <p:cNvPr id="4" name="Google Shape;157;p20"/>
            <p:cNvSpPr/>
            <p:nvPr/>
          </p:nvSpPr>
          <p:spPr>
            <a:xfrm>
              <a:off x="11835291" y="-364748"/>
              <a:ext cx="3334173" cy="1523151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endParaRPr sz="1050" dirty="0"/>
            </a:p>
          </p:txBody>
        </p:sp>
        <p:sp>
          <p:nvSpPr>
            <p:cNvPr id="5" name="Hộp Văn bản 17"/>
            <p:cNvSpPr txBox="1"/>
            <p:nvPr/>
          </p:nvSpPr>
          <p:spPr>
            <a:xfrm>
              <a:off x="12314503" y="19638"/>
              <a:ext cx="2984499" cy="1106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sym typeface="+mn-ea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sym typeface="+mn-ea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sym typeface="+mn-ea"/>
                </a:rPr>
                <a:t>thành</a:t>
              </a:r>
              <a:r>
                <a:rPr lang="en-US" sz="2400" b="1" dirty="0">
                  <a:solidFill>
                    <a:srgbClr val="002060"/>
                  </a:solidFill>
                  <a:sym typeface="+mn-ea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sym typeface="+mn-ea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sym typeface="+mn-ea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sym typeface="+mn-ea"/>
                </a:rPr>
                <a:t>thức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4743450" y="1906243"/>
            <a:ext cx="3371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3600" dirty="0"/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_Pngtree_cute_pupils_going_to_school_3808424-removebg-preview"/>
          <p:cNvPicPr>
            <a:picLocks noChangeAspect="1"/>
          </p:cNvPicPr>
          <p:nvPr/>
        </p:nvPicPr>
        <p:blipFill>
          <a:blip r:embed="rId6" cstate="email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970" y="-20320"/>
            <a:ext cx="1534795" cy="153479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187450" y="483870"/>
            <a:ext cx="62579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>
                <a:solidFill>
                  <a:srgbClr val="FE0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2800" i="1">
                <a:solidFill>
                  <a:srgbClr val="FE0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ớp chia làm hai đội, mỗi đội cử 5 bạn tham gia trò chơi trong thời gian 3 phút.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73050" y="1708150"/>
            <a:ext cx="859853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>
                <a:solidFill>
                  <a:srgbClr val="FE0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Thành viên thứ nhất chọn ngẫu nhiên một thẻ màu xanh (là phần GT của định lí) và gắn lên vị trí bảng được chia của nhóm mình.</a:t>
            </a:r>
          </a:p>
          <a:p>
            <a:pPr algn="ctr"/>
            <a:r>
              <a:rPr lang="vi-VN" altLang="en-US" sz="2800">
                <a:solidFill>
                  <a:srgbClr val="FE0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Thành viên thứ hai sẽ chọn một thẻ màu cam (là phần KL của định lí) để hoàn thành một định lí đúng. </a:t>
            </a:r>
          </a:p>
          <a:p>
            <a:pPr algn="ctr"/>
            <a:r>
              <a:rPr lang="vi-VN" altLang="en-US" sz="2800">
                <a:solidFill>
                  <a:srgbClr val="FE0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thành viên của nhóm sẽ tiếp tục như vậy cho đến khi ghép hoàn thành được  5 định lí hoặc đến khi hết giờ.</a:t>
            </a:r>
          </a:p>
        </p:txBody>
      </p:sp>
      <p:pic>
        <p:nvPicPr>
          <p:cNvPr id="2" name="y2mate.com - 3 Minute Kids Cleanup Countdown with Song HD_1080p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1775" y="1419860"/>
            <a:ext cx="3307715" cy="186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9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0510" y="262255"/>
            <a:ext cx="5165725" cy="741045"/>
          </a:xfrm>
          <a:prstGeom prst="roundRect">
            <a:avLst/>
          </a:prstGeom>
          <a:solidFill>
            <a:srgbClr val="6DDBFF"/>
          </a:solidFill>
          <a:ln w="28575" cmpd="dbl">
            <a:solidFill>
              <a:srgbClr val="1552D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Một đường thẳng vuông góc với một trong hai đường thẳng song song thì</a:t>
            </a:r>
            <a:r>
              <a:rPr lang="vi-VN" alt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17210" y="3124200"/>
            <a:ext cx="3249930" cy="741045"/>
          </a:xfrm>
          <a:prstGeom prst="roundRect">
            <a:avLst/>
          </a:prstGeom>
          <a:solidFill>
            <a:srgbClr val="FEC8AA"/>
          </a:solidFill>
          <a:ln w="28575" cmpd="dbl">
            <a:solidFill>
              <a:srgbClr val="F95833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10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 cũng vuông góc với đường thẳng còn lại.</a:t>
            </a:r>
            <a:endParaRPr 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0510" y="1211580"/>
            <a:ext cx="5165725" cy="741045"/>
          </a:xfrm>
          <a:prstGeom prst="roundRect">
            <a:avLst/>
          </a:prstGeom>
          <a:solidFill>
            <a:srgbClr val="6DDBFF"/>
          </a:solidFill>
          <a:ln w="28575" cmpd="dbl">
            <a:solidFill>
              <a:srgbClr val="0070C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sz="2100">
                <a:latin typeface="Times New Roman" panose="02020603050405020304" pitchFamily="18" charset="0"/>
                <a:cs typeface="Times New Roman" panose="02020603050405020304" pitchFamily="18" charset="0"/>
              </a:rPr>
              <a:t>Nếu một đường thẳng cắt hai đường thẳng song song thì</a:t>
            </a:r>
            <a:r>
              <a:rPr lang="vi-VN" sz="2100"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617845" y="4112260"/>
            <a:ext cx="3250565" cy="748030"/>
          </a:xfrm>
          <a:prstGeom prst="roundRect">
            <a:avLst/>
          </a:prstGeom>
          <a:solidFill>
            <a:srgbClr val="FEC8AA"/>
          </a:solidFill>
          <a:ln w="28575" cmpd="dbl">
            <a:solidFill>
              <a:srgbClr val="F95833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10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sz="2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hai góc so le trong bằng nhau</a:t>
            </a:r>
            <a:r>
              <a:rPr lang="vi-VN" sz="2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0510" y="2167890"/>
            <a:ext cx="5165725" cy="741045"/>
          </a:xfrm>
          <a:prstGeom prst="roundRect">
            <a:avLst/>
          </a:prstGeom>
          <a:solidFill>
            <a:srgbClr val="6DDBFF"/>
          </a:solidFill>
          <a:ln w="28575" cmpd="dbl">
            <a:solidFill>
              <a:srgbClr val="0070C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sz="2100"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vi-VN" sz="210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sz="2100">
                <a:latin typeface="Times New Roman" panose="02020603050405020304" pitchFamily="18" charset="0"/>
                <a:cs typeface="Times New Roman" panose="02020603050405020304" pitchFamily="18" charset="0"/>
              </a:rPr>
              <a:t> đường thẳng phân biệt cùng vuông góc với một đường thẳng thứ ba thì </a:t>
            </a:r>
            <a:r>
              <a:rPr lang="vi-VN" sz="210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16575" y="2168525"/>
            <a:ext cx="3250565" cy="748030"/>
          </a:xfrm>
          <a:prstGeom prst="roundRect">
            <a:avLst/>
          </a:prstGeom>
          <a:solidFill>
            <a:srgbClr val="FEC8AA"/>
          </a:solidFill>
          <a:ln w="28575" cmpd="dbl">
            <a:solidFill>
              <a:srgbClr val="F95833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10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sz="2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 song song với nhau.</a:t>
            </a:r>
            <a:endParaRPr 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70510" y="3124200"/>
            <a:ext cx="5165725" cy="741045"/>
          </a:xfrm>
          <a:prstGeom prst="roundRect">
            <a:avLst/>
          </a:prstGeom>
          <a:solidFill>
            <a:srgbClr val="6DDBFF"/>
          </a:solidFill>
          <a:ln w="28575" cmpd="dbl">
            <a:solidFill>
              <a:srgbClr val="0070C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sz="2050">
                <a:latin typeface="Times New Roman" panose="02020603050405020304" pitchFamily="18" charset="0"/>
                <a:cs typeface="Times New Roman" panose="02020603050405020304" pitchFamily="18" charset="0"/>
              </a:rPr>
              <a:t>Nếu một đường thẳng cắt hai đường thẳng sao cho có một cặp góc so le trong bằng nhau thì</a:t>
            </a:r>
            <a:r>
              <a:rPr lang="vi-VN" sz="205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616575" y="1212215"/>
            <a:ext cx="3250565" cy="748030"/>
          </a:xfrm>
          <a:prstGeom prst="roundRect">
            <a:avLst/>
          </a:prstGeom>
          <a:solidFill>
            <a:srgbClr val="FEC8AA"/>
          </a:solidFill>
          <a:ln w="28575" cmpd="dbl">
            <a:solidFill>
              <a:srgbClr val="F95833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10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sz="2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hai đường thẳng đó song song</a:t>
            </a:r>
            <a:r>
              <a:rPr lang="vi-VN" sz="2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0510" y="4138295"/>
            <a:ext cx="5166360" cy="741045"/>
          </a:xfrm>
          <a:prstGeom prst="roundRect">
            <a:avLst/>
          </a:prstGeom>
          <a:solidFill>
            <a:srgbClr val="6DDBFF"/>
          </a:solidFill>
          <a:ln w="28575" cmpd="dbl">
            <a:solidFill>
              <a:srgbClr val="0070C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sz="2100">
                <a:latin typeface="Times New Roman" panose="02020603050405020304" pitchFamily="18" charset="0"/>
                <a:cs typeface="Times New Roman" panose="02020603050405020304" pitchFamily="18" charset="0"/>
              </a:rPr>
              <a:t>Nếu hai đường thẳng phân biệt cùng song song với một đường thẳng thứ ba thì </a:t>
            </a:r>
            <a:r>
              <a:rPr lang="vi-VN" sz="210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617210" y="255905"/>
            <a:ext cx="3251200" cy="748030"/>
          </a:xfrm>
          <a:prstGeom prst="roundRect">
            <a:avLst/>
          </a:prstGeom>
          <a:solidFill>
            <a:srgbClr val="FEC8AA"/>
          </a:solidFill>
          <a:ln w="28575" cmpd="dbl">
            <a:solidFill>
              <a:srgbClr val="F95833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10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sz="2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 song song với nhau</a:t>
            </a:r>
            <a:r>
              <a:rPr lang="vi-VN" sz="2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11Capture-removebg-preview (6)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775" y="555625"/>
            <a:ext cx="3497580" cy="34442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635375" y="2009775"/>
            <a:ext cx="205359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500" b="1">
                <a:ln>
                  <a:solidFill>
                    <a:srgbClr val="F24D0C"/>
                  </a:solidFill>
                </a:ln>
                <a:solidFill>
                  <a:srgbClr val="FC34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7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1730" y="2067560"/>
            <a:ext cx="5567045" cy="5835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altLang="en-US" sz="3200" b="1" dirty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4</a:t>
            </a:r>
          </a:p>
        </p:txBody>
      </p:sp>
      <p:sp>
        <p:nvSpPr>
          <p:cNvPr id="8" name="Rectangle 4"/>
          <p:cNvSpPr/>
          <p:nvPr/>
        </p:nvSpPr>
        <p:spPr>
          <a:xfrm>
            <a:off x="3574308" y="123897"/>
            <a:ext cx="3817620" cy="105346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rgbClr val="EF1BCA"/>
                  </a:solidFill>
                </a:ln>
                <a:solidFill>
                  <a:srgbClr val="FC34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HỌC </a:t>
            </a:r>
            <a:r>
              <a:rPr lang="vi-VN" altLang="en-US" sz="3200" b="1" dirty="0">
                <a:ln>
                  <a:solidFill>
                    <a:srgbClr val="EF1BCA"/>
                  </a:solidFill>
                </a:ln>
                <a:solidFill>
                  <a:srgbClr val="FC34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</a:p>
          <a:p>
            <a:pPr algn="ctr"/>
            <a:endParaRPr lang="vi-VN" altLang="en-US" sz="3200" b="1" dirty="0">
              <a:ln>
                <a:solidFill>
                  <a:srgbClr val="EF1BCA"/>
                </a:solidFill>
              </a:ln>
              <a:solidFill>
                <a:srgbClr val="FC34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244164" y="484547"/>
            <a:ext cx="2548890" cy="56070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rgbClr val="FE845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vi-VN" altLang="en-US" sz="3200" b="1" dirty="0">
                <a:ln w="6600">
                  <a:solidFill>
                    <a:srgbClr val="FE845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n w="6600">
                  <a:solidFill>
                    <a:srgbClr val="FE845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vi-VN" altLang="en-US" sz="3200" b="1" dirty="0">
              <a:ln w="6600">
                <a:solidFill>
                  <a:srgbClr val="FE845F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8"/>
          <p:cNvSpPr/>
          <p:nvPr/>
        </p:nvSpPr>
        <p:spPr>
          <a:xfrm>
            <a:off x="4175307" y="3436237"/>
            <a:ext cx="1751965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50" b="1" dirty="0" err="1">
                <a:ln w="13462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50" b="1" dirty="0">
                <a:ln w="13462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50" b="1" dirty="0">
                <a:ln w="13462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50" b="1" dirty="0">
                <a:ln w="13462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Rectangle 4"/>
          <p:cNvSpPr/>
          <p:nvPr/>
        </p:nvSpPr>
        <p:spPr>
          <a:xfrm>
            <a:off x="1591838" y="988132"/>
            <a:ext cx="7494270" cy="56070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altLang="en-US" sz="3200" b="1" dirty="0">
                <a:ln>
                  <a:solidFill>
                    <a:srgbClr val="F76735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VÀ ĐƯỜNG THẲNG SONG SONG</a:t>
            </a:r>
          </a:p>
        </p:txBody>
      </p:sp>
      <p:pic>
        <p:nvPicPr>
          <p:cNvPr id="3" name="Picture 2" descr="11Capture-removebg-preview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175" y="2275205"/>
            <a:ext cx="2452370" cy="2715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8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0" grpId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395151" y="69886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1955" y="1419225"/>
            <a:ext cx="3914140" cy="78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</a:rPr>
              <a:t>LUYỆN TẬP</a:t>
            </a:r>
            <a:endParaRPr lang="vi-VN" alt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1" grpId="0"/>
    </p:bldLst>
  </p:timing>
</p:sld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1485</Words>
  <Application>Microsoft Office PowerPoint</Application>
  <PresentationFormat>On-screen Show (16:9)</PresentationFormat>
  <Paragraphs>574</Paragraphs>
  <Slides>25</Slides>
  <Notes>15</Notes>
  <HiddenSlides>0</HiddenSlides>
  <MMClips>4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Jua</vt:lpstr>
      <vt:lpstr>思源黑体 Heavy</vt:lpstr>
      <vt:lpstr>宋体</vt:lpstr>
      <vt:lpstr>Quicksand</vt:lpstr>
      <vt:lpstr>Quicksand Light</vt:lpstr>
      <vt:lpstr>Microsoft YaHei</vt:lpstr>
      <vt:lpstr>Times New Roman</vt:lpstr>
      <vt:lpstr>Calibri</vt:lpstr>
      <vt:lpstr>Nature Activities Binder by Slidesgo</vt:lpstr>
      <vt:lpstr>Equation.KSEE3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2022-08-30T03:45:18Z</dcterms:created>
  <dcterms:modified xsi:type="dcterms:W3CDTF">2022-08-30T03:45:30Z</dcterms:modified>
</cp:coreProperties>
</file>