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  <p:sldMasterId id="2147483706" r:id="rId6"/>
    <p:sldMasterId id="2147483719" r:id="rId7"/>
    <p:sldMasterId id="2147483733" r:id="rId8"/>
    <p:sldMasterId id="2147483746" r:id="rId9"/>
    <p:sldMasterId id="2147483760" r:id="rId10"/>
  </p:sldMasterIdLst>
  <p:notesMasterIdLst>
    <p:notesMasterId r:id="rId38"/>
  </p:notesMasterIdLst>
  <p:sldIdLst>
    <p:sldId id="283" r:id="rId11"/>
    <p:sldId id="257" r:id="rId12"/>
    <p:sldId id="308" r:id="rId13"/>
    <p:sldId id="399" r:id="rId14"/>
    <p:sldId id="400" r:id="rId15"/>
    <p:sldId id="339" r:id="rId16"/>
    <p:sldId id="329" r:id="rId17"/>
    <p:sldId id="401" r:id="rId18"/>
    <p:sldId id="502" r:id="rId19"/>
    <p:sldId id="503" r:id="rId20"/>
    <p:sldId id="406" r:id="rId21"/>
    <p:sldId id="504" r:id="rId22"/>
    <p:sldId id="505" r:id="rId23"/>
    <p:sldId id="368" r:id="rId24"/>
    <p:sldId id="587" r:id="rId25"/>
    <p:sldId id="588" r:id="rId26"/>
    <p:sldId id="386" r:id="rId27"/>
    <p:sldId id="589" r:id="rId28"/>
    <p:sldId id="262" r:id="rId29"/>
    <p:sldId id="322" r:id="rId30"/>
    <p:sldId id="326" r:id="rId31"/>
    <p:sldId id="590" r:id="rId32"/>
    <p:sldId id="591" r:id="rId33"/>
    <p:sldId id="596" r:id="rId34"/>
    <p:sldId id="330" r:id="rId35"/>
    <p:sldId id="599" r:id="rId36"/>
    <p:sldId id="33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917E1-8DED-4D01-8EA6-C5BCA9FBF1B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4EB73-F699-44FF-9F0A-5115579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3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04D2F-D20E-4382-B1FB-A1CC6AB47A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0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59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59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22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72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826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454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9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5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7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10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38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4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76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2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07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2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24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5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13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82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68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28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90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69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14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02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669278"/>
      </p:ext>
    </p:extLst>
  </p:cSld>
  <p:clrMapOvr>
    <a:masterClrMapping/>
  </p:clrMapOvr>
  <p:transition spd="slow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52850"/>
      </p:ext>
    </p:extLst>
  </p:cSld>
  <p:clrMapOvr>
    <a:masterClrMapping/>
  </p:clrMapOvr>
  <p:transition spd="slow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6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8296" flipH="1">
            <a:off x="10327749" y="149249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3408"/>
      </p:ext>
    </p:extLst>
  </p:cSld>
  <p:clrMapOvr>
    <a:masterClrMapping/>
  </p:clrMapOvr>
  <p:transition spd="slow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065"/>
      </p:ext>
    </p:extLst>
  </p:cSld>
  <p:clrMapOvr>
    <a:masterClrMapping/>
  </p:clrMapOvr>
  <p:transition spd="slow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41536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1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0666366" y="5472803"/>
            <a:ext cx="1496284" cy="1524513"/>
            <a:chOff x="-46800" y="206536"/>
            <a:chExt cx="6530780" cy="6654858"/>
          </a:xfrm>
        </p:grpSpPr>
        <p:sp>
          <p:nvSpPr>
            <p:cNvPr id="16" name="AutoShape 2"/>
            <p:cNvSpPr>
              <a:spLocks/>
            </p:cNvSpPr>
            <p:nvPr userDrawn="1"/>
          </p:nvSpPr>
          <p:spPr bwMode="auto">
            <a:xfrm>
              <a:off x="1038879" y="1027357"/>
              <a:ext cx="4354650" cy="5834037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3"/>
            <p:cNvSpPr>
              <a:spLocks/>
            </p:cNvSpPr>
            <p:nvPr userDrawn="1"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4"/>
            <p:cNvSpPr>
              <a:spLocks/>
            </p:cNvSpPr>
            <p:nvPr userDrawn="1"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5"/>
            <p:cNvSpPr>
              <a:spLocks/>
            </p:cNvSpPr>
            <p:nvPr userDrawn="1"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6"/>
            <p:cNvSpPr>
              <a:spLocks/>
            </p:cNvSpPr>
            <p:nvPr userDrawn="1"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7"/>
            <p:cNvSpPr>
              <a:spLocks/>
            </p:cNvSpPr>
            <p:nvPr userDrawn="1"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AutoShape 8"/>
            <p:cNvSpPr>
              <a:spLocks/>
            </p:cNvSpPr>
            <p:nvPr userDrawn="1"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9"/>
            <p:cNvSpPr>
              <a:spLocks/>
            </p:cNvSpPr>
            <p:nvPr userDrawn="1"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10"/>
            <p:cNvSpPr>
              <a:spLocks/>
            </p:cNvSpPr>
            <p:nvPr userDrawn="1"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11"/>
            <p:cNvSpPr>
              <a:spLocks/>
            </p:cNvSpPr>
            <p:nvPr userDrawn="1"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2"/>
            <p:cNvSpPr>
              <a:spLocks/>
            </p:cNvSpPr>
            <p:nvPr userDrawn="1"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13"/>
            <p:cNvSpPr>
              <a:spLocks/>
            </p:cNvSpPr>
            <p:nvPr userDrawn="1"/>
          </p:nvSpPr>
          <p:spPr bwMode="auto">
            <a:xfrm>
              <a:off x="-46800" y="3172469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14"/>
            <p:cNvSpPr>
              <a:spLocks/>
            </p:cNvSpPr>
            <p:nvPr userDrawn="1"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15"/>
            <p:cNvSpPr>
              <a:spLocks/>
            </p:cNvSpPr>
            <p:nvPr userDrawn="1"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16"/>
            <p:cNvSpPr>
              <a:spLocks/>
            </p:cNvSpPr>
            <p:nvPr userDrawn="1"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17"/>
            <p:cNvSpPr>
              <a:spLocks/>
            </p:cNvSpPr>
            <p:nvPr userDrawn="1"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18"/>
            <p:cNvSpPr>
              <a:spLocks/>
            </p:cNvSpPr>
            <p:nvPr userDrawn="1"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utoShape 19"/>
            <p:cNvSpPr>
              <a:spLocks/>
            </p:cNvSpPr>
            <p:nvPr userDrawn="1"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20"/>
            <p:cNvSpPr>
              <a:spLocks/>
            </p:cNvSpPr>
            <p:nvPr userDrawn="1"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21"/>
            <p:cNvSpPr>
              <a:spLocks/>
            </p:cNvSpPr>
            <p:nvPr userDrawn="1"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2"/>
            <p:cNvSpPr>
              <a:spLocks/>
            </p:cNvSpPr>
            <p:nvPr userDrawn="1"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23"/>
            <p:cNvSpPr>
              <a:spLocks/>
            </p:cNvSpPr>
            <p:nvPr userDrawn="1"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24"/>
            <p:cNvSpPr>
              <a:spLocks/>
            </p:cNvSpPr>
            <p:nvPr userDrawn="1"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25"/>
            <p:cNvSpPr>
              <a:spLocks/>
            </p:cNvSpPr>
            <p:nvPr userDrawn="1"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26"/>
            <p:cNvSpPr>
              <a:spLocks/>
            </p:cNvSpPr>
            <p:nvPr userDrawn="1"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27"/>
            <p:cNvSpPr>
              <a:spLocks/>
            </p:cNvSpPr>
            <p:nvPr userDrawn="1"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28"/>
            <p:cNvSpPr>
              <a:spLocks/>
            </p:cNvSpPr>
            <p:nvPr userDrawn="1"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29"/>
            <p:cNvSpPr>
              <a:spLocks/>
            </p:cNvSpPr>
            <p:nvPr userDrawn="1"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AutoShape 16"/>
          <p:cNvSpPr>
            <a:spLocks/>
          </p:cNvSpPr>
          <p:nvPr userDrawn="1"/>
        </p:nvSpPr>
        <p:spPr bwMode="auto">
          <a:xfrm>
            <a:off x="637740" y="235082"/>
            <a:ext cx="220042" cy="327798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AutoShape 17"/>
          <p:cNvSpPr>
            <a:spLocks/>
          </p:cNvSpPr>
          <p:nvPr userDrawn="1"/>
        </p:nvSpPr>
        <p:spPr bwMode="auto">
          <a:xfrm>
            <a:off x="367688" y="343979"/>
            <a:ext cx="197816" cy="310019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AutoShape 18"/>
          <p:cNvSpPr>
            <a:spLocks/>
          </p:cNvSpPr>
          <p:nvPr userDrawn="1"/>
        </p:nvSpPr>
        <p:spPr bwMode="auto">
          <a:xfrm>
            <a:off x="721089" y="626217"/>
            <a:ext cx="321173" cy="175566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AutoShape 15"/>
          <p:cNvSpPr>
            <a:spLocks/>
          </p:cNvSpPr>
          <p:nvPr userDrawn="1"/>
        </p:nvSpPr>
        <p:spPr bwMode="auto">
          <a:xfrm>
            <a:off x="1097710" y="196939"/>
            <a:ext cx="179436" cy="202042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58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63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38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6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77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16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07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15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08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41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3120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437546"/>
      </p:ext>
    </p:extLst>
  </p:cSld>
  <p:clrMapOvr>
    <a:masterClrMapping/>
  </p:clrMapOvr>
  <p:transition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35863"/>
      </p:ext>
    </p:extLst>
  </p:cSld>
  <p:clrMapOvr>
    <a:masterClrMapping/>
  </p:clrMapOvr>
  <p:transition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60908"/>
      </p:ext>
    </p:extLst>
  </p:cSld>
  <p:clrMapOvr>
    <a:masterClrMapping/>
  </p:clrMapOvr>
  <p:transition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38208"/>
      </p:ext>
    </p:extLst>
  </p:cSld>
  <p:clrMapOvr>
    <a:masterClrMapping/>
  </p:clrMapOvr>
  <p:transition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15480"/>
      </p:ext>
    </p:extLst>
  </p:cSld>
  <p:clrMapOvr>
    <a:masterClrMapping/>
  </p:clrMapOvr>
  <p:transition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799906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9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290292"/>
      </p:ext>
    </p:extLst>
  </p:cSld>
  <p:clrMapOvr>
    <a:masterClrMapping/>
  </p:clrMapOvr>
  <p:transition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647836"/>
      </p:ext>
    </p:extLst>
  </p:cSld>
  <p:clrMapOvr>
    <a:masterClrMapping/>
  </p:clrMapOvr>
  <p:transition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986190"/>
      </p:ext>
    </p:extLst>
  </p:cSld>
  <p:clrMapOvr>
    <a:masterClrMapping/>
  </p:clrMapOvr>
  <p:transition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513611"/>
      </p:ext>
    </p:extLst>
  </p:cSld>
  <p:clrMapOvr>
    <a:masterClrMapping/>
  </p:clrMapOvr>
  <p:transition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58481"/>
      </p:ext>
    </p:extLst>
  </p:cSld>
  <p:clrMapOvr>
    <a:masterClrMapping/>
  </p:clrMapOvr>
  <p:transition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6038"/>
      </p:ext>
    </p:extLst>
  </p:cSld>
  <p:clrMapOvr>
    <a:masterClrMapping/>
  </p:clrMapOvr>
  <p:transition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130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B125-156C-434B-9535-2869C4C61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4C49-959D-4749-8908-C533971F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17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56A8-20A0-4F05-B1C2-72E4EB8A23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0D5B-FA80-4B80-AC56-49C1AEEC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3650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E059-884F-471B-88AB-59523B6A2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438C-6673-479D-94BC-C0807E6BC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16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2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50F0-350E-491C-A10B-82378630CC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D943-519E-499B-B643-BBDC03651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7505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F68D-8B5F-4C75-B60A-A9375820D2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9F32-F7B3-4B9D-894B-C0B0C508A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27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7797-2723-4F4F-92BC-EDB395B2DE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1622-4E9E-4625-B563-7BF35D14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4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F8D0-1DDF-499E-8A13-E9BC0133F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EBD7-B575-4605-8782-B66AA41EB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2252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B27-83D8-4859-BAF2-852A8B203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CC82-0AE5-492F-8947-0F085D04C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7338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FC25-CFC4-474E-ABE2-F748F34389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CEE-29AE-448E-8734-0FFB89BDA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134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18A5-9CC9-49A7-A7A2-C9A44FD57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6A5A-0DF1-47AE-9A78-B7BD36C0F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09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A457-79E7-4135-831A-AC08BCFE3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1883-66DA-43C6-B761-D62DF3D1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058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50741"/>
      </p:ext>
    </p:extLst>
  </p:cSld>
  <p:clrMapOvr>
    <a:masterClrMapping/>
  </p:clrMapOvr>
  <p:transition spd="slow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4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54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005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369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05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871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274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9715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68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05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2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2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84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6075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050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769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842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472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85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455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42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6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2F3A7-F91C-46B6-B2B1-7906CC0FF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C82A-F5C5-442C-A4A2-3E6E5E435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4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123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65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15-09-2022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9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4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5C9BF-A721-41F1-92BD-FAD26F184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F4E6E-518E-4480-9CAF-D5C60D0A1F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5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cth.edu.vn/wp-content/uploads/2018/03/phuong-phap-hoc-hop-tac-think-pair-share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9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66392076091536791/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KAGAY~12"/>
          <p:cNvSpPr>
            <a:spLocks noChangeArrowheads="1"/>
          </p:cNvSpPr>
          <p:nvPr/>
        </p:nvSpPr>
        <p:spPr bwMode="auto">
          <a:xfrm>
            <a:off x="1066800" y="857250"/>
            <a:ext cx="102362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238750" y="2250281"/>
            <a:ext cx="2228850" cy="2357438"/>
            <a:chOff x="2016" y="1008"/>
            <a:chExt cx="2112" cy="2640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2016" y="1008"/>
              <a:ext cx="2112" cy="2640"/>
              <a:chOff x="1920" y="912"/>
              <a:chExt cx="2112" cy="2640"/>
            </a:xfrm>
          </p:grpSpPr>
          <p:sp>
            <p:nvSpPr>
              <p:cNvPr id="3077" name="Text Box 5"/>
              <p:cNvSpPr txBox="1">
                <a:spLocks noChangeArrowheads="1"/>
              </p:cNvSpPr>
              <p:nvPr/>
            </p:nvSpPr>
            <p:spPr bwMode="auto">
              <a:xfrm>
                <a:off x="2352" y="1179"/>
                <a:ext cx="1292" cy="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1430" tIns="25715" rIns="51430" bIns="25715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5400" dirty="0">
                    <a:solidFill>
                      <a:srgbClr val="FF3300"/>
                    </a:solidFill>
                    <a:latin typeface=".VnArial Narrow" pitchFamily="34" charset="0"/>
                    <a:sym typeface="Wingdings" pitchFamily="2" charset="2"/>
                  </a:rPr>
                  <a:t></a:t>
                </a:r>
                <a:endParaRPr lang="en-US" sz="5400" dirty="0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endParaRPr>
              </a:p>
            </p:txBody>
          </p:sp>
          <p:sp>
            <p:nvSpPr>
              <p:cNvPr id="3078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69" y="912"/>
                <a:ext cx="1821" cy="264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1368389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5" kern="10" dirty="0">
                    <a:ln w="9525">
                      <a:solidFill>
                        <a:srgbClr val="FFFF99"/>
                      </a:solidFill>
                      <a:round/>
                      <a:headEnd/>
                      <a:tailEnd/>
                    </a:ln>
                    <a:solidFill>
                      <a:srgbClr val="FFFF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 HOẠCH BÀI DẠY MÔN  GDCD</a:t>
                </a:r>
                <a:endParaRPr lang="en-US" sz="2025" kern="10" dirty="0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rgbClr val="FFFF99"/>
                  </a:solidFill>
                  <a:latin typeface="Calibri" panose="020F0502020204030204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5" kern="10" dirty="0">
                    <a:ln w="9525">
                      <a:solidFill>
                        <a:srgbClr val="FFFF99"/>
                      </a:solidFill>
                      <a:round/>
                      <a:headEnd/>
                      <a:tailEnd/>
                    </a:ln>
                    <a:solidFill>
                      <a:srgbClr val="FFFF99"/>
                    </a:solidFill>
                    <a:latin typeface="Calibri" panose="020F0502020204030204"/>
                  </a:rPr>
                  <a:t>  </a:t>
                </a:r>
              </a:p>
            </p:txBody>
          </p:sp>
          <p:sp>
            <p:nvSpPr>
              <p:cNvPr id="3079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0" y="2067"/>
                <a:ext cx="2112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5" kern="10" spc="405" dirty="0" err="1">
                    <a:ln w="9525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solidFill>
                      <a:srgbClr val="FF00FF">
                        <a:alpha val="67999"/>
                      </a:srgbClr>
                    </a:solidFill>
                    <a:effectLst>
                      <a:outerShdw dist="45791" dir="3378596" algn="ctr" rotWithShape="0">
                        <a:srgbClr val="4D4D4D">
                          <a:alpha val="8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2025" kern="10" spc="405" dirty="0">
                    <a:ln w="9525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solidFill>
                      <a:srgbClr val="FF00FF">
                        <a:alpha val="67999"/>
                      </a:srgbClr>
                    </a:solidFill>
                    <a:effectLst>
                      <a:outerShdw dist="45791" dir="3378596" algn="ctr" rotWithShape="0">
                        <a:srgbClr val="4D4D4D">
                          <a:alpha val="8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THCS </a:t>
                </a:r>
                <a:r>
                  <a:rPr lang="en-US" sz="2025" kern="10" spc="405" dirty="0" err="1">
                    <a:ln w="9525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solidFill>
                      <a:srgbClr val="FF00FF">
                        <a:alpha val="67999"/>
                      </a:srgbClr>
                    </a:solidFill>
                    <a:effectLst>
                      <a:outerShdw dist="45791" dir="3378596" algn="ctr" rotWithShape="0">
                        <a:srgbClr val="4D4D4D">
                          <a:alpha val="8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Cẩm</a:t>
                </a:r>
                <a:r>
                  <a:rPr lang="en-US" sz="2025" kern="10" spc="405" dirty="0">
                    <a:ln w="9525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solidFill>
                      <a:srgbClr val="FF00FF">
                        <a:alpha val="67999"/>
                      </a:srgbClr>
                    </a:solidFill>
                    <a:effectLst>
                      <a:outerShdw dist="45791" dir="3378596" algn="ctr" rotWithShape="0">
                        <a:srgbClr val="4D4D4D">
                          <a:alpha val="8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25" kern="10" spc="405" dirty="0" err="1">
                    <a:ln w="9525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solidFill>
                      <a:srgbClr val="FF00FF">
                        <a:alpha val="67999"/>
                      </a:srgbClr>
                    </a:solidFill>
                    <a:effectLst>
                      <a:outerShdw dist="45791" dir="3378596" algn="ctr" rotWithShape="0">
                        <a:srgbClr val="4D4D4D">
                          <a:alpha val="8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Đoài</a:t>
                </a:r>
                <a:endParaRPr lang="en-US" sz="2025" kern="10" spc="405" dirty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FF00FF">
                      <a:alpha val="67999"/>
                    </a:srgbClr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 rot="5634030">
                <a:off x="2700" y="1434"/>
                <a:ext cx="432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1430" tIns="25715" rIns="51430" bIns="25715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250">
                    <a:solidFill>
                      <a:srgbClr val="FF3300"/>
                    </a:solidFill>
                    <a:latin typeface=".VnArial Narrow" pitchFamily="34" charset="0"/>
                    <a:sym typeface="Wingdings" pitchFamily="2" charset="2"/>
                  </a:rPr>
                  <a:t></a:t>
                </a:r>
                <a:endParaRPr lang="en-US" sz="2250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endParaRPr>
              </a:p>
            </p:txBody>
          </p:sp>
        </p:grp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2857" y="1134"/>
              <a:ext cx="3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430" tIns="25715" rIns="51430" bIns="25715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575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rPr>
                <a:t>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3403" y="1374"/>
              <a:ext cx="3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430" tIns="25715" rIns="51430" bIns="25715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575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rPr>
                <a:t>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3480" y="1878"/>
              <a:ext cx="3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430" tIns="25715" rIns="51430" bIns="25715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575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rPr>
                <a:t></a:t>
              </a:r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2278" y="1872"/>
              <a:ext cx="3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430" tIns="25715" rIns="51430" bIns="25715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575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rPr>
                <a:t></a:t>
              </a: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387" y="1383"/>
              <a:ext cx="3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430" tIns="25715" rIns="51430" bIns="25715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575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rPr>
                <a:t></a:t>
              </a:r>
            </a:p>
          </p:txBody>
        </p:sp>
      </p:grpSp>
      <p:sp>
        <p:nvSpPr>
          <p:cNvPr id="3086" name="WordArt 14" descr="Paper bag"/>
          <p:cNvSpPr>
            <a:spLocks noChangeArrowheads="1" noChangeShapeType="1" noTextEdit="1"/>
          </p:cNvSpPr>
          <p:nvPr/>
        </p:nvSpPr>
        <p:spPr bwMode="auto">
          <a:xfrm>
            <a:off x="5238751" y="3729038"/>
            <a:ext cx="1971675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alibri" panose="020F0502020204030204"/>
              </a:rPr>
              <a:t>Lớp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alibri" panose="020F0502020204030204"/>
              </a:rPr>
              <a:t> 7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637785" y="4198741"/>
            <a:ext cx="2956619" cy="6072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25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Người thực hiện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25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Vũ Văn Thạo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25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60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60010" y="494506"/>
            <a:ext cx="10679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PHIẾU HỌC TẬP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4753A39-9563-442A-B541-DB0B7C063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50356"/>
              </p:ext>
            </p:extLst>
          </p:nvPr>
        </p:nvGraphicFramePr>
        <p:xfrm>
          <a:off x="660010" y="1685404"/>
          <a:ext cx="4552070" cy="2063635"/>
        </p:xfrm>
        <a:graphic>
          <a:graphicData uri="http://schemas.openxmlformats.org/drawingml/2006/table">
            <a:tbl>
              <a:tblPr firstRow="1" firstCol="1" bandRow="1"/>
              <a:tblGrid>
                <a:gridCol w="560811">
                  <a:extLst>
                    <a:ext uri="{9D8B030D-6E8A-4147-A177-3AD203B41FA5}">
                      <a16:colId xmlns:a16="http://schemas.microsoft.com/office/drawing/2014/main" xmlns="" val="4020028897"/>
                    </a:ext>
                  </a:extLst>
                </a:gridCol>
                <a:gridCol w="2034526">
                  <a:extLst>
                    <a:ext uri="{9D8B030D-6E8A-4147-A177-3AD203B41FA5}">
                      <a16:colId xmlns:a16="http://schemas.microsoft.com/office/drawing/2014/main" xmlns="" val="2738413177"/>
                    </a:ext>
                  </a:extLst>
                </a:gridCol>
                <a:gridCol w="812452">
                  <a:extLst>
                    <a:ext uri="{9D8B030D-6E8A-4147-A177-3AD203B41FA5}">
                      <a16:colId xmlns:a16="http://schemas.microsoft.com/office/drawing/2014/main" xmlns="" val="339415664"/>
                    </a:ext>
                  </a:extLst>
                </a:gridCol>
                <a:gridCol w="1144281">
                  <a:extLst>
                    <a:ext uri="{9D8B030D-6E8A-4147-A177-3AD203B41FA5}">
                      <a16:colId xmlns:a16="http://schemas.microsoft.com/office/drawing/2014/main" xmlns="" val="2449839603"/>
                    </a:ext>
                  </a:extLst>
                </a:gridCol>
              </a:tblGrid>
              <a:tr h="85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thẳng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0890521"/>
                  </a:ext>
                </a:extLst>
              </a:tr>
              <a:tr h="60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3420904"/>
                  </a:ext>
                </a:extLst>
              </a:tr>
              <a:tr h="60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26688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67C5C6-EC82-4751-85AC-E562492575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080" y="1234440"/>
            <a:ext cx="6319910" cy="470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2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7753" y="248268"/>
            <a:ext cx="10100727" cy="5330758"/>
            <a:chOff x="597753" y="248268"/>
            <a:chExt cx="9307899" cy="5330758"/>
          </a:xfrm>
        </p:grpSpPr>
        <p:grpSp>
          <p:nvGrpSpPr>
            <p:cNvPr id="18" name="Group 17"/>
            <p:cNvGrpSpPr/>
            <p:nvPr/>
          </p:nvGrpSpPr>
          <p:grpSpPr>
            <a:xfrm>
              <a:off x="597753" y="248268"/>
              <a:ext cx="5015423" cy="5330758"/>
              <a:chOff x="-813819" y="1817009"/>
              <a:chExt cx="6852236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130"/>
              <a:stretch/>
            </p:blipFill>
            <p:spPr>
              <a:xfrm>
                <a:off x="-813819" y="1817009"/>
                <a:ext cx="6852236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694" y="4626242"/>
                <a:ext cx="1499176" cy="1499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94414" y="1760932"/>
              <a:ext cx="4497483" cy="243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7: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nl-NL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 PHÓ VỚI </a:t>
              </a:r>
            </a:p>
            <a:p>
              <a:pPr algn="ctr"/>
              <a:r>
                <a:rPr lang="nl-NL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 LÍ CĂNG THẲNG</a:t>
              </a:r>
              <a:endPara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238652" y="2868310"/>
              <a:ext cx="2667000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pic>
        <p:nvPicPr>
          <p:cNvPr id="17" name="Shape 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4BC29B-8617-420C-AB2F-6CBE35F7D4C2}"/>
              </a:ext>
            </a:extLst>
          </p:cNvPr>
          <p:cNvSpPr txBox="1"/>
          <p:nvPr/>
        </p:nvSpPr>
        <p:spPr>
          <a:xfrm>
            <a:off x="6301659" y="818768"/>
            <a:ext cx="4249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1, </a:t>
            </a:r>
            <a:r>
              <a:rPr lang="en-US" sz="2800" b="1" dirty="0" err="1">
                <a:solidFill>
                  <a:srgbClr val="FF0000"/>
                </a:solidFill>
              </a:rPr>
              <a:t>Tình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huống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căng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thẳng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căng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thẳng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B1C43D-A721-4E8B-B51E-8E0631056E11}"/>
              </a:ext>
            </a:extLst>
          </p:cNvPr>
          <p:cNvSpPr txBox="1"/>
          <p:nvPr/>
        </p:nvSpPr>
        <p:spPr>
          <a:xfrm>
            <a:off x="6301659" y="2370213"/>
            <a:ext cx="51876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bè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mệt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mỏi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59802" y="248268"/>
            <a:ext cx="10237784" cy="5953749"/>
            <a:chOff x="1259802" y="248268"/>
            <a:chExt cx="9902459" cy="5745745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130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694" y="4626242"/>
                <a:ext cx="1499176" cy="1499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597" y="641739"/>
              <a:ext cx="5224664" cy="535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209171" y="2006537"/>
              <a:ext cx="2667000" cy="23083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lvl="0" algn="ctr">
                <a:defRPr/>
              </a:pP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căng</a:t>
              </a: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Shape 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15653" y="5267034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46D719B-D447-4FFE-9897-5AB8D6E31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707" y="1760932"/>
            <a:ext cx="488057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7: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NL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PHÓ VỚI </a:t>
            </a:r>
          </a:p>
          <a:p>
            <a:pPr algn="ctr"/>
            <a:r>
              <a:rPr lang="nl-NL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LÍ CĂNG THẲNG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061C72-7D47-4098-8A9B-972C8598614F}"/>
              </a:ext>
            </a:extLst>
          </p:cNvPr>
          <p:cNvSpPr txBox="1"/>
          <p:nvPr/>
        </p:nvSpPr>
        <p:spPr>
          <a:xfrm>
            <a:off x="320040" y="321028"/>
            <a:ext cx="116281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7030A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BÀI 7: ỨNG PHÓ VỚI TÂM LÍ CĂNG THẲNG</a:t>
            </a:r>
            <a:endParaRPr lang="en-US" sz="4000" dirty="0">
              <a:solidFill>
                <a:srgbClr val="7030A0"/>
              </a:solidFill>
              <a:latin typeface="Times New Roman"/>
              <a:ea typeface="微软雅黑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等线"/>
              <a:ea typeface="微软雅黑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77EFA8-BDE2-4A51-BF21-895431E509A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" y="1112520"/>
            <a:ext cx="742188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82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BAF297-AE12-44E4-9E9E-90F0EFE7F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64920"/>
            <a:ext cx="12192000" cy="8092440"/>
          </a:xfrm>
          <a:prstGeom prst="rect">
            <a:avLst/>
          </a:prstGeom>
        </p:spPr>
      </p:pic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49368C2B-08BB-4567-BA27-2402FAA3C31F}"/>
              </a:ext>
            </a:extLst>
          </p:cNvPr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661016A-ACC6-42C5-A502-28ED3A37D021}"/>
              </a:ext>
            </a:extLst>
          </p:cNvPr>
          <p:cNvCxnSpPr>
            <a:cxnSpLocks/>
          </p:cNvCxnSpPr>
          <p:nvPr/>
        </p:nvCxnSpPr>
        <p:spPr>
          <a:xfrm>
            <a:off x="6259483" y="1500448"/>
            <a:ext cx="3513514" cy="610917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xmlns="" id="{D57A15F4-FE97-4AD2-BA74-AA0DC8068413}"/>
              </a:ext>
            </a:extLst>
          </p:cNvPr>
          <p:cNvSpPr/>
          <p:nvPr/>
        </p:nvSpPr>
        <p:spPr>
          <a:xfrm>
            <a:off x="397179" y="2186247"/>
            <a:ext cx="2955602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xmlns="" id="{F00E3249-ACD5-4D11-8D94-2D016D6532E8}"/>
              </a:ext>
            </a:extLst>
          </p:cNvPr>
          <p:cNvSpPr/>
          <p:nvPr/>
        </p:nvSpPr>
        <p:spPr>
          <a:xfrm>
            <a:off x="7933654" y="2145608"/>
            <a:ext cx="4148809" cy="1832690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xmlns="" id="{7FC44327-CEE4-4E8B-92C5-96305680DC6A}"/>
              </a:ext>
            </a:extLst>
          </p:cNvPr>
          <p:cNvSpPr/>
          <p:nvPr/>
        </p:nvSpPr>
        <p:spPr>
          <a:xfrm>
            <a:off x="109531" y="4655983"/>
            <a:ext cx="3378199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3" name="Rectangle: Rounded Corners 25">
            <a:extLst>
              <a:ext uri="{FF2B5EF4-FFF2-40B4-BE49-F238E27FC236}">
                <a16:creationId xmlns:a16="http://schemas.microsoft.com/office/drawing/2014/main" xmlns="" id="{80C22BBF-9AA1-43CF-8D6D-95361CBA2933}"/>
              </a:ext>
            </a:extLst>
          </p:cNvPr>
          <p:cNvSpPr/>
          <p:nvPr/>
        </p:nvSpPr>
        <p:spPr>
          <a:xfrm>
            <a:off x="8064815" y="4669376"/>
            <a:ext cx="3898584" cy="21086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2708614-0FF2-4E62-A678-E089C72AC34F}"/>
              </a:ext>
            </a:extLst>
          </p:cNvPr>
          <p:cNvCxnSpPr>
            <a:cxnSpLocks/>
          </p:cNvCxnSpPr>
          <p:nvPr/>
        </p:nvCxnSpPr>
        <p:spPr>
          <a:xfrm flipH="1">
            <a:off x="2116380" y="1576886"/>
            <a:ext cx="3078118" cy="548163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183734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5997863" y="3908904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10052974" y="4025207"/>
            <a:ext cx="0" cy="5542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xmlns="" id="{B82CE674-D7FC-49D9-AF84-6CF2F5AC507D}"/>
              </a:ext>
            </a:extLst>
          </p:cNvPr>
          <p:cNvSpPr/>
          <p:nvPr/>
        </p:nvSpPr>
        <p:spPr>
          <a:xfrm>
            <a:off x="3927365" y="2206528"/>
            <a:ext cx="3822412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: Rounded Corners 23">
            <a:extLst>
              <a:ext uri="{FF2B5EF4-FFF2-40B4-BE49-F238E27FC236}">
                <a16:creationId xmlns:a16="http://schemas.microsoft.com/office/drawing/2014/main" xmlns="" id="{C8AB731C-B5A9-4087-9248-FB90CEB654D6}"/>
              </a:ext>
            </a:extLst>
          </p:cNvPr>
          <p:cNvSpPr/>
          <p:nvPr/>
        </p:nvSpPr>
        <p:spPr>
          <a:xfrm>
            <a:off x="4108231" y="4669376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C42D1DB-6186-445C-9000-B473B780E42B}"/>
              </a:ext>
            </a:extLst>
          </p:cNvPr>
          <p:cNvCxnSpPr>
            <a:cxnSpLocks/>
          </p:cNvCxnSpPr>
          <p:nvPr/>
        </p:nvCxnSpPr>
        <p:spPr>
          <a:xfrm>
            <a:off x="5729857" y="1576886"/>
            <a:ext cx="0" cy="568683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E409D2-E3DE-4886-8549-9C8F4153E281}"/>
              </a:ext>
            </a:extLst>
          </p:cNvPr>
          <p:cNvSpPr txBox="1"/>
          <p:nvPr/>
        </p:nvSpPr>
        <p:spPr>
          <a:xfrm>
            <a:off x="397178" y="2342044"/>
            <a:ext cx="2955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  <a:p>
            <a:pPr algn="just"/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1FC843-4F84-4080-A46C-767EEBD3EF88}"/>
              </a:ext>
            </a:extLst>
          </p:cNvPr>
          <p:cNvSpPr txBox="1"/>
          <p:nvPr/>
        </p:nvSpPr>
        <p:spPr>
          <a:xfrm>
            <a:off x="4111242" y="2235482"/>
            <a:ext cx="3504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6AA8ED-D71F-48E6-B2A0-45675FC817C5}"/>
              </a:ext>
            </a:extLst>
          </p:cNvPr>
          <p:cNvSpPr txBox="1"/>
          <p:nvPr/>
        </p:nvSpPr>
        <p:spPr>
          <a:xfrm>
            <a:off x="8031450" y="2231968"/>
            <a:ext cx="39319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những hình ảnh, thông tin nêu trên em hãy cho biết nguyên nhân gây căng thẳng là gì ? Ảnh hưởng của trạng thái căng thẳng.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751359"/>
        </p:xfrm>
        <a:graphic>
          <a:graphicData uri="http://schemas.openxmlformats.org/drawingml/2006/table">
            <a:tbl>
              <a:tblPr firstRow="1" firstCol="1" bandRow="1"/>
              <a:tblGrid>
                <a:gridCol w="2520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14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603429" y="312357"/>
            <a:ext cx="8100891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43BA95-8540-45D8-BD8D-C331960A9503}"/>
              </a:ext>
            </a:extLst>
          </p:cNvPr>
          <p:cNvSpPr txBox="1"/>
          <p:nvPr/>
        </p:nvSpPr>
        <p:spPr>
          <a:xfrm>
            <a:off x="3886382" y="1408736"/>
            <a:ext cx="6791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Nhiệm vụ: Hoàn thành phiếu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bài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tập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22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BAF297-AE12-44E4-9E9E-90F0EFE7F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64920"/>
            <a:ext cx="12192000" cy="8092440"/>
          </a:xfrm>
          <a:prstGeom prst="rect">
            <a:avLst/>
          </a:prstGeom>
        </p:spPr>
      </p:pic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49368C2B-08BB-4567-BA27-2402FAA3C31F}"/>
              </a:ext>
            </a:extLst>
          </p:cNvPr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661016A-ACC6-42C5-A502-28ED3A37D021}"/>
              </a:ext>
            </a:extLst>
          </p:cNvPr>
          <p:cNvCxnSpPr>
            <a:cxnSpLocks/>
          </p:cNvCxnSpPr>
          <p:nvPr/>
        </p:nvCxnSpPr>
        <p:spPr>
          <a:xfrm>
            <a:off x="6259483" y="1500448"/>
            <a:ext cx="3513514" cy="610917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xmlns="" id="{D57A15F4-FE97-4AD2-BA74-AA0DC8068413}"/>
              </a:ext>
            </a:extLst>
          </p:cNvPr>
          <p:cNvSpPr/>
          <p:nvPr/>
        </p:nvSpPr>
        <p:spPr>
          <a:xfrm>
            <a:off x="397179" y="2186247"/>
            <a:ext cx="2955602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xmlns="" id="{F00E3249-ACD5-4D11-8D94-2D016D6532E8}"/>
              </a:ext>
            </a:extLst>
          </p:cNvPr>
          <p:cNvSpPr/>
          <p:nvPr/>
        </p:nvSpPr>
        <p:spPr>
          <a:xfrm>
            <a:off x="7933654" y="2145608"/>
            <a:ext cx="4148809" cy="1832690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xmlns="" id="{7FC44327-CEE4-4E8B-92C5-96305680DC6A}"/>
              </a:ext>
            </a:extLst>
          </p:cNvPr>
          <p:cNvSpPr/>
          <p:nvPr/>
        </p:nvSpPr>
        <p:spPr>
          <a:xfrm>
            <a:off x="109531" y="4655983"/>
            <a:ext cx="3378199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Rectangle: Rounded Corners 25">
            <a:extLst>
              <a:ext uri="{FF2B5EF4-FFF2-40B4-BE49-F238E27FC236}">
                <a16:creationId xmlns:a16="http://schemas.microsoft.com/office/drawing/2014/main" xmlns="" id="{80C22BBF-9AA1-43CF-8D6D-95361CBA2933}"/>
              </a:ext>
            </a:extLst>
          </p:cNvPr>
          <p:cNvSpPr/>
          <p:nvPr/>
        </p:nvSpPr>
        <p:spPr>
          <a:xfrm>
            <a:off x="7615243" y="4629727"/>
            <a:ext cx="4603728" cy="21617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2708614-0FF2-4E62-A678-E089C72AC34F}"/>
              </a:ext>
            </a:extLst>
          </p:cNvPr>
          <p:cNvCxnSpPr>
            <a:cxnSpLocks/>
          </p:cNvCxnSpPr>
          <p:nvPr/>
        </p:nvCxnSpPr>
        <p:spPr>
          <a:xfrm flipH="1">
            <a:off x="2116380" y="1576886"/>
            <a:ext cx="3078118" cy="548163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183734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5723543" y="3908904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10052974" y="4025207"/>
            <a:ext cx="0" cy="5542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xmlns="" id="{B82CE674-D7FC-49D9-AF84-6CF2F5AC507D}"/>
              </a:ext>
            </a:extLst>
          </p:cNvPr>
          <p:cNvSpPr/>
          <p:nvPr/>
        </p:nvSpPr>
        <p:spPr>
          <a:xfrm>
            <a:off x="3927365" y="2206528"/>
            <a:ext cx="3822412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: Rounded Corners 23">
            <a:extLst>
              <a:ext uri="{FF2B5EF4-FFF2-40B4-BE49-F238E27FC236}">
                <a16:creationId xmlns:a16="http://schemas.microsoft.com/office/drawing/2014/main" xmlns="" id="{C8AB731C-B5A9-4087-9248-FB90CEB654D6}"/>
              </a:ext>
            </a:extLst>
          </p:cNvPr>
          <p:cNvSpPr/>
          <p:nvPr/>
        </p:nvSpPr>
        <p:spPr>
          <a:xfrm>
            <a:off x="3711991" y="4669376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C42D1DB-6186-445C-9000-B473B780E42B}"/>
              </a:ext>
            </a:extLst>
          </p:cNvPr>
          <p:cNvCxnSpPr>
            <a:cxnSpLocks/>
          </p:cNvCxnSpPr>
          <p:nvPr/>
        </p:nvCxnSpPr>
        <p:spPr>
          <a:xfrm>
            <a:off x="5729857" y="1576886"/>
            <a:ext cx="0" cy="568683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E409D2-E3DE-4886-8549-9C8F4153E281}"/>
              </a:ext>
            </a:extLst>
          </p:cNvPr>
          <p:cNvSpPr txBox="1"/>
          <p:nvPr/>
        </p:nvSpPr>
        <p:spPr>
          <a:xfrm>
            <a:off x="397178" y="2342044"/>
            <a:ext cx="2955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Theo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căng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1FC843-4F84-4080-A46C-767EEBD3EF88}"/>
              </a:ext>
            </a:extLst>
          </p:cNvPr>
          <p:cNvSpPr txBox="1"/>
          <p:nvPr/>
        </p:nvSpPr>
        <p:spPr>
          <a:xfrm>
            <a:off x="4111242" y="2235482"/>
            <a:ext cx="3504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căng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hưởng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6AA8ED-D71F-48E6-B2A0-45675FC817C5}"/>
              </a:ext>
            </a:extLst>
          </p:cNvPr>
          <p:cNvSpPr txBox="1"/>
          <p:nvPr/>
        </p:nvSpPr>
        <p:spPr>
          <a:xfrm>
            <a:off x="8031450" y="2231968"/>
            <a:ext cx="39319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những hình ảnh, thông tin nêu trên em hãy cho biết nguyên nhân gây căng thẳng là gì ? Ảnh hưởng của trạng thái căng thẳng.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48860E-7B9B-463F-8409-50D493229FE3}"/>
              </a:ext>
            </a:extLst>
          </p:cNvPr>
          <p:cNvSpPr txBox="1"/>
          <p:nvPr/>
        </p:nvSpPr>
        <p:spPr>
          <a:xfrm>
            <a:off x="109531" y="4876733"/>
            <a:ext cx="3378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000000"/>
                </a:solidFill>
                <a:latin typeface="+mj-lt"/>
              </a:rPr>
              <a:t>Tâm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đặt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mục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tiêu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giành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cúp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vô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địch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trong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giải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thi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đấu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bóng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rổ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, do không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cẩn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thận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nên Tâm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bị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chấn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thương khi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luyện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latin typeface="+mj-lt"/>
              </a:rPr>
              <a:t>tập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. </a:t>
            </a:r>
            <a:endParaRPr lang="en-US" sz="20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F1411A-8604-4472-92B7-3C1739E48445}"/>
              </a:ext>
            </a:extLst>
          </p:cNvPr>
          <p:cNvSpPr txBox="1"/>
          <p:nvPr/>
        </p:nvSpPr>
        <p:spPr>
          <a:xfrm>
            <a:off x="3685020" y="4645193"/>
            <a:ext cx="36808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thân: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Tâm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cáu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kỉnh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xung quanh: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vô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60CDDA-B476-40CB-AB0F-BD8F515C7ACB}"/>
              </a:ext>
            </a:extLst>
          </p:cNvPr>
          <p:cNvSpPr txBox="1"/>
          <p:nvPr/>
        </p:nvSpPr>
        <p:spPr>
          <a:xfrm>
            <a:off x="7660963" y="4584007"/>
            <a:ext cx="4549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tin…</a:t>
            </a:r>
          </a:p>
        </p:txBody>
      </p:sp>
    </p:spTree>
    <p:extLst>
      <p:ext uri="{BB962C8B-B14F-4D97-AF65-F5344CB8AC3E}">
        <p14:creationId xmlns:p14="http://schemas.microsoft.com/office/powerpoint/2010/main" val="29565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  <p:bldP spid="10" grpId="0"/>
      <p:bldP spid="1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7880" y="675853"/>
            <a:ext cx="10727739" cy="5207891"/>
            <a:chOff x="1259802" y="-345847"/>
            <a:chExt cx="9516760" cy="5694555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-19565"/>
              <a:ext cx="4131814" cy="5368273"/>
              <a:chOff x="90694" y="1590767"/>
              <a:chExt cx="5645020" cy="4534651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130"/>
              <a:stretch/>
            </p:blipFill>
            <p:spPr>
              <a:xfrm>
                <a:off x="90694" y="1590767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694" y="4626242"/>
                <a:ext cx="1499176" cy="1499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5968726" y="-345847"/>
              <a:ext cx="4807836" cy="54855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just"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căng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vọng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ổn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 algn="just"/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mệt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mỏi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tin…</a:t>
              </a:r>
              <a:endPara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Shape 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14660" y="546100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9B70A6-D639-4F65-A0F7-5379BC71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82" y="2219438"/>
            <a:ext cx="488057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7: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NL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PHÓ VỚI </a:t>
            </a:r>
          </a:p>
          <a:p>
            <a:pPr algn="ctr"/>
            <a:r>
              <a:rPr lang="nl-NL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LÍ CĂNG THẲNG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59802" y="248268"/>
            <a:ext cx="10237784" cy="5953749"/>
            <a:chOff x="1259802" y="248268"/>
            <a:chExt cx="9902459" cy="5745745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130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694" y="4626242"/>
                <a:ext cx="1499176" cy="1499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597" y="641739"/>
              <a:ext cx="5224664" cy="535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209171" y="2314182"/>
              <a:ext cx="2667000" cy="16930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phó</a:t>
              </a: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căng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thẳng</a:t>
              </a:r>
              <a:endPara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Shape 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15653" y="5267034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46D719B-D447-4FFE-9897-5AB8D6E31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707" y="1760932"/>
            <a:ext cx="488057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7: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 PHÓ VỚI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 LÍ CĂNG THẲNG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8D96C8-6EF8-4E99-B21A-34A7E847F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0" y="0"/>
            <a:ext cx="3919994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 BÀN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DF4F23-E4E7-4D24-B28F-10E99DAA1E8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626110"/>
            <a:ext cx="7569200" cy="6142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8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9352" y="4862782"/>
            <a:ext cx="12211352" cy="2095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39" y="-751417"/>
            <a:ext cx="6877353" cy="60757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339" y="909823"/>
            <a:ext cx="4460724" cy="4256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916" y="2596849"/>
            <a:ext cx="5167085" cy="436114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1686" y="813819"/>
            <a:ext cx="1611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 7</a:t>
            </a:r>
            <a:endParaRPr lang="zh-CN" alt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E69B29-3759-40FC-AA37-67C0295D1028}"/>
              </a:ext>
            </a:extLst>
          </p:cNvPr>
          <p:cNvSpPr txBox="1"/>
          <p:nvPr/>
        </p:nvSpPr>
        <p:spPr>
          <a:xfrm rot="21401794">
            <a:off x="1104221" y="1208303"/>
            <a:ext cx="59272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PHÓ VỚI </a:t>
            </a:r>
          </a:p>
          <a:p>
            <a:pPr algn="ctr"/>
            <a:r>
              <a:rPr lang="nl-NL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LÍ CĂNG THẲNG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620E4ED-7535-4C9E-BD79-65B112AE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9" b="-761"/>
          <a:stretch/>
        </p:blipFill>
        <p:spPr>
          <a:xfrm>
            <a:off x="11275811" y="0"/>
            <a:ext cx="733550" cy="696584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D19D38-C1AC-4441-902E-CABA5EF5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152400" y="0"/>
            <a:ext cx="12420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C69352-B5C6-4167-BCCE-E8ECDA77B8CF}"/>
              </a:ext>
            </a:extLst>
          </p:cNvPr>
          <p:cNvSpPr txBox="1"/>
          <p:nvPr/>
        </p:nvSpPr>
        <p:spPr>
          <a:xfrm>
            <a:off x="5982167" y="1007494"/>
            <a:ext cx="495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altLang="zh-CN" sz="2400" b="1" kern="0" dirty="0">
              <a:solidFill>
                <a:srgbClr val="00B0F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0E38B9-C5C2-49A4-9A8E-6DCC16A334AC}"/>
              </a:ext>
            </a:extLst>
          </p:cNvPr>
          <p:cNvSpPr txBox="1"/>
          <p:nvPr/>
        </p:nvSpPr>
        <p:spPr>
          <a:xfrm>
            <a:off x="1409700" y="2064316"/>
            <a:ext cx="421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7: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nl-NL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 PHÓ VỚI </a:t>
            </a:r>
          </a:p>
          <a:p>
            <a:pPr lvl="0" algn="ctr">
              <a:defRPr/>
            </a:pPr>
            <a:r>
              <a:rPr lang="nl-NL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 LÍ CĂNG THẲNG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571F3C-F8EC-4CCD-8ACE-3918571555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932" y="-45033"/>
            <a:ext cx="1158340" cy="1048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5400" y="1710372"/>
            <a:ext cx="4648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956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3906099" y="-1550687"/>
            <a:ext cx="5553283" cy="10317478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29864" y="152401"/>
            <a:ext cx="0" cy="431958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082172" y="473306"/>
            <a:ext cx="4357122" cy="4015913"/>
            <a:chOff x="3623426" y="-498558"/>
            <a:chExt cx="5809496" cy="5354551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3426" y="977174"/>
              <a:ext cx="5809496" cy="1403988"/>
            </a:xfrm>
            <a:prstGeom prst="rect">
              <a:avLst/>
            </a:prstGeom>
          </p:spPr>
        </p:pic>
        <p:sp>
          <p:nvSpPr>
            <p:cNvPr id="10" name="Arc 9"/>
            <p:cNvSpPr/>
            <p:nvPr/>
          </p:nvSpPr>
          <p:spPr>
            <a:xfrm rot="5400000">
              <a:off x="3891954" y="-478274"/>
              <a:ext cx="5354551" cy="5313984"/>
            </a:xfrm>
            <a:prstGeom prst="arc">
              <a:avLst>
                <a:gd name="adj1" fmla="val 16200000"/>
                <a:gd name="adj2" fmla="val 5386426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901766" y="2644953"/>
            <a:ext cx="3052759" cy="69249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68580" tIns="34290" rIns="68580" bIns="34290">
            <a:spAutoFit/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1974658" y="1240429"/>
            <a:ext cx="546424" cy="56455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44823" y="2305340"/>
            <a:ext cx="1791411" cy="1585616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9963865" y="1584219"/>
            <a:ext cx="546424" cy="56455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9176145" y="2864451"/>
            <a:ext cx="546424" cy="56455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7912754" y="4592628"/>
            <a:ext cx="514517" cy="416693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8916717" y="4337191"/>
            <a:ext cx="913539" cy="861691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4-Point Star 25"/>
          <p:cNvSpPr/>
          <p:nvPr/>
        </p:nvSpPr>
        <p:spPr>
          <a:xfrm flipH="1">
            <a:off x="3692905" y="2017813"/>
            <a:ext cx="211226" cy="224660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4-Point Star 26"/>
          <p:cNvSpPr/>
          <p:nvPr/>
        </p:nvSpPr>
        <p:spPr>
          <a:xfrm>
            <a:off x="9176146" y="1398265"/>
            <a:ext cx="193869" cy="181841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4-Point Star 28"/>
          <p:cNvSpPr/>
          <p:nvPr/>
        </p:nvSpPr>
        <p:spPr>
          <a:xfrm flipH="1">
            <a:off x="2953514" y="4560565"/>
            <a:ext cx="658953" cy="700862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1664124" y="4678616"/>
            <a:ext cx="957325" cy="1082378"/>
          </a:xfrm>
          <a:prstGeom prst="star5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4-Point Star 30"/>
          <p:cNvSpPr/>
          <p:nvPr/>
        </p:nvSpPr>
        <p:spPr>
          <a:xfrm flipH="1">
            <a:off x="4613021" y="3681370"/>
            <a:ext cx="707003" cy="551903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5693457" y="5458722"/>
            <a:ext cx="313057" cy="302273"/>
          </a:xfrm>
          <a:prstGeom prst="star5">
            <a:avLst>
              <a:gd name="adj" fmla="val 12022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9683302" y="4999558"/>
            <a:ext cx="951154" cy="870596"/>
          </a:xfrm>
          <a:prstGeom prst="star5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1556924" y="4970199"/>
            <a:ext cx="682994" cy="981404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2092223" y="5555757"/>
            <a:ext cx="401813" cy="395847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Up Arrow 58"/>
          <p:cNvSpPr/>
          <p:nvPr/>
        </p:nvSpPr>
        <p:spPr>
          <a:xfrm>
            <a:off x="2270299" y="5222306"/>
            <a:ext cx="555802" cy="778445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Up Arrow 59"/>
          <p:cNvSpPr/>
          <p:nvPr/>
        </p:nvSpPr>
        <p:spPr>
          <a:xfrm>
            <a:off x="2615669" y="5555757"/>
            <a:ext cx="401813" cy="395847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9" b="-761"/>
          <a:stretch/>
        </p:blipFill>
        <p:spPr>
          <a:xfrm>
            <a:off x="9847804" y="805572"/>
            <a:ext cx="786653" cy="74701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6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643EA5E-E106-491F-8AF9-086A01B6A8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04188" y="81318"/>
            <a:ext cx="9014712" cy="631048"/>
            <a:chOff x="752110" y="541866"/>
            <a:chExt cx="7301111" cy="1083733"/>
          </a:xfrm>
          <a:solidFill>
            <a:srgbClr val="FF99CC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ectangle 27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1" y="812215"/>
            <a:ext cx="3502114" cy="445667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697636" y="2409795"/>
            <a:ext cx="8767420" cy="923330"/>
          </a:xfrm>
          <a:prstGeom prst="rect">
            <a:avLst/>
          </a:prstGeom>
          <a:solidFill>
            <a:srgbClr val="00FF99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Block Arc 34"/>
          <p:cNvSpPr/>
          <p:nvPr/>
        </p:nvSpPr>
        <p:spPr>
          <a:xfrm>
            <a:off x="-3236527" y="83566"/>
            <a:ext cx="5784815" cy="7059815"/>
          </a:xfrm>
          <a:prstGeom prst="blockArc">
            <a:avLst>
              <a:gd name="adj1" fmla="val 18900000"/>
              <a:gd name="adj2" fmla="val 2700000"/>
              <a:gd name="adj3" fmla="val 369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64132" y="4903874"/>
            <a:ext cx="2588020" cy="1790526"/>
          </a:xfrm>
          <a:prstGeom prst="ellipse">
            <a:avLst/>
          </a:prstGeom>
          <a:solidFill>
            <a:srgbClr val="E0F5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240379" y="2289103"/>
            <a:ext cx="2480502" cy="1919500"/>
          </a:xfrm>
          <a:prstGeom prst="ellipse">
            <a:avLst/>
          </a:prstGeom>
          <a:solidFill>
            <a:srgbClr val="F8CCE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152076" y="0"/>
            <a:ext cx="2321027" cy="1790526"/>
          </a:xfrm>
          <a:prstGeom prst="ellipse">
            <a:avLst/>
          </a:prstGeom>
          <a:solidFill>
            <a:srgbClr val="DCD7FD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2511113" y="57209"/>
            <a:ext cx="907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 err="1">
                <a:solidFill>
                  <a:schemeClr val="bg1"/>
                </a:solidFill>
              </a:rPr>
              <a:t>Tình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huống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gây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căng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thẳng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những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huống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gây</a:t>
            </a:r>
            <a:r>
              <a:rPr lang="en-US" dirty="0">
                <a:solidFill>
                  <a:schemeClr val="bg1"/>
                </a:solidFill>
              </a:rPr>
              <a:t> ra </a:t>
            </a:r>
            <a:r>
              <a:rPr lang="en-US" dirty="0" err="1">
                <a:solidFill>
                  <a:schemeClr val="bg1"/>
                </a:solidFill>
              </a:rPr>
              <a:t>những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ảnh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hưởng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cực</a:t>
            </a:r>
            <a:r>
              <a:rPr lang="en-US" dirty="0">
                <a:solidFill>
                  <a:schemeClr val="bg1"/>
                </a:solidFill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106" y="2762625"/>
            <a:ext cx="203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ảnh</a:t>
            </a:r>
            <a:r>
              <a:rPr lang="en-US" b="1" dirty="0"/>
              <a:t> </a:t>
            </a:r>
            <a:r>
              <a:rPr lang="en-US" b="1" dirty="0" err="1"/>
              <a:t>hưởng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căng</a:t>
            </a:r>
            <a:r>
              <a:rPr lang="en-US" b="1" dirty="0"/>
              <a:t> </a:t>
            </a:r>
            <a:r>
              <a:rPr lang="en-US" b="1" dirty="0" err="1"/>
              <a:t>thẳng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8107" y="325777"/>
            <a:ext cx="227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1.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Tình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huống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gây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căng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thẳng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và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biểu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hiện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của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cơ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thể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khi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bị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căng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thẳng</a:t>
            </a:r>
            <a:r>
              <a:rPr lang="en-US" b="1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379" y="5335568"/>
            <a:ext cx="207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3.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phó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căng</a:t>
            </a:r>
            <a:r>
              <a:rPr lang="en-US" b="1" dirty="0"/>
              <a:t> </a:t>
            </a:r>
            <a:r>
              <a:rPr lang="en-US" b="1" dirty="0" err="1"/>
              <a:t>thẳng</a:t>
            </a:r>
            <a:r>
              <a:rPr lang="en-US" b="1" dirty="0"/>
              <a:t>.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986298FE-8A9A-45B0-83A5-EF1183F11B30}"/>
              </a:ext>
            </a:extLst>
          </p:cNvPr>
          <p:cNvGrpSpPr/>
          <p:nvPr/>
        </p:nvGrpSpPr>
        <p:grpSpPr>
          <a:xfrm>
            <a:off x="2548288" y="820206"/>
            <a:ext cx="8970612" cy="631048"/>
            <a:chOff x="752110" y="541866"/>
            <a:chExt cx="7301111" cy="1083733"/>
          </a:xfr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903078C4-B626-4391-AF8A-5DDFECE50774}"/>
                </a:ext>
              </a:extLst>
            </p:cNvPr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8CD5B16C-FE08-4505-AC80-4550CCCF081E}"/>
                </a:ext>
              </a:extLst>
            </p:cNvPr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C373121F-CD16-4771-80B6-E70853C91BF5}"/>
              </a:ext>
            </a:extLst>
          </p:cNvPr>
          <p:cNvGrpSpPr/>
          <p:nvPr/>
        </p:nvGrpSpPr>
        <p:grpSpPr>
          <a:xfrm>
            <a:off x="2560711" y="1582372"/>
            <a:ext cx="8958189" cy="631048"/>
            <a:chOff x="752110" y="541866"/>
            <a:chExt cx="7301111" cy="1083733"/>
          </a:xfrm>
          <a:solidFill>
            <a:srgbClr val="FF99CC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60634C22-11DE-4138-B60D-1D54878F6317}"/>
                </a:ext>
              </a:extLst>
            </p:cNvPr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0511445F-BDFA-4389-916F-8A8EC72ED2E4}"/>
                </a:ext>
              </a:extLst>
            </p:cNvPr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5994A9-C06D-472D-9F0E-C498E41AB330}"/>
              </a:ext>
            </a:extLst>
          </p:cNvPr>
          <p:cNvSpPr txBox="1"/>
          <p:nvPr/>
        </p:nvSpPr>
        <p:spPr>
          <a:xfrm>
            <a:off x="2576968" y="934506"/>
            <a:ext cx="794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căng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: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bè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lánh</a:t>
            </a:r>
            <a:r>
              <a:rPr lang="en-US" dirty="0"/>
              <a:t>,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00F34B-6A36-4459-A126-6F92A1DAC4C4}"/>
              </a:ext>
            </a:extLst>
          </p:cNvPr>
          <p:cNvSpPr txBox="1"/>
          <p:nvPr/>
        </p:nvSpPr>
        <p:spPr>
          <a:xfrm>
            <a:off x="2534668" y="1704663"/>
            <a:ext cx="786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 </a:t>
            </a:r>
            <a:r>
              <a:rPr lang="en-US" dirty="0" err="1">
                <a:solidFill>
                  <a:srgbClr val="00B0F0"/>
                </a:solidFill>
              </a:rPr>
              <a:t>Biểu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hiện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en-US" dirty="0" err="1">
                <a:solidFill>
                  <a:srgbClr val="00B0F0"/>
                </a:solidFill>
              </a:rPr>
              <a:t>mệt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mỏi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chán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nản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thiếu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tập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trung</a:t>
            </a:r>
            <a:r>
              <a:rPr lang="en-US" dirty="0">
                <a:solidFill>
                  <a:srgbClr val="00B0F0"/>
                </a:solidFill>
              </a:rPr>
              <a:t>…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DB7529C-34F8-499F-9615-59598B6D67D9}"/>
              </a:ext>
            </a:extLst>
          </p:cNvPr>
          <p:cNvSpPr/>
          <p:nvPr/>
        </p:nvSpPr>
        <p:spPr>
          <a:xfrm>
            <a:off x="2720881" y="3588625"/>
            <a:ext cx="8767420" cy="96761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5A2D71-F9C0-4602-8750-63947E68B956}"/>
              </a:ext>
            </a:extLst>
          </p:cNvPr>
          <p:cNvSpPr txBox="1"/>
          <p:nvPr/>
        </p:nvSpPr>
        <p:spPr>
          <a:xfrm>
            <a:off x="2820015" y="2525870"/>
            <a:ext cx="8767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a, </a:t>
            </a:r>
            <a:r>
              <a:rPr lang="en-US" dirty="0" err="1">
                <a:solidFill>
                  <a:srgbClr val="002060"/>
                </a:solidFill>
              </a:rPr>
              <a:t>Nguyên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:  </a:t>
            </a:r>
            <a:r>
              <a:rPr lang="en-US" dirty="0" err="1">
                <a:solidFill>
                  <a:srgbClr val="002060"/>
                </a:solidFill>
              </a:rPr>
              <a:t>Khách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quan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áp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lực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học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tập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sự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kì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vọng</a:t>
            </a:r>
            <a:r>
              <a:rPr lang="en-US" dirty="0">
                <a:solidFill>
                  <a:srgbClr val="002060"/>
                </a:solidFill>
              </a:rPr>
              <a:t>…</a:t>
            </a:r>
          </a:p>
          <a:p>
            <a:pPr algn="just"/>
            <a:r>
              <a:rPr lang="en-US" dirty="0" err="1">
                <a:solidFill>
                  <a:srgbClr val="002060"/>
                </a:solidFill>
              </a:rPr>
              <a:t>Chủ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quan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Tâm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ổn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thể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chất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yếu</a:t>
            </a:r>
            <a:r>
              <a:rPr lang="en-US" dirty="0">
                <a:solidFill>
                  <a:srgbClr val="002060"/>
                </a:solidFill>
              </a:rPr>
              <a:t>…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EDC498-6147-45C8-8200-AEB81BE1FA29}"/>
              </a:ext>
            </a:extLst>
          </p:cNvPr>
          <p:cNvSpPr txBox="1"/>
          <p:nvPr/>
        </p:nvSpPr>
        <p:spPr>
          <a:xfrm>
            <a:off x="2740457" y="3734354"/>
            <a:ext cx="87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B0F0"/>
                </a:solidFill>
              </a:rPr>
              <a:t>b, </a:t>
            </a:r>
            <a:r>
              <a:rPr lang="en-US" dirty="0" err="1">
                <a:solidFill>
                  <a:srgbClr val="00B0F0"/>
                </a:solidFill>
              </a:rPr>
              <a:t>Ảnh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hưởng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en-US" dirty="0" err="1">
                <a:solidFill>
                  <a:srgbClr val="00B0F0"/>
                </a:solidFill>
              </a:rPr>
              <a:t>khi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vượt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ngưỡng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chịu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đựng</a:t>
            </a:r>
            <a:r>
              <a:rPr lang="en-US" dirty="0">
                <a:solidFill>
                  <a:srgbClr val="00B0F0"/>
                </a:solidFill>
              </a:rPr>
              <a:t> con </a:t>
            </a:r>
            <a:r>
              <a:rPr lang="en-US" dirty="0" err="1">
                <a:solidFill>
                  <a:srgbClr val="00B0F0"/>
                </a:solidFill>
              </a:rPr>
              <a:t>người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cảm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thấy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mệt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mỏi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mất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niềm</a:t>
            </a:r>
            <a:r>
              <a:rPr lang="en-US" dirty="0">
                <a:solidFill>
                  <a:srgbClr val="00B0F0"/>
                </a:solidFill>
              </a:rPr>
              <a:t> tin…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7DAD51-1735-4CC7-ABE9-5F09945664B3}"/>
              </a:ext>
            </a:extLst>
          </p:cNvPr>
          <p:cNvSpPr/>
          <p:nvPr/>
        </p:nvSpPr>
        <p:spPr bwMode="auto">
          <a:xfrm>
            <a:off x="2655133" y="4832559"/>
            <a:ext cx="9023283" cy="19194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55DE43-60A8-4889-8474-4E0D07CA3E0F}"/>
              </a:ext>
            </a:extLst>
          </p:cNvPr>
          <p:cNvSpPr txBox="1"/>
          <p:nvPr/>
        </p:nvSpPr>
        <p:spPr>
          <a:xfrm>
            <a:off x="2618020" y="4878169"/>
            <a:ext cx="8242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Thư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giãn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giải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trí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  <a:p>
            <a:r>
              <a:rPr lang="en-US" dirty="0">
                <a:solidFill>
                  <a:srgbClr val="FFFF00"/>
                </a:solidFill>
              </a:rPr>
              <a:t>- Chia </a:t>
            </a:r>
            <a:r>
              <a:rPr lang="en-US" dirty="0" err="1">
                <a:solidFill>
                  <a:srgbClr val="FFFF00"/>
                </a:solidFill>
              </a:rPr>
              <a:t>sẻ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tìm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kiếm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sự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giúp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đỡ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Suy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nghĩ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tích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cực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Lập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kế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hoạch</a:t>
            </a:r>
            <a:r>
              <a:rPr lang="en-US" dirty="0">
                <a:solidFill>
                  <a:srgbClr val="FFFF00"/>
                </a:solidFill>
              </a:rPr>
              <a:t> khoa </a:t>
            </a:r>
            <a:r>
              <a:rPr lang="en-US" dirty="0" err="1">
                <a:solidFill>
                  <a:srgbClr val="FFFF00"/>
                </a:solidFill>
              </a:rPr>
              <a:t>học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Sinh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hoạt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một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cách</a:t>
            </a:r>
            <a:r>
              <a:rPr lang="en-US" dirty="0">
                <a:solidFill>
                  <a:srgbClr val="FFFF00"/>
                </a:solidFill>
              </a:rPr>
              <a:t> khoa </a:t>
            </a:r>
            <a:r>
              <a:rPr lang="en-US" dirty="0" err="1">
                <a:solidFill>
                  <a:srgbClr val="FFFF00"/>
                </a:solidFill>
              </a:rPr>
              <a:t>học</a:t>
            </a:r>
            <a:r>
              <a:rPr lang="en-US" dirty="0">
                <a:solidFill>
                  <a:srgbClr val="FFFF00"/>
                </a:solidFill>
              </a:rPr>
              <a:t>..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Tìm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sự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trợ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giúp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của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chuyên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gia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30268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6" grpId="0"/>
      <p:bldP spid="46" grpId="0"/>
      <p:bldP spid="3" grpId="0"/>
      <p:bldP spid="4" grpId="0"/>
      <p:bldP spid="5" grpId="0"/>
      <p:bldP spid="7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8D96C8-6EF8-4E99-B21A-34A7E847F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AF44C1-8297-42E0-ADD1-3971ADEFA7EA}"/>
              </a:ext>
            </a:extLst>
          </p:cNvPr>
          <p:cNvSpPr txBox="1"/>
          <p:nvPr/>
        </p:nvSpPr>
        <p:spPr>
          <a:xfrm>
            <a:off x="2895600" y="32269"/>
            <a:ext cx="597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Algerian" panose="04020705040A02060702" pitchFamily="82" charset="0"/>
              </a:rPr>
              <a:t>BÀI TẬP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7F553F-445C-4D4C-8560-BBBE57A018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760" y="617045"/>
            <a:ext cx="8366760" cy="6208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5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8AA5BA-1406-49A7-88B5-A37157C68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8112"/>
            <a:ext cx="8182303" cy="6285233"/>
            <a:chOff x="114868" y="-346472"/>
            <a:chExt cx="7805125" cy="8168150"/>
          </a:xfrm>
        </p:grpSpPr>
        <p:pic>
          <p:nvPicPr>
            <p:cNvPr id="6" name="Google Shape;154;p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30"/>
            <a:stretch/>
          </p:blipFill>
          <p:spPr>
            <a:xfrm>
              <a:off x="114868" y="-346472"/>
              <a:ext cx="7805125" cy="6999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55;p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1007" y="5491320"/>
              <a:ext cx="2072846" cy="2330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975373" y="1712527"/>
            <a:ext cx="6133350" cy="355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n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êu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3. (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1-2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hape 95"/>
          <p:cNvPicPr/>
          <p:nvPr/>
        </p:nvPicPr>
        <p:blipFill>
          <a:blip r:embed="rId5"/>
          <a:stretch/>
        </p:blipFill>
        <p:spPr>
          <a:xfrm>
            <a:off x="7727206" y="1582104"/>
            <a:ext cx="4556234" cy="4766648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xmlns="" id="{49368C2B-08BB-4567-BA27-2402FAA3C31F}"/>
              </a:ext>
            </a:extLst>
          </p:cNvPr>
          <p:cNvSpPr/>
          <p:nvPr/>
        </p:nvSpPr>
        <p:spPr>
          <a:xfrm>
            <a:off x="1562345" y="15346"/>
            <a:ext cx="8303244" cy="11616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65100" algn="just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TẬP LÀM CHUYÊN GIA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17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744" y="873713"/>
            <a:ext cx="5256584" cy="3491393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6007469" y="2902674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789041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0" y="873711"/>
            <a:ext cx="2452528" cy="2452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CDB1A3-9A7A-4425-A5F7-336080DB8C40}"/>
              </a:ext>
            </a:extLst>
          </p:cNvPr>
          <p:cNvSpPr txBox="1"/>
          <p:nvPr/>
        </p:nvSpPr>
        <p:spPr>
          <a:xfrm>
            <a:off x="4972957" y="1788412"/>
            <a:ext cx="3100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DE3E3E-8FD6-48AA-91D3-B4E1E40EE9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660" y="0"/>
            <a:ext cx="11583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>
            <a:extLst>
              <a:ext uri="{FF2B5EF4-FFF2-40B4-BE49-F238E27FC236}">
                <a16:creationId xmlns:a16="http://schemas.microsoft.com/office/drawing/2014/main" xmlns="" id="{A3069461-560C-4783-87E4-ABE516ADE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93" y="19724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xmlns="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8D054DAA-598A-45C3-8124-9575502FA773}"/>
              </a:ext>
            </a:extLst>
          </p:cNvPr>
          <p:cNvGrpSpPr/>
          <p:nvPr/>
        </p:nvGrpSpPr>
        <p:grpSpPr>
          <a:xfrm>
            <a:off x="1359961" y="1160924"/>
            <a:ext cx="4920038" cy="3824119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xmlns="" id="{D58AED1F-ABF0-45D8-9A7E-839BE7D8990D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2FBD4893-B88F-4FBC-BD03-0254E284235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D4EB34A4-A035-404A-B799-4CCDE9F07F6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72C4CA55-130E-4123-8B78-6588168C47FC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A28C9912-2B57-4F8E-899C-E4FD9C7BD1F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xmlns="" id="{D1EF031C-073B-4CEF-A06F-2BFE289DC18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EA57F0DF-82AF-42A0-8BF2-38A854DA78BF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xmlns="" id="{85528011-66C8-4818-905B-A5119A0B998B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xmlns="" id="{11BF4EF0-1B05-417E-9563-07561244CB0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xmlns="" id="{078A2F5E-DDEF-4ED9-8CEE-E6D8A2EA291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xmlns="" id="{2C153CBA-C459-4691-9A24-566F8B93692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xmlns="" id="{DF8BD1EE-340A-48FA-8E6F-A96CC67B7DFA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xmlns="" id="{8507A91A-E4A8-4490-B57F-FA838B66CE63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xmlns="" id="{C70852DC-F006-4DC0-B237-6F210206F90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xmlns="" id="{95FF7DF2-0A5B-49A4-A849-C73B5133BC5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xmlns="" id="{9B65670F-5131-4554-904D-000E1C3DDBA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xmlns="" id="{08D22F81-B21D-4282-A456-82C4DF2A241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xmlns="" id="{ECF0E66D-ACED-47C4-BFDA-CE90499A7C0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xmlns="" id="{102F4BF2-A344-400F-985E-84A23364F0B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xmlns="" id="{9D460B84-51DF-4FD8-BB46-A781506F8DDA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xmlns="" id="{5C14206F-BDF1-45E4-BD48-FF34C9871B8E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xmlns="" id="{507B968D-20D0-4516-89A9-DC4415AE8B3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xmlns="" id="{0D362F8F-453F-4FA2-ABC9-CCB92CFF964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xmlns="" id="{7BF0C9C7-C262-4992-B6D3-9631F608182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xmlns="" id="{8876E981-D179-44BA-B61D-36004548C27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xmlns="" id="{77C5A5ED-995B-42F6-B616-4B53BCE2D2A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xmlns="" id="{8730ABBD-359A-470F-A3F3-24B73819BA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xmlns="" id="{7748A976-902F-49DE-9572-926959E2864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xmlns="" id="{47827897-CAC0-4E5E-A3D8-2831F1F43CA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xmlns="" id="{E773F939-CB07-4596-9FDD-B9238A8E055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xmlns="" id="{D3FF9045-86AC-42C3-AC0C-808A19F00B9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xmlns="" id="{4810AD40-77E8-4C96-955D-A8AC4897FEF8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xmlns="" id="{F62D7822-0794-42AB-BC1B-1B79FAA3D11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xmlns="" id="{74C67D56-3290-4233-B7D4-80AB3549D85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xmlns="" id="{B08A9991-16D5-4310-8175-32877E073FD3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xmlns="" id="{4AAA0EEE-06B0-4EAC-A16A-26D01F993B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xmlns="" id="{0E610C5D-2436-4FA4-B7E9-5374807435B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xmlns="" id="{23A96C75-3B18-49D5-9ED8-3A423B50DC8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xmlns="" id="{740E3DD9-1D2C-45E7-8926-B69EBDD78E9F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xmlns="" id="{720AE166-A88B-42C0-B870-AC61CA4C00A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xmlns="" id="{D239EE26-C665-4D57-B02D-D5F2D9A1BB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xmlns="" id="{5E431BA4-5FA5-42DD-877F-B8D56B2496C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xmlns="" id="{E30B3B95-3C44-42DB-B2C1-7B09F705DBF7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xmlns="" id="{D367A7FF-8C78-4355-A197-4117A3B21E7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xmlns="" id="{C1BFD2A0-ECA2-4438-9162-3A6E2B9E91D0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xmlns="" id="{A613BF4C-321C-45DF-AD04-74ACAF33441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xmlns="" id="{371393D0-2847-4F8D-8B0F-A6CAFCD4001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xmlns="" id="{13B9E13F-C245-43E2-BB6B-58D2AA62A31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xmlns="" id="{CD2E4A88-2213-4213-B091-0F9023152C4F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xmlns="" id="{37D4605B-835C-4A96-AC84-92734A6ACF1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xmlns="" id="{2332D1D1-627B-4ABF-9A4D-D844C0AB1E9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xmlns="" id="{DFC98597-F6F8-413B-873B-0582015BF1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xmlns="" id="{AEACEEE6-A713-4806-A186-C865F4748B1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xmlns="" id="{D0BE59FC-6B1D-499D-8CC1-8801320C0E4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xmlns="" id="{3389736A-83C4-41B8-A3E5-8F3B8EC0E88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xmlns="" id="{10FFE8F2-0A7D-45BD-B850-EFF5D7314C9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xmlns="" id="{76F9DE01-0CB1-4233-ACF8-7C194D3373C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xmlns="" id="{E1ADEA28-A5A3-46E4-B784-470F380C84A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xmlns="" id="{883E643E-FA87-4897-AB60-68E6766E3327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xmlns="" id="{AF39DB9A-25BE-4B01-BC5A-978942C02467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xmlns="" id="{39975B54-5C53-4FD1-BBE1-2CFD328F20C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xmlns="" id="{33C9685E-20BD-4783-9FAC-AA7483338A0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xmlns="" id="{3C5F0C41-B90A-4493-B0EA-D4E5022D4AB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xmlns="" id="{1552B270-1C03-4BEB-B9D5-4A1898C22B4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xmlns="" id="{8CA014FC-367A-41CE-99A3-C948AF287337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xmlns="" id="{E41AF02E-241D-476E-87A2-574DB8B17A4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xmlns="" id="{00CFF0C6-B4D8-4D67-A702-2FC093082B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xmlns="" id="{48DD892B-09D6-4017-8069-CD99A934DFE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xmlns="" id="{16278466-0AC4-417A-A95C-A55D1F24EEC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xmlns="" id="{45BCE868-6757-4A1C-B055-14BF7947CFE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xmlns="" id="{4715512D-2B04-4CB6-9564-89504E4B3F6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xmlns="" id="{711A7AB7-A430-4710-8295-B0D932A26A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xmlns="" id="{6255BAE5-6F8E-46D8-BF2E-1C070916AD5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xmlns="" id="{A45FEC60-4FF0-46EB-8EAF-37C82117C96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xmlns="" id="{EC013A5A-1403-4A69-BCE8-27253D75AD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xmlns="" id="{DC5CC0DD-C766-4149-9FED-22A44D357C6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xmlns="" id="{6B173FAD-BF75-4904-8C0E-1E7F2F2481E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xmlns="" id="{6B395EA2-ACF3-4ACE-8584-07CDF8722EFE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xmlns="" id="{5CC9C077-0EA0-4772-923C-F378EB0BFAD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xmlns="" id="{9F596560-6226-422E-8C5A-6AF41D67F860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xmlns="" id="{F23CCCC9-D0D7-40AD-8900-A0020D00E818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xmlns="" id="{EC1840F2-B0DB-47CF-B055-EFF68735067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xmlns="" id="{7E0F32F5-849E-4778-B286-7341FFE836B1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xmlns="" id="{43892C67-FC08-4A95-95AE-F7E280CEBFD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xmlns="" id="{BC773F19-5210-4400-9550-E31E6002F66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xmlns="" id="{AD136FB3-362D-4F4D-9E4C-FF9A0793C52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xmlns="" id="{E996F4B1-C266-4C90-B6A3-FCD5B749094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xmlns="" id="{EB8A27F0-3E0F-4690-9326-18E62A06713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xmlns="" id="{ACF132F0-BB5B-47D1-BF32-B3053BBB1FD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xmlns="" id="{F5960859-D2F7-46DD-8A3F-1F06118596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xmlns="" id="{35C8638A-8528-4341-AD1C-62AF347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73" y="2096548"/>
              <a:ext cx="2925908" cy="146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lvl="0" algn="ctr"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1,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lành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căng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dirty="0">
                  <a:solidFill>
                    <a:srgbClr val="00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8" name="组合 3">
            <a:extLst>
              <a:ext uri="{FF2B5EF4-FFF2-40B4-BE49-F238E27FC236}">
                <a16:creationId xmlns:a16="http://schemas.microsoft.com/office/drawing/2014/main" xmlns="" id="{38D25246-65BA-4855-A3D9-A8EC1F3632CF}"/>
              </a:ext>
            </a:extLst>
          </p:cNvPr>
          <p:cNvGrpSpPr/>
          <p:nvPr/>
        </p:nvGrpSpPr>
        <p:grpSpPr>
          <a:xfrm>
            <a:off x="5947635" y="1599997"/>
            <a:ext cx="6570616" cy="5415707"/>
            <a:chOff x="7522624" y="1711467"/>
            <a:chExt cx="2698523" cy="1980244"/>
          </a:xfrm>
        </p:grpSpPr>
        <p:grpSp>
          <p:nvGrpSpPr>
            <p:cNvPr id="99" name="组合 225">
              <a:extLst>
                <a:ext uri="{FF2B5EF4-FFF2-40B4-BE49-F238E27FC236}">
                  <a16:creationId xmlns:a16="http://schemas.microsoft.com/office/drawing/2014/main" xmlns="" id="{3E1C6EDD-57C8-41B1-91C8-7F0CD50A933A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xmlns="" id="{138F6791-500E-4672-9473-80AC1694AB8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6">
                <a:extLst>
                  <a:ext uri="{FF2B5EF4-FFF2-40B4-BE49-F238E27FC236}">
                    <a16:creationId xmlns:a16="http://schemas.microsoft.com/office/drawing/2014/main" xmlns="" id="{C8EE571C-BE94-4368-98EF-27D423DF6D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xmlns="" id="{C1AD819C-F0EC-487E-AD04-E2C3F97676B9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xmlns="" id="{FAB47E01-9665-455C-9CA4-FB75E51DE670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xmlns="" id="{732BA37F-0C87-4610-9517-3706A35D938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xmlns="" id="{F3C507FD-3D22-46F6-9BB4-A4643AED8E41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1">
                <a:extLst>
                  <a:ext uri="{FF2B5EF4-FFF2-40B4-BE49-F238E27FC236}">
                    <a16:creationId xmlns:a16="http://schemas.microsoft.com/office/drawing/2014/main" xmlns="" id="{E66FE954-408D-4E0D-A552-8AD26413F42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8" name="组合 233">
                <a:extLst>
                  <a:ext uri="{FF2B5EF4-FFF2-40B4-BE49-F238E27FC236}">
                    <a16:creationId xmlns:a16="http://schemas.microsoft.com/office/drawing/2014/main" xmlns="" id="{39B4C5E4-DC5F-44F5-B216-6241B87E7B6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9" name="Freeform 12">
                  <a:extLst>
                    <a:ext uri="{FF2B5EF4-FFF2-40B4-BE49-F238E27FC236}">
                      <a16:creationId xmlns:a16="http://schemas.microsoft.com/office/drawing/2014/main" xmlns="" id="{1CC1FB4F-B2CF-47C3-9CCD-80CD8B4CD99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xmlns="" id="{7C133459-1916-4948-BB53-75F3ED57D23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xmlns="" id="{3AA93844-824F-45BB-A6B2-9D0AB64837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xmlns="" id="{6EAB2814-52AC-40B4-A6B6-8B81CD2EB8CA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xmlns="" id="{F143E963-4EF0-4CA1-A15E-F39081093ED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xmlns="" id="{C9DDCA32-C0E3-4D59-BEB4-40C9C09803B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xmlns="" id="{5C4D6D36-804E-467D-9CD0-84A58C8A687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xmlns="" id="{CDBE172D-007E-4CE4-B3B6-18DF211AE603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xmlns="" id="{65919255-C9E6-4279-BFA2-EACEAD6BB35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xmlns="" id="{8262A73B-76DF-46F6-A017-2DB28844E466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xmlns="" id="{2166994C-8017-472E-924E-AC6D0B12B2FB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xmlns="" id="{F045F14A-16A9-4917-975D-C2DFE2F31B1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xmlns="" id="{EE62BF87-937C-49F2-8594-789C0228B24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xmlns="" id="{35100BBB-E0AC-43DC-9C0C-B49CC2F80E7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xmlns="" id="{A4250710-0030-41C4-A118-42702E39265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xmlns="" id="{01237B13-6F7F-491D-9747-64988C355B2A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xmlns="" id="{48998569-D0E7-4FE7-AD34-C6804B15784F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xmlns="" id="{5911464F-C5E6-40F0-87AF-CC6DC3E2DA1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xmlns="" id="{2A901C36-7899-488A-8774-FC22B73A5E2C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xmlns="" id="{3BF0A5E6-C302-4853-9DC9-91DDD3D53BB2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xmlns="" id="{7862D852-3291-40B6-AAEC-8E02BF4424BA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xmlns="" id="{A9D89ED5-817A-46F9-98EE-2D5196B8E3D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xmlns="" id="{997C34EF-41BB-4774-A449-9B320C7AAF71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xmlns="" id="{B46FB9B3-3F48-44ED-938B-34042FD2162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xmlns="" id="{1F008D06-40D3-4FF0-AF4E-760FC38E5297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:a16="http://schemas.microsoft.com/office/drawing/2014/main" xmlns="" id="{E89D109A-09FB-47BF-95C7-DEB7A295F5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:a16="http://schemas.microsoft.com/office/drawing/2014/main" xmlns="" id="{EE77FF00-5C58-44E9-BB0B-45BD2474FDC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9">
                  <a:extLst>
                    <a:ext uri="{FF2B5EF4-FFF2-40B4-BE49-F238E27FC236}">
                      <a16:creationId xmlns:a16="http://schemas.microsoft.com/office/drawing/2014/main" xmlns="" id="{0A70D915-7975-4B26-8215-ADC77D1C8C1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:a16="http://schemas.microsoft.com/office/drawing/2014/main" xmlns="" id="{3A10452F-9644-45D9-92BE-70CC51ABC58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1">
                  <a:extLst>
                    <a:ext uri="{FF2B5EF4-FFF2-40B4-BE49-F238E27FC236}">
                      <a16:creationId xmlns:a16="http://schemas.microsoft.com/office/drawing/2014/main" xmlns="" id="{CE14F9EA-6686-4B47-B127-E1C0C764F9B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2">
                  <a:extLst>
                    <a:ext uri="{FF2B5EF4-FFF2-40B4-BE49-F238E27FC236}">
                      <a16:creationId xmlns:a16="http://schemas.microsoft.com/office/drawing/2014/main" xmlns="" id="{5BAA95B5-C22D-4B49-9C42-ADF80D3AFBBC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3">
                  <a:extLst>
                    <a:ext uri="{FF2B5EF4-FFF2-40B4-BE49-F238E27FC236}">
                      <a16:creationId xmlns:a16="http://schemas.microsoft.com/office/drawing/2014/main" xmlns="" id="{1140603F-DDF7-4CC2-99B4-88685E6A63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4">
                  <a:extLst>
                    <a:ext uri="{FF2B5EF4-FFF2-40B4-BE49-F238E27FC236}">
                      <a16:creationId xmlns:a16="http://schemas.microsoft.com/office/drawing/2014/main" xmlns="" id="{0AC024F1-DC05-49BA-9A81-05953DDF008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5">
                  <a:extLst>
                    <a:ext uri="{FF2B5EF4-FFF2-40B4-BE49-F238E27FC236}">
                      <a16:creationId xmlns:a16="http://schemas.microsoft.com/office/drawing/2014/main" xmlns="" id="{7B9E12D0-5B37-4E6D-A404-AB9D23C7B605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6">
                  <a:extLst>
                    <a:ext uri="{FF2B5EF4-FFF2-40B4-BE49-F238E27FC236}">
                      <a16:creationId xmlns:a16="http://schemas.microsoft.com/office/drawing/2014/main" xmlns="" id="{07BFA8B6-CB7F-4A04-9867-07A652FE30EB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7">
                  <a:extLst>
                    <a:ext uri="{FF2B5EF4-FFF2-40B4-BE49-F238E27FC236}">
                      <a16:creationId xmlns:a16="http://schemas.microsoft.com/office/drawing/2014/main" xmlns="" id="{C5629273-BD2C-4770-A38F-5B0D2FEA784B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8">
                  <a:extLst>
                    <a:ext uri="{FF2B5EF4-FFF2-40B4-BE49-F238E27FC236}">
                      <a16:creationId xmlns:a16="http://schemas.microsoft.com/office/drawing/2014/main" xmlns="" id="{76586D56-42EF-40DE-940B-1B930962816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9">
                  <a:extLst>
                    <a:ext uri="{FF2B5EF4-FFF2-40B4-BE49-F238E27FC236}">
                      <a16:creationId xmlns:a16="http://schemas.microsoft.com/office/drawing/2014/main" xmlns="" id="{26B0524B-A76C-4DB4-88C2-16187AF308B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0">
                  <a:extLst>
                    <a:ext uri="{FF2B5EF4-FFF2-40B4-BE49-F238E27FC236}">
                      <a16:creationId xmlns:a16="http://schemas.microsoft.com/office/drawing/2014/main" xmlns="" id="{21B9EA90-4C1D-4167-9A44-F568EF4DD17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1">
                  <a:extLst>
                    <a:ext uri="{FF2B5EF4-FFF2-40B4-BE49-F238E27FC236}">
                      <a16:creationId xmlns:a16="http://schemas.microsoft.com/office/drawing/2014/main" xmlns="" id="{D66D5AB6-570D-4152-A01F-D16F0FC607A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2">
                  <a:extLst>
                    <a:ext uri="{FF2B5EF4-FFF2-40B4-BE49-F238E27FC236}">
                      <a16:creationId xmlns:a16="http://schemas.microsoft.com/office/drawing/2014/main" xmlns="" id="{2DAD9EA2-3613-4DDC-AD81-749D1D9BDA3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3">
                  <a:extLst>
                    <a:ext uri="{FF2B5EF4-FFF2-40B4-BE49-F238E27FC236}">
                      <a16:creationId xmlns:a16="http://schemas.microsoft.com/office/drawing/2014/main" xmlns="" id="{43C07C96-020C-46C1-97FB-5B4F05F927F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4">
                  <a:extLst>
                    <a:ext uri="{FF2B5EF4-FFF2-40B4-BE49-F238E27FC236}">
                      <a16:creationId xmlns:a16="http://schemas.microsoft.com/office/drawing/2014/main" xmlns="" id="{41917549-21FE-4767-8652-C8252389BBF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5">
                  <a:extLst>
                    <a:ext uri="{FF2B5EF4-FFF2-40B4-BE49-F238E27FC236}">
                      <a16:creationId xmlns:a16="http://schemas.microsoft.com/office/drawing/2014/main" xmlns="" id="{BCB4FF85-8A04-4C3C-9123-8CA7AD2F9112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6">
                  <a:extLst>
                    <a:ext uri="{FF2B5EF4-FFF2-40B4-BE49-F238E27FC236}">
                      <a16:creationId xmlns:a16="http://schemas.microsoft.com/office/drawing/2014/main" xmlns="" id="{792143BC-6F5B-4250-BFF4-C4162C94197E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7">
                  <a:extLst>
                    <a:ext uri="{FF2B5EF4-FFF2-40B4-BE49-F238E27FC236}">
                      <a16:creationId xmlns:a16="http://schemas.microsoft.com/office/drawing/2014/main" xmlns="" id="{34DC1236-58D2-4DDF-8D7F-CAD94CE9488D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8">
                  <a:extLst>
                    <a:ext uri="{FF2B5EF4-FFF2-40B4-BE49-F238E27FC236}">
                      <a16:creationId xmlns:a16="http://schemas.microsoft.com/office/drawing/2014/main" xmlns="" id="{2998E4D6-6BA5-4B9A-9D49-D3E4B78CA340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9">
                  <a:extLst>
                    <a:ext uri="{FF2B5EF4-FFF2-40B4-BE49-F238E27FC236}">
                      <a16:creationId xmlns:a16="http://schemas.microsoft.com/office/drawing/2014/main" xmlns="" id="{6541D4D3-056B-4DFB-8B65-C197D5C456C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0">
                  <a:extLst>
                    <a:ext uri="{FF2B5EF4-FFF2-40B4-BE49-F238E27FC236}">
                      <a16:creationId xmlns:a16="http://schemas.microsoft.com/office/drawing/2014/main" xmlns="" id="{B7B4A084-78B5-41A0-9590-81AF5189964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1">
                  <a:extLst>
                    <a:ext uri="{FF2B5EF4-FFF2-40B4-BE49-F238E27FC236}">
                      <a16:creationId xmlns:a16="http://schemas.microsoft.com/office/drawing/2014/main" xmlns="" id="{75839296-7F04-4D21-9076-5A169350312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2">
                  <a:extLst>
                    <a:ext uri="{FF2B5EF4-FFF2-40B4-BE49-F238E27FC236}">
                      <a16:creationId xmlns:a16="http://schemas.microsoft.com/office/drawing/2014/main" xmlns="" id="{6DBA870F-E396-4BA5-B855-405F188CAD0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3">
                  <a:extLst>
                    <a:ext uri="{FF2B5EF4-FFF2-40B4-BE49-F238E27FC236}">
                      <a16:creationId xmlns:a16="http://schemas.microsoft.com/office/drawing/2014/main" xmlns="" id="{D0C7CA47-F7D8-4A40-995A-7F4585E95A27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4">
                  <a:extLst>
                    <a:ext uri="{FF2B5EF4-FFF2-40B4-BE49-F238E27FC236}">
                      <a16:creationId xmlns:a16="http://schemas.microsoft.com/office/drawing/2014/main" xmlns="" id="{6D8A8B14-CCA5-4E70-A70F-405229297ACE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5">
                  <a:extLst>
                    <a:ext uri="{FF2B5EF4-FFF2-40B4-BE49-F238E27FC236}">
                      <a16:creationId xmlns:a16="http://schemas.microsoft.com/office/drawing/2014/main" xmlns="" id="{2C46D352-AFF9-4E41-AD2D-02D8CEC39792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6">
                  <a:extLst>
                    <a:ext uri="{FF2B5EF4-FFF2-40B4-BE49-F238E27FC236}">
                      <a16:creationId xmlns:a16="http://schemas.microsoft.com/office/drawing/2014/main" xmlns="" id="{D9E44860-9C2F-4A6B-AA1F-18EBF15D4AF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7">
                  <a:extLst>
                    <a:ext uri="{FF2B5EF4-FFF2-40B4-BE49-F238E27FC236}">
                      <a16:creationId xmlns:a16="http://schemas.microsoft.com/office/drawing/2014/main" xmlns="" id="{BA575C10-FB46-4807-88A2-82EC68CE5A3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8">
                  <a:extLst>
                    <a:ext uri="{FF2B5EF4-FFF2-40B4-BE49-F238E27FC236}">
                      <a16:creationId xmlns:a16="http://schemas.microsoft.com/office/drawing/2014/main" xmlns="" id="{B12F8FB1-ABC3-4B38-B0E7-25D186856CB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9">
                  <a:extLst>
                    <a:ext uri="{FF2B5EF4-FFF2-40B4-BE49-F238E27FC236}">
                      <a16:creationId xmlns:a16="http://schemas.microsoft.com/office/drawing/2014/main" xmlns="" id="{DA438AF0-6E56-423C-8BCD-DF1F1DB325A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0">
                  <a:extLst>
                    <a:ext uri="{FF2B5EF4-FFF2-40B4-BE49-F238E27FC236}">
                      <a16:creationId xmlns:a16="http://schemas.microsoft.com/office/drawing/2014/main" xmlns="" id="{D27E61F2-39A4-4AD1-B705-ED5E45888F91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1">
                  <a:extLst>
                    <a:ext uri="{FF2B5EF4-FFF2-40B4-BE49-F238E27FC236}">
                      <a16:creationId xmlns:a16="http://schemas.microsoft.com/office/drawing/2014/main" xmlns="" id="{56AB6D5D-986C-4DC0-ACD3-4FB129E8628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2">
                  <a:extLst>
                    <a:ext uri="{FF2B5EF4-FFF2-40B4-BE49-F238E27FC236}">
                      <a16:creationId xmlns:a16="http://schemas.microsoft.com/office/drawing/2014/main" xmlns="" id="{516DA4F5-8AAE-4161-8897-E02DE6B12766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3">
                  <a:extLst>
                    <a:ext uri="{FF2B5EF4-FFF2-40B4-BE49-F238E27FC236}">
                      <a16:creationId xmlns:a16="http://schemas.microsoft.com/office/drawing/2014/main" xmlns="" id="{7C2D6C3D-DDC6-48C5-8CE6-800AC2AC74F7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4">
                  <a:extLst>
                    <a:ext uri="{FF2B5EF4-FFF2-40B4-BE49-F238E27FC236}">
                      <a16:creationId xmlns:a16="http://schemas.microsoft.com/office/drawing/2014/main" xmlns="" id="{9BA404AD-1970-4144-82DB-712EE103E16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5">
                  <a:extLst>
                    <a:ext uri="{FF2B5EF4-FFF2-40B4-BE49-F238E27FC236}">
                      <a16:creationId xmlns:a16="http://schemas.microsoft.com/office/drawing/2014/main" xmlns="" id="{DC9A9698-B5F9-4011-87A6-FBB7FED0B563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6">
                  <a:extLst>
                    <a:ext uri="{FF2B5EF4-FFF2-40B4-BE49-F238E27FC236}">
                      <a16:creationId xmlns:a16="http://schemas.microsoft.com/office/drawing/2014/main" xmlns="" id="{CAB6EEA6-3020-461A-8CEE-B6355A940D79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7">
                  <a:extLst>
                    <a:ext uri="{FF2B5EF4-FFF2-40B4-BE49-F238E27FC236}">
                      <a16:creationId xmlns:a16="http://schemas.microsoft.com/office/drawing/2014/main" xmlns="" id="{4FAD6DFB-BED5-4431-A55F-8F051E1AEABA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8">
                  <a:extLst>
                    <a:ext uri="{FF2B5EF4-FFF2-40B4-BE49-F238E27FC236}">
                      <a16:creationId xmlns:a16="http://schemas.microsoft.com/office/drawing/2014/main" xmlns="" id="{9D035AC7-BCDF-4A3B-BB01-666EF57EB15C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9">
                  <a:extLst>
                    <a:ext uri="{FF2B5EF4-FFF2-40B4-BE49-F238E27FC236}">
                      <a16:creationId xmlns:a16="http://schemas.microsoft.com/office/drawing/2014/main" xmlns="" id="{901DAD0C-E4D9-4E7B-B8F3-8C43AAB535A0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0">
                  <a:extLst>
                    <a:ext uri="{FF2B5EF4-FFF2-40B4-BE49-F238E27FC236}">
                      <a16:creationId xmlns:a16="http://schemas.microsoft.com/office/drawing/2014/main" xmlns="" id="{7030CB47-E5EA-429C-9095-F39D3122ECB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1">
                  <a:extLst>
                    <a:ext uri="{FF2B5EF4-FFF2-40B4-BE49-F238E27FC236}">
                      <a16:creationId xmlns:a16="http://schemas.microsoft.com/office/drawing/2014/main" xmlns="" id="{028E487A-102D-4D24-B41E-F4147525962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2">
                  <a:extLst>
                    <a:ext uri="{FF2B5EF4-FFF2-40B4-BE49-F238E27FC236}">
                      <a16:creationId xmlns:a16="http://schemas.microsoft.com/office/drawing/2014/main" xmlns="" id="{B49748B3-2631-4DB2-BA2B-40929909C61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3">
                  <a:extLst>
                    <a:ext uri="{FF2B5EF4-FFF2-40B4-BE49-F238E27FC236}">
                      <a16:creationId xmlns:a16="http://schemas.microsoft.com/office/drawing/2014/main" xmlns="" id="{F6C39CC8-9FD5-475B-BA1E-7B0528EFDFB5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4">
                  <a:extLst>
                    <a:ext uri="{FF2B5EF4-FFF2-40B4-BE49-F238E27FC236}">
                      <a16:creationId xmlns:a16="http://schemas.microsoft.com/office/drawing/2014/main" xmlns="" id="{9DAB5AF1-26C9-4ACF-B89B-9D324A364918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5">
                  <a:extLst>
                    <a:ext uri="{FF2B5EF4-FFF2-40B4-BE49-F238E27FC236}">
                      <a16:creationId xmlns:a16="http://schemas.microsoft.com/office/drawing/2014/main" xmlns="" id="{C85816B1-8B16-4672-8F69-EFB0BA5222F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6">
                  <a:extLst>
                    <a:ext uri="{FF2B5EF4-FFF2-40B4-BE49-F238E27FC236}">
                      <a16:creationId xmlns:a16="http://schemas.microsoft.com/office/drawing/2014/main" xmlns="" id="{FC25FD9C-AA2D-4033-A268-4EF58D72478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7">
                  <a:extLst>
                    <a:ext uri="{FF2B5EF4-FFF2-40B4-BE49-F238E27FC236}">
                      <a16:creationId xmlns:a16="http://schemas.microsoft.com/office/drawing/2014/main" xmlns="" id="{48F21E75-CC89-4294-B9C1-84784387278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8">
                  <a:extLst>
                    <a:ext uri="{FF2B5EF4-FFF2-40B4-BE49-F238E27FC236}">
                      <a16:creationId xmlns:a16="http://schemas.microsoft.com/office/drawing/2014/main" xmlns="" id="{DFA1DA33-CFE9-4D8C-B439-EF4D83169FF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9">
                  <a:extLst>
                    <a:ext uri="{FF2B5EF4-FFF2-40B4-BE49-F238E27FC236}">
                      <a16:creationId xmlns:a16="http://schemas.microsoft.com/office/drawing/2014/main" xmlns="" id="{191681FE-B991-4A6D-8800-1D15F08B564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0">
                  <a:extLst>
                    <a:ext uri="{FF2B5EF4-FFF2-40B4-BE49-F238E27FC236}">
                      <a16:creationId xmlns:a16="http://schemas.microsoft.com/office/drawing/2014/main" xmlns="" id="{1B26377A-3621-4AD6-B49D-E61F17470EB8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1">
                  <a:extLst>
                    <a:ext uri="{FF2B5EF4-FFF2-40B4-BE49-F238E27FC236}">
                      <a16:creationId xmlns:a16="http://schemas.microsoft.com/office/drawing/2014/main" xmlns="" id="{E73381C5-8925-48C5-AF8B-7EE058B8A33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2">
                  <a:extLst>
                    <a:ext uri="{FF2B5EF4-FFF2-40B4-BE49-F238E27FC236}">
                      <a16:creationId xmlns:a16="http://schemas.microsoft.com/office/drawing/2014/main" xmlns="" id="{8DEE9A68-A3F7-41AA-B7E6-777579998DA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0" name="文本框 49">
              <a:extLst>
                <a:ext uri="{FF2B5EF4-FFF2-40B4-BE49-F238E27FC236}">
                  <a16:creationId xmlns:a16="http://schemas.microsoft.com/office/drawing/2014/main" xmlns="" id="{CBBC6582-21DE-424C-8A09-2A31C8141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0767" y="2018766"/>
              <a:ext cx="1909517" cy="1330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2.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video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căng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ích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BBE72E53-9686-4F93-A5FE-C2ED56B0EFB0}"/>
              </a:ext>
            </a:extLst>
          </p:cNvPr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21920"/>
            <a:ext cx="11109960" cy="6339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2926" y="2438401"/>
            <a:ext cx="462306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ED1E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ED1E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7828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892432" y="2746531"/>
            <a:ext cx="3328476" cy="69249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68580" tIns="34290" rIns="68580" bIns="34290">
            <a:spAutoFit/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9" b="-761"/>
          <a:stretch/>
        </p:blipFill>
        <p:spPr>
          <a:xfrm>
            <a:off x="11458450" y="0"/>
            <a:ext cx="733550" cy="696584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8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5A2EE1-AA86-479F-A0F6-4B200ACB2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D90C57D-D673-4D60-BCD5-CB64D8AC7D81}"/>
              </a:ext>
            </a:extLst>
          </p:cNvPr>
          <p:cNvSpPr txBox="1"/>
          <p:nvPr/>
        </p:nvSpPr>
        <p:spPr>
          <a:xfrm>
            <a:off x="2132634" y="337626"/>
            <a:ext cx="8341047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Trò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chơi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: </a:t>
            </a:r>
            <a:r>
              <a:rPr lang="en-US" sz="4800" b="1" dirty="0" err="1">
                <a:solidFill>
                  <a:srgbClr val="00B050"/>
                </a:solidFill>
                <a:latin typeface="Algerian" panose="04020705040A02060702" pitchFamily="82" charset="0"/>
              </a:rPr>
              <a:t>Nhà</a:t>
            </a:r>
            <a:r>
              <a:rPr lang="en-US" sz="4800" b="1" dirty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lgerian" panose="04020705040A02060702" pitchFamily="82" charset="0"/>
              </a:rPr>
              <a:t>thông</a:t>
            </a:r>
            <a:r>
              <a:rPr lang="en-US" sz="4800" b="1" dirty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lgerian" panose="04020705040A02060702" pitchFamily="82" charset="0"/>
              </a:rPr>
              <a:t>thái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anose="04020705040A02060702" pitchFamily="82" charset="0"/>
              <a:ea typeface="inpin heiti" charset="-122"/>
              <a:cs typeface="inpin heiti" charset="-122"/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22158275-793E-4BE1-A862-10544D902D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9638">
            <a:off x="82093" y="-32119"/>
            <a:ext cx="1875686" cy="315773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3AFE3E60-6692-4000-96D0-E8111C6F4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344" y="5538797"/>
            <a:ext cx="10542776" cy="1138773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1F461A-49C0-450F-8E8C-B4EAA22EF3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839" y="696176"/>
            <a:ext cx="3691514" cy="5206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2D43C8-2B04-4600-98BE-A544968486F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633" y="1445622"/>
            <a:ext cx="4146499" cy="172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ách xử lý thông minh khi trẻ tự kỷ hay la hét, ăn vạ">
            <a:extLst>
              <a:ext uri="{FF2B5EF4-FFF2-40B4-BE49-F238E27FC236}">
                <a16:creationId xmlns:a16="http://schemas.microsoft.com/office/drawing/2014/main" xmlns="" id="{7F7E22B8-D21C-426A-A607-D33E5800849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039" y="1445622"/>
            <a:ext cx="3781417" cy="172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9AA1C2-EABC-4F79-B680-A8FB92971082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0814" y="3171872"/>
            <a:ext cx="4108319" cy="208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DEC403-36A7-4506-B8A5-72E856C644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040" y="3171871"/>
            <a:ext cx="3781417" cy="208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5A2EE1-AA86-479F-A0F6-4B200ACB2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D90C57D-D673-4D60-BCD5-CB64D8AC7D81}"/>
              </a:ext>
            </a:extLst>
          </p:cNvPr>
          <p:cNvSpPr txBox="1"/>
          <p:nvPr/>
        </p:nvSpPr>
        <p:spPr>
          <a:xfrm>
            <a:off x="2132634" y="337626"/>
            <a:ext cx="8341047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Trò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chơi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Nhà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thái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anose="04020705040A02060702" pitchFamily="82" charset="0"/>
              <a:ea typeface="inpin heiti" charset="-122"/>
              <a:cs typeface="inpin heiti" charset="-122"/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22158275-793E-4BE1-A862-10544D902D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9638">
            <a:off x="82093" y="-32119"/>
            <a:ext cx="1875686" cy="3157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1F461A-49C0-450F-8E8C-B4EAA22EF3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839" y="696176"/>
            <a:ext cx="3691514" cy="5206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2D43C8-2B04-4600-98BE-A544968486F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633" y="1445622"/>
            <a:ext cx="4146499" cy="172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ách xử lý thông minh khi trẻ tự kỷ hay la hét, ăn vạ">
            <a:extLst>
              <a:ext uri="{FF2B5EF4-FFF2-40B4-BE49-F238E27FC236}">
                <a16:creationId xmlns:a16="http://schemas.microsoft.com/office/drawing/2014/main" xmlns="" id="{7F7E22B8-D21C-426A-A607-D33E5800849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039" y="1445622"/>
            <a:ext cx="3781417" cy="172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9AA1C2-EABC-4F79-B680-A8FB92971082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633" y="3923480"/>
            <a:ext cx="4108319" cy="208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DEC403-36A7-4506-B8A5-72E856C644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038" y="3921317"/>
            <a:ext cx="3781417" cy="20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A0A18A-7FCA-448C-8F68-69A2E4264B17}"/>
              </a:ext>
            </a:extLst>
          </p:cNvPr>
          <p:cNvSpPr txBox="1"/>
          <p:nvPr/>
        </p:nvSpPr>
        <p:spPr>
          <a:xfrm>
            <a:off x="2453640" y="3238433"/>
            <a:ext cx="364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đễnh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C43CEF-8132-4C9F-AC38-91831CE09785}"/>
              </a:ext>
            </a:extLst>
          </p:cNvPr>
          <p:cNvSpPr txBox="1"/>
          <p:nvPr/>
        </p:nvSpPr>
        <p:spPr>
          <a:xfrm>
            <a:off x="6416038" y="3280233"/>
            <a:ext cx="3093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93E76B-47E5-492F-A322-AE5AFD8762D1}"/>
              </a:ext>
            </a:extLst>
          </p:cNvPr>
          <p:cNvSpPr txBox="1"/>
          <p:nvPr/>
        </p:nvSpPr>
        <p:spPr>
          <a:xfrm>
            <a:off x="2391156" y="6108511"/>
            <a:ext cx="350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E3B5A9-6838-43DC-BDF6-F32488688C0F}"/>
              </a:ext>
            </a:extLst>
          </p:cNvPr>
          <p:cNvSpPr txBox="1"/>
          <p:nvPr/>
        </p:nvSpPr>
        <p:spPr>
          <a:xfrm>
            <a:off x="6736080" y="6108511"/>
            <a:ext cx="346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2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-274700"/>
            <a:ext cx="128027" cy="4389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789041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0" y="873711"/>
            <a:ext cx="2452528" cy="2452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DE3E3E-8FD6-48AA-91D3-B4E1E40EE9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660" y="0"/>
            <a:ext cx="1158340" cy="1048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504" y="1295401"/>
            <a:ext cx="4359018" cy="2914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508535"/>
            <a:ext cx="2999492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069416" y="1638490"/>
            <a:ext cx="0" cy="5102879"/>
          </a:xfrm>
          <a:prstGeom prst="line">
            <a:avLst/>
          </a:prstGeom>
          <a:noFill/>
          <a:ln w="28575" cap="flat" cmpd="sng" algn="ctr">
            <a:solidFill>
              <a:srgbClr val="3F404B"/>
            </a:solidFill>
            <a:prstDash val="sysDot"/>
            <a:miter lim="800000"/>
          </a:ln>
          <a:effectLst/>
        </p:spPr>
      </p:cxnSp>
      <p:sp>
        <p:nvSpPr>
          <p:cNvPr id="27" name="文本框 53"/>
          <p:cNvSpPr txBox="1"/>
          <p:nvPr/>
        </p:nvSpPr>
        <p:spPr>
          <a:xfrm>
            <a:off x="7004908" y="3522929"/>
            <a:ext cx="192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pPr>
              <a:defRPr/>
            </a:pPr>
            <a:r>
              <a:rPr lang="zh-CN" altLang="en-US" kern="0" dirty="0">
                <a:solidFill>
                  <a:srgbClr val="FFFFFF"/>
                </a:solidFill>
                <a:latin typeface="微软雅黑"/>
                <a:ea typeface="微软雅黑"/>
                <a:sym typeface="+mn-lt"/>
              </a:rPr>
              <a:t>关键文本</a:t>
            </a:r>
          </a:p>
        </p:txBody>
      </p:sp>
      <p:sp>
        <p:nvSpPr>
          <p:cNvPr id="33" name="TextBox 106"/>
          <p:cNvSpPr txBox="1"/>
          <p:nvPr/>
        </p:nvSpPr>
        <p:spPr>
          <a:xfrm>
            <a:off x="-1" y="1638490"/>
            <a:ext cx="594359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b="1" dirty="0"/>
              <a:t>1, </a:t>
            </a:r>
            <a:r>
              <a:rPr lang="en-US" sz="2800" b="1" dirty="0" err="1"/>
              <a:t>Tình</a:t>
            </a:r>
            <a:r>
              <a:rPr lang="en-US" sz="2800" b="1" dirty="0"/>
              <a:t> </a:t>
            </a:r>
            <a:r>
              <a:rPr lang="en-US" sz="2800" b="1" dirty="0" err="1"/>
              <a:t>huống</a:t>
            </a:r>
            <a:r>
              <a:rPr lang="en-US" sz="2800" b="1" dirty="0"/>
              <a:t> </a:t>
            </a:r>
            <a:r>
              <a:rPr lang="en-US" sz="2800" b="1" dirty="0" err="1"/>
              <a:t>gây</a:t>
            </a:r>
            <a:r>
              <a:rPr lang="en-US" sz="2800" b="1" dirty="0"/>
              <a:t> </a:t>
            </a:r>
            <a:r>
              <a:rPr lang="en-US" sz="2800" b="1" dirty="0" err="1"/>
              <a:t>căng</a:t>
            </a:r>
            <a:r>
              <a:rPr lang="en-US" sz="2800" b="1" dirty="0"/>
              <a:t> </a:t>
            </a:r>
            <a:r>
              <a:rPr lang="en-US" sz="2800" b="1" dirty="0" err="1"/>
              <a:t>thẳng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căng</a:t>
            </a:r>
            <a:r>
              <a:rPr lang="en-US" sz="2800" b="1" dirty="0"/>
              <a:t> </a:t>
            </a:r>
            <a:r>
              <a:rPr lang="en-US" sz="2800" b="1" dirty="0" err="1"/>
              <a:t>thẳng</a:t>
            </a:r>
            <a:r>
              <a:rPr lang="en-US" sz="2800" b="1" dirty="0"/>
              <a:t>. </a:t>
            </a:r>
            <a:endParaRPr lang="en-US" sz="2800" dirty="0"/>
          </a:p>
          <a:p>
            <a:pPr algn="r"/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64B881-BC20-401D-97BD-C53EA990330D}"/>
              </a:ext>
            </a:extLst>
          </p:cNvPr>
          <p:cNvSpPr txBox="1"/>
          <p:nvPr/>
        </p:nvSpPr>
        <p:spPr>
          <a:xfrm>
            <a:off x="2444656" y="92428"/>
            <a:ext cx="99911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ỨNG PHÓ VỚI TÂM LÍ CĂNG THẲNG</a:t>
            </a:r>
            <a:endParaRPr lang="en-US" sz="4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等线"/>
            </a:endParaRP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xmlns="" id="{E89179A1-59C5-43AA-9FE3-D377E67F701C}"/>
              </a:ext>
            </a:extLst>
          </p:cNvPr>
          <p:cNvSpPr txBox="1"/>
          <p:nvPr/>
        </p:nvSpPr>
        <p:spPr>
          <a:xfrm>
            <a:off x="1114255" y="43499"/>
            <a:ext cx="1939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BÀI 7: </a:t>
            </a:r>
            <a:endParaRPr lang="zh-CN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3D56135-0D9B-4DA3-81DF-D22763C92EF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25" y="1554409"/>
            <a:ext cx="5970850" cy="518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C064E1D8-632C-4879-9928-F191F58A27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764401"/>
            <a:ext cx="3941366" cy="2256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4744DB-122E-40EF-954D-781F9FA6A901}"/>
              </a:ext>
            </a:extLst>
          </p:cNvPr>
          <p:cNvSpPr txBox="1"/>
          <p:nvPr/>
        </p:nvSpPr>
        <p:spPr>
          <a:xfrm>
            <a:off x="457200" y="2683740"/>
            <a:ext cx="521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Algerian" panose="04020705040A02060702" pitchFamily="82" charset="0"/>
              </a:rPr>
              <a:t>THẢO LUẬN NHÓM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772D5D-61FF-4821-8743-B147606E2B64}"/>
              </a:ext>
            </a:extLst>
          </p:cNvPr>
          <p:cNvSpPr txBox="1"/>
          <p:nvPr/>
        </p:nvSpPr>
        <p:spPr>
          <a:xfrm>
            <a:off x="-1" y="3803869"/>
            <a:ext cx="6035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40736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11" grpId="0"/>
      <p:bldP spid="12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E07A7A-35D0-4727-A1FE-84E16CF579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3600" y="5323745"/>
            <a:ext cx="2225041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54F2268-2D24-4D93-9366-79F50807D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22140"/>
              </p:ext>
            </p:extLst>
          </p:nvPr>
        </p:nvGraphicFramePr>
        <p:xfrm>
          <a:off x="2057400" y="1690298"/>
          <a:ext cx="8305800" cy="1737360"/>
        </p:xfrm>
        <a:graphic>
          <a:graphicData uri="http://schemas.openxmlformats.org/drawingml/2006/table">
            <a:tbl>
              <a:tblPr firstRow="1" firstCol="1" bandRow="1"/>
              <a:tblGrid>
                <a:gridCol w="776476">
                  <a:extLst>
                    <a:ext uri="{9D8B030D-6E8A-4147-A177-3AD203B41FA5}">
                      <a16:colId xmlns:a16="http://schemas.microsoft.com/office/drawing/2014/main" xmlns="" val="933412515"/>
                    </a:ext>
                  </a:extLst>
                </a:gridCol>
                <a:gridCol w="3155444">
                  <a:extLst>
                    <a:ext uri="{9D8B030D-6E8A-4147-A177-3AD203B41FA5}">
                      <a16:colId xmlns:a16="http://schemas.microsoft.com/office/drawing/2014/main" xmlns="" val="3418520780"/>
                    </a:ext>
                  </a:extLst>
                </a:gridCol>
                <a:gridCol w="2782834">
                  <a:extLst>
                    <a:ext uri="{9D8B030D-6E8A-4147-A177-3AD203B41FA5}">
                      <a16:colId xmlns:a16="http://schemas.microsoft.com/office/drawing/2014/main" xmlns="" val="2244609507"/>
                    </a:ext>
                  </a:extLst>
                </a:gridCol>
                <a:gridCol w="1591046">
                  <a:extLst>
                    <a:ext uri="{9D8B030D-6E8A-4147-A177-3AD203B41FA5}">
                      <a16:colId xmlns:a16="http://schemas.microsoft.com/office/drawing/2014/main" xmlns="" val="2296608531"/>
                    </a:ext>
                  </a:extLst>
                </a:gridCol>
              </a:tblGrid>
              <a:tr h="887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9052628"/>
                  </a:ext>
                </a:extLst>
              </a:tr>
              <a:tr h="42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5874225"/>
                  </a:ext>
                </a:extLst>
              </a:tr>
              <a:tr h="42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722835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00B4BBF-276F-4C50-AAAA-73E950887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25008"/>
              </p:ext>
            </p:extLst>
          </p:nvPr>
        </p:nvGraphicFramePr>
        <p:xfrm>
          <a:off x="2057400" y="4337164"/>
          <a:ext cx="8305800" cy="2063635"/>
        </p:xfrm>
        <a:graphic>
          <a:graphicData uri="http://schemas.openxmlformats.org/drawingml/2006/table">
            <a:tbl>
              <a:tblPr firstRow="1" firstCol="1" bandRow="1"/>
              <a:tblGrid>
                <a:gridCol w="694040">
                  <a:extLst>
                    <a:ext uri="{9D8B030D-6E8A-4147-A177-3AD203B41FA5}">
                      <a16:colId xmlns:a16="http://schemas.microsoft.com/office/drawing/2014/main" xmlns="" val="4020028897"/>
                    </a:ext>
                  </a:extLst>
                </a:gridCol>
                <a:gridCol w="3801760">
                  <a:extLst>
                    <a:ext uri="{9D8B030D-6E8A-4147-A177-3AD203B41FA5}">
                      <a16:colId xmlns:a16="http://schemas.microsoft.com/office/drawing/2014/main" xmlns="" val="2738413177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xmlns="" val="339415664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xmlns="" val="2449839603"/>
                    </a:ext>
                  </a:extLst>
                </a:gridCol>
              </a:tblGrid>
              <a:tr h="85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thẳng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0890521"/>
                  </a:ext>
                </a:extLst>
              </a:tr>
              <a:tr h="60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3420904"/>
                  </a:ext>
                </a:extLst>
              </a:tr>
              <a:tr h="60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2668889"/>
                  </a:ext>
                </a:extLst>
              </a:tr>
            </a:tbl>
          </a:graphicData>
        </a:graphic>
      </p:graphicFrame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76ECF7D9-C5AD-4FEC-AC87-66879CA24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61" y="99350"/>
            <a:ext cx="10679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PHIẾU HỌC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F78144-6A31-4732-A195-7398A21739EF}"/>
              </a:ext>
            </a:extLst>
          </p:cNvPr>
          <p:cNvSpPr txBox="1"/>
          <p:nvPr/>
        </p:nvSpPr>
        <p:spPr>
          <a:xfrm>
            <a:off x="2057400" y="115331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FAA6FE-2D39-4384-9EA3-0583276DD21A}"/>
              </a:ext>
            </a:extLst>
          </p:cNvPr>
          <p:cNvSpPr txBox="1"/>
          <p:nvPr/>
        </p:nvSpPr>
        <p:spPr>
          <a:xfrm>
            <a:off x="2057400" y="375498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34201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60010" y="494506"/>
            <a:ext cx="10679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PHIẾU HỌC TẬP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66962AB-E57A-4862-B51F-99340D5BA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96453"/>
              </p:ext>
            </p:extLst>
          </p:nvPr>
        </p:nvGraphicFramePr>
        <p:xfrm>
          <a:off x="660010" y="1362600"/>
          <a:ext cx="10907150" cy="3548431"/>
        </p:xfrm>
        <a:graphic>
          <a:graphicData uri="http://schemas.openxmlformats.org/drawingml/2006/table">
            <a:tbl>
              <a:tblPr firstRow="1" firstCol="1" bandRow="1"/>
              <a:tblGrid>
                <a:gridCol w="1012778">
                  <a:extLst>
                    <a:ext uri="{9D8B030D-6E8A-4147-A177-3AD203B41FA5}">
                      <a16:colId xmlns:a16="http://schemas.microsoft.com/office/drawing/2014/main" xmlns="" val="933412515"/>
                    </a:ext>
                  </a:extLst>
                </a:gridCol>
                <a:gridCol w="2686869">
                  <a:extLst>
                    <a:ext uri="{9D8B030D-6E8A-4147-A177-3AD203B41FA5}">
                      <a16:colId xmlns:a16="http://schemas.microsoft.com/office/drawing/2014/main" xmlns="" val="3418520780"/>
                    </a:ext>
                  </a:extLst>
                </a:gridCol>
                <a:gridCol w="4799583">
                  <a:extLst>
                    <a:ext uri="{9D8B030D-6E8A-4147-A177-3AD203B41FA5}">
                      <a16:colId xmlns:a16="http://schemas.microsoft.com/office/drawing/2014/main" xmlns="" val="2244609507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xmlns="" val="1956515853"/>
                    </a:ext>
                  </a:extLst>
                </a:gridCol>
              </a:tblGrid>
              <a:tr h="107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9052628"/>
                  </a:ext>
                </a:extLst>
              </a:tr>
              <a:tr h="881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5874225"/>
                  </a:ext>
                </a:extLst>
              </a:tr>
              <a:tr h="795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7228356"/>
                  </a:ext>
                </a:extLst>
              </a:tr>
              <a:tr h="795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3840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4CDE64-0F6B-43B2-BA8B-A8FBBC7BFB4D}"/>
              </a:ext>
            </a:extLst>
          </p:cNvPr>
          <p:cNvSpPr txBox="1"/>
          <p:nvPr/>
        </p:nvSpPr>
        <p:spPr>
          <a:xfrm>
            <a:off x="1905000" y="2483281"/>
            <a:ext cx="245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5A7673-8533-4D89-90EA-ABE3CF601173}"/>
              </a:ext>
            </a:extLst>
          </p:cNvPr>
          <p:cNvSpPr txBox="1"/>
          <p:nvPr/>
        </p:nvSpPr>
        <p:spPr>
          <a:xfrm>
            <a:off x="1920240" y="3414642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B9FB81-EDFF-4088-9409-E0A349B4461E}"/>
              </a:ext>
            </a:extLst>
          </p:cNvPr>
          <p:cNvSpPr txBox="1"/>
          <p:nvPr/>
        </p:nvSpPr>
        <p:spPr>
          <a:xfrm>
            <a:off x="1859280" y="421534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46EC11-EB33-4DF3-B4E3-FC03F313B8BC}"/>
              </a:ext>
            </a:extLst>
          </p:cNvPr>
          <p:cNvSpPr txBox="1"/>
          <p:nvPr/>
        </p:nvSpPr>
        <p:spPr>
          <a:xfrm>
            <a:off x="4358640" y="2561256"/>
            <a:ext cx="486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1DC451-855A-4FA4-B4FB-F326F621FD10}"/>
              </a:ext>
            </a:extLst>
          </p:cNvPr>
          <p:cNvSpPr txBox="1"/>
          <p:nvPr/>
        </p:nvSpPr>
        <p:spPr>
          <a:xfrm>
            <a:off x="4450080" y="3470364"/>
            <a:ext cx="467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E8F404-4993-47CC-87B0-67D34243DD24}"/>
              </a:ext>
            </a:extLst>
          </p:cNvPr>
          <p:cNvSpPr txBox="1"/>
          <p:nvPr/>
        </p:nvSpPr>
        <p:spPr>
          <a:xfrm>
            <a:off x="4419600" y="4190697"/>
            <a:ext cx="445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E32B0F-180C-44E9-8C6A-111F0B6A5E9C}"/>
              </a:ext>
            </a:extLst>
          </p:cNvPr>
          <p:cNvSpPr txBox="1"/>
          <p:nvPr/>
        </p:nvSpPr>
        <p:spPr>
          <a:xfrm>
            <a:off x="9677400" y="2561256"/>
            <a:ext cx="166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171BE7-BC43-46DD-A1AD-D973B5508380}"/>
              </a:ext>
            </a:extLst>
          </p:cNvPr>
          <p:cNvSpPr txBox="1"/>
          <p:nvPr/>
        </p:nvSpPr>
        <p:spPr>
          <a:xfrm>
            <a:off x="9220200" y="3380272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5F8DCA-4D6B-4884-A26D-17B1DEBAB720}"/>
              </a:ext>
            </a:extLst>
          </p:cNvPr>
          <p:cNvSpPr txBox="1"/>
          <p:nvPr/>
        </p:nvSpPr>
        <p:spPr>
          <a:xfrm>
            <a:off x="9677400" y="4215348"/>
            <a:ext cx="144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2" grpId="0"/>
      <p:bldP spid="8" grpId="0"/>
      <p:bldP spid="10" grpId="0"/>
      <p:bldP spid="6" grpId="0"/>
      <p:bldP spid="7" grpId="0"/>
      <p:bldP spid="9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www.33ppt.com 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Microsoft Office PowerPoint</Application>
  <PresentationFormat>Custom</PresentationFormat>
  <Paragraphs>181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Office 主题​​</vt:lpstr>
      <vt:lpstr>4_Office Theme</vt:lpstr>
      <vt:lpstr>1_Office Theme</vt:lpstr>
      <vt:lpstr>第一PPT，www.1ppt.com</vt:lpstr>
      <vt:lpstr>www.33ppt.com ​​</vt:lpstr>
      <vt:lpstr>2_Office Theme</vt:lpstr>
      <vt:lpstr>1_Thiết kế: Thạch Trương Thảo (0987 039 863)</vt:lpstr>
      <vt:lpstr>26_Office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2022-09-15T04:02:31Z</dcterms:created>
  <dcterms:modified xsi:type="dcterms:W3CDTF">2022-09-15T04:02:45Z</dcterms:modified>
</cp:coreProperties>
</file>