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  <p:sldMasterId id="2147483675" r:id="rId4"/>
    <p:sldMasterId id="2147483752" r:id="rId5"/>
    <p:sldMasterId id="2147483764" r:id="rId6"/>
  </p:sldMasterIdLst>
  <p:notesMasterIdLst>
    <p:notesMasterId r:id="rId39"/>
  </p:notesMasterIdLst>
  <p:sldIdLst>
    <p:sldId id="370" r:id="rId7"/>
    <p:sldId id="264" r:id="rId8"/>
    <p:sldId id="371" r:id="rId9"/>
    <p:sldId id="268" r:id="rId10"/>
    <p:sldId id="367" r:id="rId11"/>
    <p:sldId id="366" r:id="rId12"/>
    <p:sldId id="368" r:id="rId13"/>
    <p:sldId id="365" r:id="rId14"/>
    <p:sldId id="392" r:id="rId15"/>
    <p:sldId id="393" r:id="rId16"/>
    <p:sldId id="414" r:id="rId17"/>
    <p:sldId id="373" r:id="rId18"/>
    <p:sldId id="374" r:id="rId19"/>
    <p:sldId id="415" r:id="rId20"/>
    <p:sldId id="375" r:id="rId21"/>
    <p:sldId id="376" r:id="rId22"/>
    <p:sldId id="395" r:id="rId23"/>
    <p:sldId id="410" r:id="rId24"/>
    <p:sldId id="377" r:id="rId25"/>
    <p:sldId id="378" r:id="rId26"/>
    <p:sldId id="390" r:id="rId27"/>
    <p:sldId id="379" r:id="rId28"/>
    <p:sldId id="396" r:id="rId29"/>
    <p:sldId id="416" r:id="rId30"/>
    <p:sldId id="262" r:id="rId31"/>
    <p:sldId id="386" r:id="rId32"/>
    <p:sldId id="404" r:id="rId33"/>
    <p:sldId id="405" r:id="rId34"/>
    <p:sldId id="406" r:id="rId35"/>
    <p:sldId id="407" r:id="rId36"/>
    <p:sldId id="408" r:id="rId37"/>
    <p:sldId id="41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869" autoAdjust="0"/>
  </p:normalViewPr>
  <p:slideViewPr>
    <p:cSldViewPr snapToGrid="0">
      <p:cViewPr varScale="1">
        <p:scale>
          <a:sx n="57" d="100"/>
          <a:sy n="57" d="100"/>
        </p:scale>
        <p:origin x="-12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91AFC-1A2E-42F7-B27C-3014FBF0CD9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3E962-EBE5-4F59-B7FD-1259C1969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Matching</a:t>
            </a:r>
          </a:p>
          <a:p>
            <a:r>
              <a:rPr lang="en-US" dirty="0" smtClean="0"/>
              <a:t>- T </a:t>
            </a:r>
            <a:r>
              <a:rPr lang="en-US" dirty="0"/>
              <a:t>divides class into 2 teams(Boys and Girls).</a:t>
            </a:r>
          </a:p>
          <a:p>
            <a:r>
              <a:rPr lang="en-US" dirty="0" smtClean="0"/>
              <a:t>- Pupils </a:t>
            </a:r>
            <a:r>
              <a:rPr lang="en-US" dirty="0"/>
              <a:t>in 2 teams take turn to open the boxes to match the shadows and their original pictures.(open: click the numbers-close: click the red signs)</a:t>
            </a:r>
          </a:p>
          <a:p>
            <a:r>
              <a:rPr lang="en-US" dirty="0" smtClean="0"/>
              <a:t>- Pupils </a:t>
            </a:r>
            <a:r>
              <a:rPr lang="en-US" dirty="0"/>
              <a:t>of each team will get points if their matching is correct.</a:t>
            </a:r>
          </a:p>
          <a:p>
            <a:r>
              <a:rPr lang="en-US" dirty="0" smtClean="0"/>
              <a:t>- Review </a:t>
            </a:r>
            <a:r>
              <a:rPr lang="en-US" dirty="0"/>
              <a:t>hobbies: singing, drawing, dancing, swimming.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2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1: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Have pupils look at Pictures </a:t>
            </a:r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a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and </a:t>
            </a:r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b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and identify the characters in the pictures.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2: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Ask pupils to look at Picture </a:t>
            </a:r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a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. Play the recording for them to listen. Play the recording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again, sentence by sentence, for pupils to listen and repeat. Follow the same procedure with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Picture </a:t>
            </a:r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b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. Correct their pronunciation where necessary.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3: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Play the recording again for pupils to listen and repeat in chorus sentence by sentence.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4: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Invite a few pairs to the front of the classroom to listen and repeat the sentences in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recording.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5: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Draw their attention to the question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What’s your hobby?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and the answers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I like cooking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and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I like walking.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Tell pupils that they are a question and answers about hobbies.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6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1: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Have pupils look at Pictures </a:t>
            </a:r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a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and </a:t>
            </a:r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b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and identify the characters in the pictures.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2: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Ask pupils to look at Picture </a:t>
            </a:r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a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. Play the recording for them to listen. Play the recording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again, sentence by sentence, for pupils to listen and repeat. Follow the same procedure with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Picture </a:t>
            </a:r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b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. Correct their pronunciation where necessary.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3: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Play the recording again for pupils to listen and repeat in chorus sentence by sentence.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4: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Invite a few pairs to the front of the classroom to listen and repeat the sentences in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recording.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5: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Draw their attention to the question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What’s your hobby?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and the answers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I like cooking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and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I like walking.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Tell pupils that they are a question and answers about hobbies.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889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1: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Have pupils look at Pictures </a:t>
            </a:r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a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and </a:t>
            </a:r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b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and identify the characters in the pictures.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2: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Ask pupils to look at Picture </a:t>
            </a:r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a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. Play the recording for them to listen. Play the recording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again, sentence by sentence, for pupils to listen and repeat. Follow the same procedure with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Picture </a:t>
            </a:r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b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. Correct their pronunciation where necessary.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3: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Play the recording again for pupils to listen and repeat in chorus sentence by sentence.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4: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Invite a few pairs to the front of the classroom to listen and repeat the sentences in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recording.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5: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Draw their attention to the question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What’s your hobby?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and the answers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I like cooking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and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I like walking.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Tell pupils that they are a question and answers about hobbies.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803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1: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Have pupils look at the pictures and elicit the names of the hobbies.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2: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Have pupils point at Picture </a:t>
            </a:r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a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(a boy running), listen to the recording and repeat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word (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running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). Follow the same procedure with the other three pictures. Have the class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repeat the words a few times.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3: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Point at the bubble and have pupils listen and repeat after the recording (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What’s your</a:t>
            </a:r>
          </a:p>
          <a:p>
            <a:pPr algn="l"/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hobby?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). Point at Picture </a:t>
            </a:r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a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and have pupils listen and repeat after the recording (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I like</a:t>
            </a:r>
          </a:p>
          <a:p>
            <a:pPr algn="l"/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running.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). Follow the same procedure with the other three pictures.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4: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Have pairs </a:t>
            </a:r>
            <a:r>
              <a:rPr lang="en-US" sz="1800" b="0" i="0" u="none" strike="noStrike" baseline="0" dirty="0" err="1">
                <a:solidFill>
                  <a:srgbClr val="252525"/>
                </a:solidFill>
                <a:latin typeface="MyriadPro-Regular"/>
              </a:rPr>
              <a:t>practise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 asking and answering the question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What’s your hobby? – I like</a:t>
            </a:r>
          </a:p>
          <a:p>
            <a:pPr algn="l"/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_____.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5: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Invite a few pairs to point at the pictures and say the questions and answers in front of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the class.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91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1: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Have pupils look at the pictures and elicit the names of the hobbies.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2: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Have pupils point at Picture </a:t>
            </a:r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a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(a boy running), listen to the recording and repeat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word (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running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). Follow the same procedure with the other three pictures. Have the class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repeat the words a few times.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3: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Point at the bubble and have pupils listen and repeat after the recording (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What’s your</a:t>
            </a:r>
          </a:p>
          <a:p>
            <a:pPr algn="l"/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hobby?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). Point at Picture </a:t>
            </a:r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a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and have pupils listen and repeat after the recording (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I like</a:t>
            </a:r>
          </a:p>
          <a:p>
            <a:pPr algn="l"/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running.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). Follow the same procedure with the other three pictures.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4: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Have pairs </a:t>
            </a:r>
            <a:r>
              <a:rPr lang="en-US" sz="1800" b="0" i="0" u="none" strike="noStrike" baseline="0" dirty="0" err="1">
                <a:solidFill>
                  <a:srgbClr val="252525"/>
                </a:solidFill>
                <a:latin typeface="MyriadPro-Regular"/>
              </a:rPr>
              <a:t>practise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 asking and answering the question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What’s your hobby? – I like</a:t>
            </a:r>
          </a:p>
          <a:p>
            <a:pPr algn="l"/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_____.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5: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Invite a few pairs to point at the pictures and say the questions and answers in front of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the class.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227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pupils do the action and say.</a:t>
            </a:r>
          </a:p>
          <a:p>
            <a:r>
              <a:rPr lang="en-US" dirty="0"/>
              <a:t>Set group competition to make it more interesting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86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shows 4 pictures on the board and asks pupils to practice more.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97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1: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Draw pupils’ attention to the picture. Tell them about the activity. Ask questions to help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them understand the context (see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Input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).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2: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Put pupils into pairs and encourage them to ask and answer questions using the target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sentence patterns. Go around the classroom to offer support where necessary.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3: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Invite some pairs to stand up to perform their exchanges.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27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1: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Draw pupils’ attention to the picture. Tell them about the activity. Ask questions to help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them understand the context (see </a:t>
            </a:r>
            <a:r>
              <a:rPr lang="en-US" sz="1800" b="0" i="1" u="none" strike="noStrike" baseline="0" dirty="0">
                <a:solidFill>
                  <a:srgbClr val="252525"/>
                </a:solidFill>
                <a:latin typeface="MyriadPro-It"/>
              </a:rPr>
              <a:t>Input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).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2: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Put pupils into pairs and encourage them to ask and answer questions using the target</a:t>
            </a:r>
          </a:p>
          <a:p>
            <a:pPr algn="l"/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sentence patterns. Go around the classroom to offer support where necessary.</a:t>
            </a:r>
          </a:p>
          <a:p>
            <a:pPr algn="l"/>
            <a:r>
              <a:rPr lang="en-US" sz="1800" b="1" i="0" u="none" strike="noStrike" baseline="0" dirty="0">
                <a:solidFill>
                  <a:srgbClr val="252525"/>
                </a:solidFill>
                <a:latin typeface="MyriadPro-Bold"/>
              </a:rPr>
              <a:t>Step 3: </a:t>
            </a:r>
            <a:r>
              <a:rPr lang="en-US" sz="1800" b="0" i="0" u="none" strike="noStrike" baseline="0" dirty="0">
                <a:solidFill>
                  <a:srgbClr val="252525"/>
                </a:solidFill>
                <a:latin typeface="MyriadPro-Regular"/>
              </a:rPr>
              <a:t>Invite some pairs to stand up to perform their exchanges.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90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 </a:t>
            </a:r>
            <a:r>
              <a:rPr lang="en-US" dirty="0"/>
              <a:t>asks sts to practice in pairs asking and </a:t>
            </a:r>
            <a:r>
              <a:rPr lang="en-US" dirty="0" smtClean="0"/>
              <a:t>answering.</a:t>
            </a:r>
            <a:endParaRPr lang="en-US" dirty="0"/>
          </a:p>
          <a:p>
            <a:r>
              <a:rPr lang="en-US" dirty="0" smtClean="0"/>
              <a:t>- T </a:t>
            </a:r>
            <a:r>
              <a:rPr lang="en-US" dirty="0"/>
              <a:t>asks some pairs to present in front of </a:t>
            </a:r>
            <a:r>
              <a:rPr lang="en-US" dirty="0" smtClean="0"/>
              <a:t>class.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55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 </a:t>
            </a:r>
            <a:r>
              <a:rPr lang="en-US" dirty="0"/>
              <a:t>divides class into 2 </a:t>
            </a:r>
            <a:r>
              <a:rPr lang="en-US" dirty="0" smtClean="0"/>
              <a:t>teams (</a:t>
            </a:r>
            <a:r>
              <a:rPr lang="en-US" dirty="0"/>
              <a:t>Boys and Girls).</a:t>
            </a:r>
          </a:p>
          <a:p>
            <a:r>
              <a:rPr lang="en-US" dirty="0" smtClean="0"/>
              <a:t>- Pupils </a:t>
            </a:r>
            <a:r>
              <a:rPr lang="en-US" dirty="0"/>
              <a:t>in 2 teams take turn to open the boxes to match the shadows and their original </a:t>
            </a:r>
            <a:r>
              <a:rPr lang="en-US" dirty="0" smtClean="0"/>
              <a:t>pictures</a:t>
            </a:r>
            <a:r>
              <a:rPr lang="en-US" baseline="0" dirty="0" smtClean="0"/>
              <a:t> </a:t>
            </a:r>
            <a:r>
              <a:rPr lang="en-US" dirty="0" smtClean="0"/>
              <a:t>(open</a:t>
            </a:r>
            <a:r>
              <a:rPr lang="en-US" dirty="0"/>
              <a:t>: click the numbers-close: click the red signs</a:t>
            </a:r>
            <a:r>
              <a:rPr lang="en-US" dirty="0" smtClean="0"/>
              <a:t>). </a:t>
            </a:r>
            <a:endParaRPr lang="en-US" dirty="0"/>
          </a:p>
          <a:p>
            <a:r>
              <a:rPr lang="en-US" dirty="0" smtClean="0"/>
              <a:t>- Pupils </a:t>
            </a:r>
            <a:r>
              <a:rPr lang="en-US" dirty="0"/>
              <a:t>of each team will get points if their matching is correct.</a:t>
            </a:r>
          </a:p>
          <a:p>
            <a:r>
              <a:rPr lang="en-US" dirty="0" smtClean="0"/>
              <a:t>- Review </a:t>
            </a:r>
            <a:r>
              <a:rPr lang="en-US" dirty="0"/>
              <a:t>hobbies: singing, drawing, dancing, swimming.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39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Game: Lucky numbers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-T lets the pupils review the pictures of hobbies.</a:t>
            </a:r>
          </a:p>
          <a:p>
            <a:r>
              <a:rPr lang="en-US" dirty="0"/>
              <a:t>-T divides class into 2 teams.</a:t>
            </a:r>
          </a:p>
          <a:p>
            <a:r>
              <a:rPr lang="en-US" dirty="0"/>
              <a:t>-Pupils in 2 teams take turn choosing a box and answer the questions: what’s your hobby?(T can show pictures of hobbies and ask pupils to say out loud the hobbies-flashcards/pictures of hobbies)</a:t>
            </a:r>
          </a:p>
          <a:p>
            <a:r>
              <a:rPr lang="en-US" dirty="0"/>
              <a:t>-T clicks on the box to reveal the points beneath.</a:t>
            </a:r>
          </a:p>
          <a:p>
            <a:r>
              <a:rPr lang="en-US" dirty="0"/>
              <a:t>-The team with the most points is the winner.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7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lets the pupils review the pictures of hobbies. (</a:t>
            </a:r>
            <a:r>
              <a:rPr lang="en-US" dirty="0" smtClean="0"/>
              <a:t>flash cards</a:t>
            </a:r>
            <a:r>
              <a:rPr lang="en-US" dirty="0"/>
              <a:t>)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16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lets the pupils review the pictures of hobbies. (</a:t>
            </a:r>
            <a:r>
              <a:rPr lang="en-US" dirty="0" smtClean="0"/>
              <a:t>flash cards</a:t>
            </a:r>
            <a:r>
              <a:rPr lang="en-US" dirty="0"/>
              <a:t>)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84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 </a:t>
            </a:r>
            <a:r>
              <a:rPr lang="en-US" dirty="0"/>
              <a:t>divides class into 2 teams.</a:t>
            </a:r>
          </a:p>
          <a:p>
            <a:r>
              <a:rPr lang="en-US" dirty="0" smtClean="0"/>
              <a:t>- Pupils </a:t>
            </a:r>
            <a:r>
              <a:rPr lang="en-US" dirty="0"/>
              <a:t>in 2 teams take turn choosing a box and answer the questions: </a:t>
            </a:r>
            <a:r>
              <a:rPr lang="en-US" i="1" dirty="0" smtClean="0"/>
              <a:t>What’s your hobby? </a:t>
            </a:r>
            <a:r>
              <a:rPr lang="en-US" dirty="0" smtClean="0"/>
              <a:t>(T </a:t>
            </a:r>
            <a:r>
              <a:rPr lang="en-US" dirty="0"/>
              <a:t>uses </a:t>
            </a:r>
            <a:r>
              <a:rPr lang="en-US" dirty="0" smtClean="0"/>
              <a:t>flash cards </a:t>
            </a:r>
            <a:r>
              <a:rPr lang="en-US" dirty="0"/>
              <a:t>of hobbies and ask pupils to say out loud the </a:t>
            </a:r>
            <a:r>
              <a:rPr lang="en-US" dirty="0" smtClean="0"/>
              <a:t>hobbies-flash cards/ pictures </a:t>
            </a:r>
            <a:r>
              <a:rPr lang="en-US" dirty="0"/>
              <a:t>of hobbies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- T </a:t>
            </a:r>
            <a:r>
              <a:rPr lang="en-US" dirty="0"/>
              <a:t>clicks on the box to reveal the points beneath.</a:t>
            </a:r>
          </a:p>
          <a:p>
            <a:r>
              <a:rPr lang="en-US" dirty="0" smtClean="0"/>
              <a:t>- The </a:t>
            </a:r>
            <a:r>
              <a:rPr lang="en-US" dirty="0"/>
              <a:t>team with the most points is the winner.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03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Jigsaw puzzle: </a:t>
            </a:r>
          </a:p>
          <a:p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on the puzzles and let the pupils get when the pictures of hobbies revealed.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10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Jigsaw puzzle: </a:t>
            </a:r>
          </a:p>
          <a:p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on the puzzles and let the pupils get when the pictures of hobbies revealed.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28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Jigsaw puzzle: </a:t>
            </a:r>
          </a:p>
          <a:p>
            <a:r>
              <a:rPr lang="en-US" dirty="0" smtClean="0"/>
              <a:t>Click </a:t>
            </a:r>
            <a:r>
              <a:rPr lang="en-US" dirty="0"/>
              <a:t>on the puzzles and let the pupils get when the pictures of hobbies revealed.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38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Jigsaw puzzle: </a:t>
            </a:r>
          </a:p>
          <a:p>
            <a:r>
              <a:rPr lang="en-US" dirty="0" smtClean="0"/>
              <a:t>Click </a:t>
            </a:r>
            <a:r>
              <a:rPr lang="en-US" dirty="0"/>
              <a:t>on the puzzles and let the pupils get when the pictures of hobbies revealed.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2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Jigsaw puzzle: </a:t>
            </a:r>
          </a:p>
          <a:p>
            <a:r>
              <a:rPr lang="en-US" dirty="0" smtClean="0"/>
              <a:t>Click </a:t>
            </a:r>
            <a:r>
              <a:rPr lang="en-US" dirty="0"/>
              <a:t>on the puzzles and let the pupils get when the pictures of hobbies revealed.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39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Jigsaw puzzle: </a:t>
            </a:r>
          </a:p>
          <a:p>
            <a:r>
              <a:rPr lang="en-US" dirty="0" smtClean="0"/>
              <a:t>Click </a:t>
            </a:r>
            <a:r>
              <a:rPr lang="en-US" dirty="0"/>
              <a:t>on the puzzles and let the pupils get when the pictures of hobbies revealed.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 shows the shadows with their pictures and say the words and gives sentences: “They </a:t>
            </a:r>
            <a:r>
              <a:rPr lang="en-US" dirty="0" smtClean="0"/>
              <a:t>are _____.”, </a:t>
            </a:r>
            <a:r>
              <a:rPr lang="en-US" dirty="0"/>
              <a:t>“She </a:t>
            </a:r>
            <a:r>
              <a:rPr lang="en-US" dirty="0" smtClean="0"/>
              <a:t>is _____.”, </a:t>
            </a:r>
            <a:r>
              <a:rPr lang="en-US" dirty="0"/>
              <a:t>“He </a:t>
            </a:r>
            <a:r>
              <a:rPr lang="en-US" dirty="0" smtClean="0"/>
              <a:t>is</a:t>
            </a:r>
            <a:r>
              <a:rPr lang="en-US" baseline="0" dirty="0" smtClean="0"/>
              <a:t> </a:t>
            </a:r>
            <a:r>
              <a:rPr lang="en-US" dirty="0" smtClean="0"/>
              <a:t>_____.”.</a:t>
            </a:r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0130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Jigsaw puzzle: </a:t>
            </a:r>
          </a:p>
          <a:p>
            <a:r>
              <a:rPr lang="en-US" dirty="0" smtClean="0"/>
              <a:t>Click </a:t>
            </a:r>
            <a:r>
              <a:rPr lang="en-US" dirty="0"/>
              <a:t>on the puzzles and let the pupils get when the pictures of hobbies revealed.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3E962-EBE5-4F59-B7FD-1259C1969B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5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 shows the shadows with their pictures and say the words and gives sentences: “They </a:t>
            </a:r>
            <a:r>
              <a:rPr lang="en-US" dirty="0" smtClean="0"/>
              <a:t>are _____.”, </a:t>
            </a:r>
            <a:r>
              <a:rPr lang="en-US" dirty="0"/>
              <a:t>“She </a:t>
            </a:r>
            <a:r>
              <a:rPr lang="en-US" dirty="0" smtClean="0"/>
              <a:t>is _____.”, </a:t>
            </a:r>
            <a:r>
              <a:rPr lang="en-US" dirty="0"/>
              <a:t>“He </a:t>
            </a:r>
            <a:r>
              <a:rPr lang="en-US" dirty="0" smtClean="0"/>
              <a:t>is _____.”.</a:t>
            </a:r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90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 shows the shadows with their pictures and say the words and gives sentences: “They </a:t>
            </a:r>
            <a:r>
              <a:rPr lang="en-US" dirty="0" smtClean="0"/>
              <a:t>are _____.”, </a:t>
            </a:r>
            <a:r>
              <a:rPr lang="en-US" dirty="0"/>
              <a:t>“She </a:t>
            </a:r>
            <a:r>
              <a:rPr lang="en-US" dirty="0" smtClean="0"/>
              <a:t>is_____.”, </a:t>
            </a:r>
            <a:r>
              <a:rPr lang="en-US" dirty="0"/>
              <a:t>“He </a:t>
            </a:r>
            <a:r>
              <a:rPr lang="en-US" dirty="0" smtClean="0"/>
              <a:t>is _____.”.</a:t>
            </a:r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62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shows the shadows with their pictures and say the words and gives sentences: “They </a:t>
            </a:r>
            <a:r>
              <a:rPr lang="en-US" dirty="0" smtClean="0"/>
              <a:t>are _____.”, </a:t>
            </a:r>
            <a:r>
              <a:rPr lang="en-US" dirty="0"/>
              <a:t>“She </a:t>
            </a:r>
            <a:r>
              <a:rPr lang="en-US" dirty="0" smtClean="0"/>
              <a:t>is _____.”, </a:t>
            </a:r>
            <a:r>
              <a:rPr lang="en-US" dirty="0"/>
              <a:t>“He </a:t>
            </a:r>
            <a:r>
              <a:rPr lang="en-US" dirty="0" smtClean="0"/>
              <a:t>is _____.”.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66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shows the shadows with their pictures and say the words and gives sentences: “They </a:t>
            </a:r>
            <a:r>
              <a:rPr lang="en-US" dirty="0" smtClean="0"/>
              <a:t>are _____.”, </a:t>
            </a:r>
            <a:r>
              <a:rPr lang="en-US" dirty="0"/>
              <a:t>“She </a:t>
            </a:r>
            <a:r>
              <a:rPr lang="en-US" dirty="0" smtClean="0"/>
              <a:t>is _____.”, </a:t>
            </a:r>
            <a:r>
              <a:rPr lang="en-US" dirty="0"/>
              <a:t>“He </a:t>
            </a:r>
            <a:r>
              <a:rPr lang="en-US" dirty="0" smtClean="0"/>
              <a:t>is _____.”.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0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shows the shadows with their pictures and say the words and gives sentences: “They </a:t>
            </a:r>
            <a:r>
              <a:rPr lang="en-US" dirty="0" smtClean="0"/>
              <a:t>are _____.”, </a:t>
            </a:r>
            <a:r>
              <a:rPr lang="en-US" dirty="0"/>
              <a:t>“She </a:t>
            </a:r>
            <a:r>
              <a:rPr lang="en-US" dirty="0" smtClean="0"/>
              <a:t>is _____.”, </a:t>
            </a:r>
            <a:r>
              <a:rPr lang="en-US" dirty="0"/>
              <a:t>“He </a:t>
            </a:r>
            <a:r>
              <a:rPr lang="en-US" dirty="0" smtClean="0"/>
              <a:t>is _____.”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891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asks pupils to open their SB/36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60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0.emf"/><Relationship Id="rId2" Type="http://schemas.openxmlformats.org/officeDocument/2006/relationships/image" Target="../media/image5.png"/><Relationship Id="rId16" Type="http://schemas.openxmlformats.org/officeDocument/2006/relationships/image" Target="../media/image24.sv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7.svg"/><Relationship Id="rId14" Type="http://schemas.openxmlformats.org/officeDocument/2006/relationships/image" Target="../media/image22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5E75179-8D8B-414D-AD55-25D600C45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9B7F3A69-5403-4FA5-9AEB-542C74C00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173EC00-58FA-46F3-822F-7D2C7788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0F9-8673-4760-86FE-68A75DD2D89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7B54A94-2962-4A05-8CE5-C62A48A73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B20B583-5C64-49DE-9283-E41F8745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9FC8-086D-4F81-A2C8-997A1D2C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5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69EC45A-EC07-4D14-A3A7-4F20FBC4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CD1BDA6-35B2-4D9A-9005-952661596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5A72DF1-FA72-44A3-BD14-25B488CC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0F9-8673-4760-86FE-68A75DD2D89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7C65686-1311-4105-8D28-1E5C66B6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336C96D-A95D-41F2-B999-145D4188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9FC8-086D-4F81-A2C8-997A1D2C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9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C5FEED26-5031-46BF-8B0B-C43C4321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DF73C59E-692C-4043-B113-EBCB068AC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F292D11-963D-4755-A651-26264D26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0F9-8673-4760-86FE-68A75DD2D89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29B6620-20E0-4AAA-961C-5329AE40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4C633D3-7650-4AD5-ACD6-B2BAD652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9FC8-086D-4F81-A2C8-997A1D2C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26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Yuvarlatılmış Dikdörtgen">
            <a:extLst>
              <a:ext uri="{FF2B5EF4-FFF2-40B4-BE49-F238E27FC236}">
                <a16:creationId xmlns:a16="http://schemas.microsoft.com/office/drawing/2014/main" xmlns="" id="{82E93450-0808-43AF-8B9D-C6B6BB18EB21}"/>
              </a:ext>
            </a:extLst>
          </p:cNvPr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10 Yuvarlatılmış Dikdörtgen">
            <a:extLst>
              <a:ext uri="{FF2B5EF4-FFF2-40B4-BE49-F238E27FC236}">
                <a16:creationId xmlns:a16="http://schemas.microsoft.com/office/drawing/2014/main" xmlns="" id="{38B642BE-E4CB-4157-9831-E51CB9C3DE78}"/>
              </a:ext>
            </a:extLst>
          </p:cNvPr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7" name="18 Veri Yer Tutucusu">
            <a:extLst>
              <a:ext uri="{FF2B5EF4-FFF2-40B4-BE49-F238E27FC236}">
                <a16:creationId xmlns:a16="http://schemas.microsoft.com/office/drawing/2014/main" xmlns="" id="{C9381BF3-C41F-4088-8C6A-CF8076C6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3C42D8-6924-4FF6-AF2B-C3A1570D8C60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8" name="7 Altbilgi Yer Tutucusu">
            <a:extLst>
              <a:ext uri="{FF2B5EF4-FFF2-40B4-BE49-F238E27FC236}">
                <a16:creationId xmlns:a16="http://schemas.microsoft.com/office/drawing/2014/main" xmlns="" id="{441731B9-6A7E-465D-A797-AA543F59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10 Slayt Numarası Yer Tutucusu">
            <a:extLst>
              <a:ext uri="{FF2B5EF4-FFF2-40B4-BE49-F238E27FC236}">
                <a16:creationId xmlns:a16="http://schemas.microsoft.com/office/drawing/2014/main" xmlns="" id="{95155088-062D-4522-B21D-3F960868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7B300-F2BA-4510-9632-9F7DE4641FDA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06257256"/>
      </p:ext>
    </p:extLst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24 Veri Yer Tutucusu">
            <a:extLst>
              <a:ext uri="{FF2B5EF4-FFF2-40B4-BE49-F238E27FC236}">
                <a16:creationId xmlns:a16="http://schemas.microsoft.com/office/drawing/2014/main" xmlns="" id="{0EA7083C-EE2C-4D40-AB9C-D2533C7D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977C-D623-4D49-B62B-7D1A93920E79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5" name="17 Altbilgi Yer Tutucusu">
            <a:extLst>
              <a:ext uri="{FF2B5EF4-FFF2-40B4-BE49-F238E27FC236}">
                <a16:creationId xmlns:a16="http://schemas.microsoft.com/office/drawing/2014/main" xmlns="" id="{8C32AC14-2BE2-4554-A057-ED1E53734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>
            <a:extLst>
              <a:ext uri="{FF2B5EF4-FFF2-40B4-BE49-F238E27FC236}">
                <a16:creationId xmlns:a16="http://schemas.microsoft.com/office/drawing/2014/main" xmlns="" id="{11448DAA-0823-42DA-968D-2BACC573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165C2-3ADA-446A-B549-1AF056172DB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5952664"/>
      </p:ext>
    </p:extLst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Yuvarlatılmış Dikdörtgen">
            <a:extLst>
              <a:ext uri="{FF2B5EF4-FFF2-40B4-BE49-F238E27FC236}">
                <a16:creationId xmlns:a16="http://schemas.microsoft.com/office/drawing/2014/main" xmlns="" id="{C2286899-CB5D-4CE2-B112-839788C72C88}"/>
              </a:ext>
            </a:extLst>
          </p:cNvPr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10 Yuvarlatılmış Dikdörtgen">
            <a:extLst>
              <a:ext uri="{FF2B5EF4-FFF2-40B4-BE49-F238E27FC236}">
                <a16:creationId xmlns:a16="http://schemas.microsoft.com/office/drawing/2014/main" xmlns="" id="{641F0736-DD4F-4D79-A051-293D985A2AE3}"/>
              </a:ext>
            </a:extLst>
          </p:cNvPr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3 Veri Yer Tutucusu">
            <a:extLst>
              <a:ext uri="{FF2B5EF4-FFF2-40B4-BE49-F238E27FC236}">
                <a16:creationId xmlns:a16="http://schemas.microsoft.com/office/drawing/2014/main" xmlns="" id="{3ABD28F2-C831-4347-967E-98752CD4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E6E099-6131-422D-9F13-681E5A8B39B1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7" name="4 Altbilgi Yer Tutucusu">
            <a:extLst>
              <a:ext uri="{FF2B5EF4-FFF2-40B4-BE49-F238E27FC236}">
                <a16:creationId xmlns:a16="http://schemas.microsoft.com/office/drawing/2014/main" xmlns="" id="{71FE2E64-AC26-4522-A17D-4655272F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5 Slayt Numarası Yer Tutucusu">
            <a:extLst>
              <a:ext uri="{FF2B5EF4-FFF2-40B4-BE49-F238E27FC236}">
                <a16:creationId xmlns:a16="http://schemas.microsoft.com/office/drawing/2014/main" xmlns="" id="{9EF03123-BD99-4F0E-8ADE-AC404890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D11D7-02DF-47D6-BEB1-3B2F461F5453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681319095"/>
      </p:ext>
    </p:extLst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24 Veri Yer Tutucusu">
            <a:extLst>
              <a:ext uri="{FF2B5EF4-FFF2-40B4-BE49-F238E27FC236}">
                <a16:creationId xmlns:a16="http://schemas.microsoft.com/office/drawing/2014/main" xmlns="" id="{22A9D7DB-1B7E-4F9F-BA19-FF0FA6E8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2B622-CC90-4BA7-ACEC-0C2F8188551E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6" name="17 Altbilgi Yer Tutucusu">
            <a:extLst>
              <a:ext uri="{FF2B5EF4-FFF2-40B4-BE49-F238E27FC236}">
                <a16:creationId xmlns:a16="http://schemas.microsoft.com/office/drawing/2014/main" xmlns="" id="{DCDE258C-3A89-4ADD-97EC-967951F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4 Slayt Numarası Yer Tutucusu">
            <a:extLst>
              <a:ext uri="{FF2B5EF4-FFF2-40B4-BE49-F238E27FC236}">
                <a16:creationId xmlns:a16="http://schemas.microsoft.com/office/drawing/2014/main" xmlns="" id="{071201D1-2663-49EF-ADDC-46E9371D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2CFD9-8F4F-411B-97AA-44627AE069D2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501187903"/>
      </p:ext>
    </p:extLst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24 Veri Yer Tutucusu">
            <a:extLst>
              <a:ext uri="{FF2B5EF4-FFF2-40B4-BE49-F238E27FC236}">
                <a16:creationId xmlns:a16="http://schemas.microsoft.com/office/drawing/2014/main" xmlns="" id="{A5004162-B45F-471C-A397-EE45D423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36F6-3DD9-4AD7-9344-97F430CA2740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8" name="17 Altbilgi Yer Tutucusu">
            <a:extLst>
              <a:ext uri="{FF2B5EF4-FFF2-40B4-BE49-F238E27FC236}">
                <a16:creationId xmlns:a16="http://schemas.microsoft.com/office/drawing/2014/main" xmlns="" id="{3197DDAD-B110-4186-A3E7-42CCBE10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4 Slayt Numarası Yer Tutucusu">
            <a:extLst>
              <a:ext uri="{FF2B5EF4-FFF2-40B4-BE49-F238E27FC236}">
                <a16:creationId xmlns:a16="http://schemas.microsoft.com/office/drawing/2014/main" xmlns="" id="{DB5A2E49-2BD5-4A1E-AC1B-78B39A037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84594-44A7-4870-A537-39EAEE1B6A6C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76674050"/>
      </p:ext>
    </p:extLst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4 Veri Yer Tutucusu">
            <a:extLst>
              <a:ext uri="{FF2B5EF4-FFF2-40B4-BE49-F238E27FC236}">
                <a16:creationId xmlns:a16="http://schemas.microsoft.com/office/drawing/2014/main" xmlns="" id="{EAE03B75-6A9A-43D1-980F-ED0956A5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B2F3-13AD-4E4F-A020-86FF31EF62BF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4" name="17 Altbilgi Yer Tutucusu">
            <a:extLst>
              <a:ext uri="{FF2B5EF4-FFF2-40B4-BE49-F238E27FC236}">
                <a16:creationId xmlns:a16="http://schemas.microsoft.com/office/drawing/2014/main" xmlns="" id="{9A9099AA-ADAD-4BEF-81DE-B194D52A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>
            <a:extLst>
              <a:ext uri="{FF2B5EF4-FFF2-40B4-BE49-F238E27FC236}">
                <a16:creationId xmlns:a16="http://schemas.microsoft.com/office/drawing/2014/main" xmlns="" id="{D9DBB1F9-4F3A-4801-A74F-2CD4B144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E4282-8697-4B18-9168-B1A0E4FCD133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986034859"/>
      </p:ext>
    </p:extLst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Yuvarlatılmış Dikdörtgen">
            <a:extLst>
              <a:ext uri="{FF2B5EF4-FFF2-40B4-BE49-F238E27FC236}">
                <a16:creationId xmlns:a16="http://schemas.microsoft.com/office/drawing/2014/main" xmlns="" id="{21E1F9F5-69BA-42D8-8F25-B022EC89DC77}"/>
              </a:ext>
            </a:extLst>
          </p:cNvPr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1 Veri Yer Tutucusu">
            <a:extLst>
              <a:ext uri="{FF2B5EF4-FFF2-40B4-BE49-F238E27FC236}">
                <a16:creationId xmlns:a16="http://schemas.microsoft.com/office/drawing/2014/main" xmlns="" id="{E56B7362-17D8-4EEB-8909-E11F8D4B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1CE648-6B02-43A5-9AC6-38775BAF3F27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4" name="2 Altbilgi Yer Tutucusu">
            <a:extLst>
              <a:ext uri="{FF2B5EF4-FFF2-40B4-BE49-F238E27FC236}">
                <a16:creationId xmlns:a16="http://schemas.microsoft.com/office/drawing/2014/main" xmlns="" id="{8CC024D1-202D-47CC-B36C-5C8E0668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3 Slayt Numarası Yer Tutucusu">
            <a:extLst>
              <a:ext uri="{FF2B5EF4-FFF2-40B4-BE49-F238E27FC236}">
                <a16:creationId xmlns:a16="http://schemas.microsoft.com/office/drawing/2014/main" xmlns="" id="{8CC09D86-D56D-4FDB-BA1C-A82954CD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2B450-1F0F-4E24-B9A3-BE3ADEEDB189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13895221"/>
      </p:ext>
    </p:extLst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24 Veri Yer Tutucusu">
            <a:extLst>
              <a:ext uri="{FF2B5EF4-FFF2-40B4-BE49-F238E27FC236}">
                <a16:creationId xmlns:a16="http://schemas.microsoft.com/office/drawing/2014/main" xmlns="" id="{43BE4CE9-FBF5-4F02-A0B6-79AF52B9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F054-BE6A-4B38-BAAB-8DD3DD14FCD8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6" name="17 Altbilgi Yer Tutucusu">
            <a:extLst>
              <a:ext uri="{FF2B5EF4-FFF2-40B4-BE49-F238E27FC236}">
                <a16:creationId xmlns:a16="http://schemas.microsoft.com/office/drawing/2014/main" xmlns="" id="{61CA6149-00B5-4F75-9260-40B66E8A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4 Slayt Numarası Yer Tutucusu">
            <a:extLst>
              <a:ext uri="{FF2B5EF4-FFF2-40B4-BE49-F238E27FC236}">
                <a16:creationId xmlns:a16="http://schemas.microsoft.com/office/drawing/2014/main" xmlns="" id="{3C7C94D2-E346-486D-8EB5-8DFE383F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B9D5A-4CC2-4787-A845-1A98AB58FEDD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84177131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920C4EB-7D53-4B1A-A16E-4F6E5E98F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411A1D63-F617-4D85-86B4-DBD87D127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FC861EF-D999-482F-B7D9-3641D6A3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0F9-8673-4760-86FE-68A75DD2D89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575A0A1-0B3F-4A65-8A3B-7CAB48F0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B8A6E7-EF65-4A01-8532-17762693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9FC8-086D-4F81-A2C8-997A1D2C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40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Yuvarlatılmış Dikdörtgen">
            <a:extLst>
              <a:ext uri="{FF2B5EF4-FFF2-40B4-BE49-F238E27FC236}">
                <a16:creationId xmlns:a16="http://schemas.microsoft.com/office/drawing/2014/main" xmlns="" id="{24EC6451-CFD7-4FD3-A7C9-A69B164F0FD2}"/>
              </a:ext>
            </a:extLst>
          </p:cNvPr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10 Tek Köşesi Yuvarlatılmış Dikdörtgen">
            <a:extLst>
              <a:ext uri="{FF2B5EF4-FFF2-40B4-BE49-F238E27FC236}">
                <a16:creationId xmlns:a16="http://schemas.microsoft.com/office/drawing/2014/main" xmlns="" id="{EE18FEF0-9F49-40A1-A6A5-1FA83C048EB2}"/>
              </a:ext>
            </a:extLst>
          </p:cNvPr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7" name="4 Veri Yer Tutucusu">
            <a:extLst>
              <a:ext uri="{FF2B5EF4-FFF2-40B4-BE49-F238E27FC236}">
                <a16:creationId xmlns:a16="http://schemas.microsoft.com/office/drawing/2014/main" xmlns="" id="{2F2C0456-76CB-455D-A598-01BE7384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3D26BE-A3AF-4D85-8200-E76FE99DE0B9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8" name="5 Altbilgi Yer Tutucusu">
            <a:extLst>
              <a:ext uri="{FF2B5EF4-FFF2-40B4-BE49-F238E27FC236}">
                <a16:creationId xmlns:a16="http://schemas.microsoft.com/office/drawing/2014/main" xmlns="" id="{67140B0C-52C3-4DFF-AB19-124EE5E8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6 Slayt Numarası Yer Tutucusu">
            <a:extLst>
              <a:ext uri="{FF2B5EF4-FFF2-40B4-BE49-F238E27FC236}">
                <a16:creationId xmlns:a16="http://schemas.microsoft.com/office/drawing/2014/main" xmlns="" id="{F543263E-1D4A-403E-9BAC-D4263CBA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37EF3-E8BE-4D2B-BD64-2570DD85F55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673408604"/>
      </p:ext>
    </p:extLst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24 Veri Yer Tutucusu">
            <a:extLst>
              <a:ext uri="{FF2B5EF4-FFF2-40B4-BE49-F238E27FC236}">
                <a16:creationId xmlns:a16="http://schemas.microsoft.com/office/drawing/2014/main" xmlns="" id="{B638529D-A9B3-49B9-AFB5-2F1905EE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D4D8-34A4-4406-B600-37704A1AF0FC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5" name="17 Altbilgi Yer Tutucusu">
            <a:extLst>
              <a:ext uri="{FF2B5EF4-FFF2-40B4-BE49-F238E27FC236}">
                <a16:creationId xmlns:a16="http://schemas.microsoft.com/office/drawing/2014/main" xmlns="" id="{C090A18C-7BE2-49FA-83A8-FB92035D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>
            <a:extLst>
              <a:ext uri="{FF2B5EF4-FFF2-40B4-BE49-F238E27FC236}">
                <a16:creationId xmlns:a16="http://schemas.microsoft.com/office/drawing/2014/main" xmlns="" id="{021168DA-E5DC-4528-B28E-A2A4D683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A5A23-2841-4B1E-9A10-7450BF111A73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192630515"/>
      </p:ext>
    </p:extLst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24 Veri Yer Tutucusu">
            <a:extLst>
              <a:ext uri="{FF2B5EF4-FFF2-40B4-BE49-F238E27FC236}">
                <a16:creationId xmlns:a16="http://schemas.microsoft.com/office/drawing/2014/main" xmlns="" id="{78B30098-CEAB-4C49-BC09-D9A95B66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8B9E7-99C9-4C22-9F99-38A891A442EF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5" name="17 Altbilgi Yer Tutucusu">
            <a:extLst>
              <a:ext uri="{FF2B5EF4-FFF2-40B4-BE49-F238E27FC236}">
                <a16:creationId xmlns:a16="http://schemas.microsoft.com/office/drawing/2014/main" xmlns="" id="{AE959DCE-30E5-40E1-8D8F-40FB31D9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>
            <a:extLst>
              <a:ext uri="{FF2B5EF4-FFF2-40B4-BE49-F238E27FC236}">
                <a16:creationId xmlns:a16="http://schemas.microsoft.com/office/drawing/2014/main" xmlns="" id="{94FD882B-1D41-46D8-AF6D-333C059A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C22AB-E08D-4C9B-9A37-511FA06A865D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965474488"/>
      </p:ext>
    </p:extLst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41183" y="531795"/>
            <a:ext cx="9334713" cy="56477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0539" y="1315122"/>
            <a:ext cx="6096000" cy="403412"/>
          </a:xfrm>
        </p:spPr>
        <p:txBody>
          <a:bodyPr/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0909" y="284001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0909" y="338865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0909" y="394536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0909" y="4477870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0909" y="504264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99397" y="2435678"/>
            <a:ext cx="5723518" cy="173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0538" y="1749878"/>
            <a:ext cx="6096001" cy="654456"/>
          </a:xfrm>
        </p:spPr>
        <p:txBody>
          <a:bodyPr>
            <a:normAutofit/>
          </a:bodyPr>
          <a:lstStyle>
            <a:lvl1pPr algn="ctr">
              <a:defRPr sz="4236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054703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1345370">
            <a:off x="8986697" y="695281"/>
            <a:ext cx="3041178" cy="23613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44291" y="4736051"/>
            <a:ext cx="3035954" cy="19745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1042650">
            <a:off x="798069" y="3913118"/>
            <a:ext cx="2709423" cy="23496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20891533">
            <a:off x="8504760" y="3800401"/>
            <a:ext cx="2955321" cy="21207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037711" y="326122"/>
            <a:ext cx="5907719" cy="4300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75898" y="1041022"/>
            <a:ext cx="4030267" cy="29444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336419">
            <a:off x="444495" y="694006"/>
            <a:ext cx="2331114" cy="22982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496944">
            <a:off x="778778" y="1726221"/>
            <a:ext cx="1662545" cy="2988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xmlns="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21134069">
            <a:off x="1271486" y="5096253"/>
            <a:ext cx="1662545" cy="2988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21387953">
            <a:off x="9610558" y="1669796"/>
            <a:ext cx="1662545" cy="29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953" y="2047200"/>
            <a:ext cx="3325091" cy="1298986"/>
          </a:xfrm>
        </p:spPr>
        <p:txBody>
          <a:bodyPr>
            <a:normAutofit/>
          </a:bodyPr>
          <a:lstStyle>
            <a:lvl1pPr algn="ctr">
              <a:lnSpc>
                <a:spcPts val="4765"/>
              </a:lnSpc>
              <a:defRPr sz="3883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598516" y="133932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xmlns="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953193" y="4703781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xmlns="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7546" y="5091057"/>
            <a:ext cx="2493818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xmlns="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8871758" y="4352578"/>
            <a:ext cx="1706880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xmlns="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9376756" y="129473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xmlns="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77213" y="1899857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5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xmlns="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1152698" y="5220148"/>
            <a:ext cx="2050473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6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xmlns="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8967" y="559935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xmlns="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8871758" y="4836672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4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xmlns="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9354589" y="181407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tx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xmlns="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4291" y="1621716"/>
            <a:ext cx="3103418" cy="369747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xmlns="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198226" y="5412142"/>
            <a:ext cx="1662545" cy="2988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xmlns="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20828177">
            <a:off x="8964684" y="4723814"/>
            <a:ext cx="1662545" cy="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5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72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06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66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566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6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EAF7423-C67D-41A7-9922-4469E0D2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9249A91-D066-4DF2-BEBB-79A84BC2F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DB6264C-7027-4501-9E1E-F47E5FFF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0F9-8673-4760-86FE-68A75DD2D89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DE40356-3FE8-4169-A6BB-B9C6FDE8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11BE8EB-19CD-44C3-8F89-94863943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9FC8-086D-4F81-A2C8-997A1D2C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40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40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87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38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98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39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50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30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6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7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8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FB75E03-2D9B-49D5-9123-09076ED9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988B196-681E-49F1-B48C-043DEC82B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537F1C80-E61E-46CC-9499-CE0D88754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2236C26-7EDD-4700-AA53-426C85D0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0F9-8673-4760-86FE-68A75DD2D89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10A137E-1D5A-40C8-8555-ABF013D2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B1EFD8F-EC10-4160-A562-59732E59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9FC8-086D-4F81-A2C8-997A1D2C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59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25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18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32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21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04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79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36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2DDE-9048-4AB5-865F-032FFD2540E7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2CF-0865-4C80-BFC7-EF15A2D4BE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880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2DDE-9048-4AB5-865F-032FFD2540E7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2CF-0865-4C80-BFC7-EF15A2D4BE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526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2DDE-9048-4AB5-865F-032FFD2540E7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2CF-0865-4C80-BFC7-EF15A2D4BE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95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3B8E0BC-B259-4D81-84E2-77061310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2AA1D0A4-C25F-4341-B3F1-B35DF73AB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B021C4E8-0D2D-4E52-89A2-0A80C22B4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B09420C3-5586-48E5-8766-346BF9CDC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F1BBBEE-EEC7-4BF7-B293-AF4362599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04496C3A-7C2E-49CF-B31E-83D13CF2C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0F9-8673-4760-86FE-68A75DD2D89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D785B510-42E8-440B-8CE3-7D5C507D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2F6B869D-FFAE-46E6-AD92-EA4F404B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9FC8-086D-4F81-A2C8-997A1D2C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51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2DDE-9048-4AB5-865F-032FFD2540E7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2CF-0865-4C80-BFC7-EF15A2D4BE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1801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2DDE-9048-4AB5-865F-032FFD2540E7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2CF-0865-4C80-BFC7-EF15A2D4BE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547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2DDE-9048-4AB5-865F-032FFD2540E7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2CF-0865-4C80-BFC7-EF15A2D4BE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799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2DDE-9048-4AB5-865F-032FFD2540E7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2CF-0865-4C80-BFC7-EF15A2D4BE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859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2DDE-9048-4AB5-865F-032FFD2540E7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2CF-0865-4C80-BFC7-EF15A2D4BE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3827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2DDE-9048-4AB5-865F-032FFD2540E7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2CF-0865-4C80-BFC7-EF15A2D4BE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291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2DDE-9048-4AB5-865F-032FFD2540E7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2CF-0865-4C80-BFC7-EF15A2D4BE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367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2DDE-9048-4AB5-865F-032FFD2540E7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92CF-0865-4C80-BFC7-EF15A2D4BE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98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FE8C1F1-3D16-44A7-BEF6-B7BACD47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1F047AB9-D6E8-4E5F-ACCF-7126736F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0F9-8673-4760-86FE-68A75DD2D89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B1D6112-145D-40FD-80A0-4D5FD932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BF4E6A0A-FC10-4271-8821-18516658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9FC8-086D-4F81-A2C8-997A1D2C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FDE326E7-697E-4533-A0F7-93205255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0F9-8673-4760-86FE-68A75DD2D89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7029AD2C-548B-48E9-B6EC-61EF9A446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D3676C9E-9BB3-46A3-99A1-882497A5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9FC8-086D-4F81-A2C8-997A1D2C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C1C3192-137C-4D02-9478-F8BB9BB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1D83343-9FC7-41FC-A5AB-85CC0C65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064D242-1E92-4E8A-ACD3-287FDE4E3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025D878-0A7E-4981-AEE5-FFCD3303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0F9-8673-4760-86FE-68A75DD2D89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8F7A6B92-1360-48C7-BD2F-0D092C4E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03AC471-2D24-417F-884D-7E68DB2F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9FC8-086D-4F81-A2C8-997A1D2C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47ECFF6-037B-437F-B5D2-CDCCC6F6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2E516EB8-F0BB-4F53-ACFB-8D2A1A454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76CAE727-E3B6-425F-9ED1-070B736A9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3F10745-0E9A-49B5-A800-155FC629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0F9-8673-4760-86FE-68A75DD2D89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90F280F8-48DF-4807-9F1B-25C1737E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5EDBECB5-D770-44C9-B5AD-3B5C4322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9FC8-086D-4F81-A2C8-997A1D2C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5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0CFA70AE-062F-4F4A-B7E5-E136A081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B95C6FF-9995-46A6-B8BD-1271B14CA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4CE8064-9A65-4EAA-BD8A-86B64462A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80F9-8673-4760-86FE-68A75DD2D89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381D332-CBCA-4097-BA8C-C1F2947EE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623D239-3FA9-4F0F-A3BF-98465507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39FC8-086D-4F81-A2C8-997A1D2C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0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>
            <a:extLst>
              <a:ext uri="{FF2B5EF4-FFF2-40B4-BE49-F238E27FC236}">
                <a16:creationId xmlns:a16="http://schemas.microsoft.com/office/drawing/2014/main" xmlns="" id="{73CE9ABC-F598-40F3-AA7A-4D8156F01EAC}"/>
              </a:ext>
            </a:extLst>
          </p:cNvPr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8 Yuvarlatılmış Dikdörtgen">
            <a:extLst>
              <a:ext uri="{FF2B5EF4-FFF2-40B4-BE49-F238E27FC236}">
                <a16:creationId xmlns:a16="http://schemas.microsoft.com/office/drawing/2014/main" xmlns="" id="{DAEC4B0F-141A-415E-AA8D-6DC1AD3FC294}"/>
              </a:ext>
            </a:extLst>
          </p:cNvPr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12 Başlık Yer Tutucusu">
            <a:extLst>
              <a:ext uri="{FF2B5EF4-FFF2-40B4-BE49-F238E27FC236}">
                <a16:creationId xmlns:a16="http://schemas.microsoft.com/office/drawing/2014/main" xmlns="" id="{4402BB00-670C-4AE1-AE22-271E7845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4986339"/>
            <a:ext cx="10911416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31" name="3 Metin Yer Tutucusu">
            <a:extLst>
              <a:ext uri="{FF2B5EF4-FFF2-40B4-BE49-F238E27FC236}">
                <a16:creationId xmlns:a16="http://schemas.microsoft.com/office/drawing/2014/main" xmlns="" id="{A6524269-556A-45FE-97A8-3A965157D7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0984" y="530226"/>
            <a:ext cx="1091141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  <a:endParaRPr lang="en-US" altLang="en-US"/>
          </a:p>
        </p:txBody>
      </p:sp>
      <p:sp>
        <p:nvSpPr>
          <p:cNvPr id="25" name="24 Veri Yer Tutucusu">
            <a:extLst>
              <a:ext uri="{FF2B5EF4-FFF2-40B4-BE49-F238E27FC236}">
                <a16:creationId xmlns:a16="http://schemas.microsoft.com/office/drawing/2014/main" xmlns="" id="{171D857A-C273-4E5D-8AF7-916742065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5551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30968C7-1C0F-45E5-B8B1-9539F6CD1CA1}" type="datetimeFigureOut">
              <a:rPr lang="tr-TR"/>
              <a:pPr>
                <a:defRPr/>
              </a:pPr>
              <a:t>22.07.2022</a:t>
            </a:fld>
            <a:endParaRPr lang="tr-TR"/>
          </a:p>
        </p:txBody>
      </p:sp>
      <p:sp>
        <p:nvSpPr>
          <p:cNvPr id="18" name="17 Altbilgi Yer Tutucusu">
            <a:extLst>
              <a:ext uri="{FF2B5EF4-FFF2-40B4-BE49-F238E27FC236}">
                <a16:creationId xmlns:a16="http://schemas.microsoft.com/office/drawing/2014/main" xmlns="" id="{097C5123-5807-45C2-B06A-B37A07872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83551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>
            <a:extLst>
              <a:ext uri="{FF2B5EF4-FFF2-40B4-BE49-F238E27FC236}">
                <a16:creationId xmlns:a16="http://schemas.microsoft.com/office/drawing/2014/main" xmlns="" id="{5D7CE875-1A65-4D8B-B746-8164566D9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551" y="61118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12C70"/>
                </a:solidFill>
                <a:latin typeface="Verdana" panose="020B0604030504040204" pitchFamily="34" charset="0"/>
              </a:defRPr>
            </a:lvl1pPr>
          </a:lstStyle>
          <a:p>
            <a:fld id="{097A0FB5-3D03-4AE2-B6A8-A84923726511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658237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D75B7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DD56FE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DD56FE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1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None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D5BB8E-22C4-47E5-832A-FA3E56A2FDFD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6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6854-400E-4661-91E7-B9A1DFFBC66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0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F2DDE-9048-4AB5-865F-032FFD2540E7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192CF-0865-4C80-BFC7-EF15A2D4BE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33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1.pn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73.png"/><Relationship Id="rId5" Type="http://schemas.openxmlformats.org/officeDocument/2006/relationships/image" Target="../media/image20.png"/><Relationship Id="rId10" Type="http://schemas.openxmlformats.org/officeDocument/2006/relationships/image" Target="../media/image72.png"/><Relationship Id="rId4" Type="http://schemas.openxmlformats.org/officeDocument/2006/relationships/image" Target="../media/image19.png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72.png"/><Relationship Id="rId5" Type="http://schemas.openxmlformats.org/officeDocument/2006/relationships/image" Target="../media/image20.png"/><Relationship Id="rId10" Type="http://schemas.openxmlformats.org/officeDocument/2006/relationships/image" Target="../media/image71.png"/><Relationship Id="rId4" Type="http://schemas.openxmlformats.org/officeDocument/2006/relationships/image" Target="../media/image19.png"/><Relationship Id="rId9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12" Type="http://schemas.microsoft.com/office/2007/relationships/hdphoto" Target="../media/hdphoto5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11" Type="http://schemas.openxmlformats.org/officeDocument/2006/relationships/image" Target="../media/image80.png"/><Relationship Id="rId5" Type="http://schemas.openxmlformats.org/officeDocument/2006/relationships/image" Target="../media/image7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>
            <a:extLst>
              <a:ext uri="{FF2B5EF4-FFF2-40B4-BE49-F238E27FC236}">
                <a16:creationId xmlns:a16="http://schemas.microsoft.com/office/drawing/2014/main" xmlns="" id="{7B53846B-1E44-457A-B151-FD34759469F8}"/>
              </a:ext>
            </a:extLst>
          </p:cNvPr>
          <p:cNvSpPr/>
          <p:nvPr/>
        </p:nvSpPr>
        <p:spPr>
          <a:xfrm>
            <a:off x="3763656" y="3278357"/>
            <a:ext cx="58427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AC66BB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My hobbies</a:t>
            </a:r>
            <a:endParaRPr kumimoji="0" lang="tr-TR" sz="6000" b="1" i="0" u="none" strike="noStrike" kern="120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AC66BB">
                  <a:lumMod val="75000"/>
                </a:srgbClr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3691FADD-DF2D-4CC7-864A-5554C83D54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xmlns="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FEACB60C-DAD1-4389-996E-51D4FC915CC2}"/>
              </a:ext>
            </a:extLst>
          </p:cNvPr>
          <p:cNvSpPr txBox="1"/>
          <p:nvPr/>
        </p:nvSpPr>
        <p:spPr>
          <a:xfrm>
            <a:off x="521863" y="454811"/>
            <a:ext cx="922164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5</a:t>
            </a:r>
          </a:p>
        </p:txBody>
      </p:sp>
      <p:pic>
        <p:nvPicPr>
          <p:cNvPr id="12" name="Picture 20">
            <a:extLst>
              <a:ext uri="{FF2B5EF4-FFF2-40B4-BE49-F238E27FC236}">
                <a16:creationId xmlns:a16="http://schemas.microsoft.com/office/drawing/2014/main" xmlns="" id="{50BEADEF-4E81-4733-B965-C8A35C8834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847" y="4595795"/>
            <a:ext cx="4274061" cy="1059567"/>
          </a:xfrm>
          <a:prstGeom prst="rect">
            <a:avLst/>
          </a:prstGeom>
        </p:spPr>
      </p:pic>
      <p:sp>
        <p:nvSpPr>
          <p:cNvPr id="13" name="TextBox 21">
            <a:extLst>
              <a:ext uri="{FF2B5EF4-FFF2-40B4-BE49-F238E27FC236}">
                <a16:creationId xmlns:a16="http://schemas.microsoft.com/office/drawing/2014/main" xmlns="" id="{D4611C02-B0F5-484C-AC70-13723ED4BB61}"/>
              </a:ext>
            </a:extLst>
          </p:cNvPr>
          <p:cNvSpPr txBox="1"/>
          <p:nvPr/>
        </p:nvSpPr>
        <p:spPr>
          <a:xfrm>
            <a:off x="4705170" y="4675638"/>
            <a:ext cx="30864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LESSON 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D3F20BC-8679-4F5A-A33D-02506E776912}"/>
              </a:ext>
            </a:extLst>
          </p:cNvPr>
          <p:cNvSpPr txBox="1"/>
          <p:nvPr/>
        </p:nvSpPr>
        <p:spPr>
          <a:xfrm>
            <a:off x="4516040" y="5528587"/>
            <a:ext cx="3464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Period 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C5CFDCE-464A-4E25-AF39-1D306F533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736" y="4681781"/>
            <a:ext cx="1790950" cy="1448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635020B-BEC4-4DFC-B94F-84045635A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5078" y="1999897"/>
            <a:ext cx="1771897" cy="146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0CFEF5A-3988-4B1B-97B8-6AEA99729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235" y="721436"/>
            <a:ext cx="1819529" cy="146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AEDEDD8-4491-4B27-AF61-F233058553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1149" y="1801776"/>
            <a:ext cx="1781424" cy="1476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FBE0732-56E0-4DE6-8C39-B2565019D6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8156" y="4556817"/>
            <a:ext cx="1848108" cy="148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0836E92A-84F9-4F4D-A3DD-85AE9F246C4F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400" b="1">
                <a:solidFill>
                  <a:srgbClr val="FFFFFF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walking</a:t>
            </a:r>
            <a:endParaRPr kumimoji="0" lang="en-US" sz="5400" b="1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FF00"/>
              </a:highligh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Hình ảnh 6" descr="Ảnh có chứa vật thể ngoài trời, ngôi sao, tối, bầu trời đêm&#10;&#10;Mô tả được tạo tự động">
            <a:extLst>
              <a:ext uri="{FF2B5EF4-FFF2-40B4-BE49-F238E27FC236}">
                <a16:creationId xmlns:a16="http://schemas.microsoft.com/office/drawing/2014/main" xmlns="" id="{28B2792D-97D5-4AE2-A747-8638464758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208" y="2426818"/>
            <a:ext cx="2308635" cy="3997637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3" descr="Ảnh có chứa đồ chơi, búp bê, nữ&#10;&#10;Mô tả được tạo tự động">
            <a:extLst>
              <a:ext uri="{FF2B5EF4-FFF2-40B4-BE49-F238E27FC236}">
                <a16:creationId xmlns:a16="http://schemas.microsoft.com/office/drawing/2014/main" xmlns="" id="{4FC1DD77-C52D-4E43-A8B3-54ADE8797B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714" y="2426818"/>
            <a:ext cx="230863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ECA5E6B-F6B5-4C63-830C-29E56211EF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557" y="0"/>
            <a:ext cx="5098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8322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  <a:t>2</a:t>
            </a:r>
            <a:b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r>
              <a:rPr lang="en-U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Look, listen and </a:t>
            </a:r>
            <a:r>
              <a:rPr lang="en-US" sz="48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repeat.</a:t>
            </a:r>
            <a:endParaRPr lang="en-US" sz="5000" b="1" dirty="0">
              <a:solidFill>
                <a:schemeClr val="accent3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0734AA-949C-4997-B20E-DE6CBA322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4220" y="3111638"/>
            <a:ext cx="5937780" cy="54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D3FEE99-6A5B-4A89-ACC5-ED642FC4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3004" y="1638300"/>
            <a:ext cx="10517119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D3FEE99-6A5B-4A89-ACC5-ED642FC4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13004" y="1638300"/>
            <a:ext cx="10517119" cy="3848100"/>
          </a:xfrm>
          <a:prstGeom prst="rect">
            <a:avLst/>
          </a:prstGeom>
        </p:spPr>
      </p:pic>
      <p:pic>
        <p:nvPicPr>
          <p:cNvPr id="2" name="Track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00900" y="1638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599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  <a:t>3</a:t>
            </a:r>
            <a:b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r>
              <a:rPr lang="en-U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Listen, point and </a:t>
            </a:r>
            <a:r>
              <a:rPr lang="en-US" sz="48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say.</a:t>
            </a:r>
            <a:endParaRPr lang="en-US" sz="5000" b="1" dirty="0">
              <a:solidFill>
                <a:schemeClr val="accent3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8BB77C-BBCD-4232-A9A5-519EC0B69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959" y="3781425"/>
            <a:ext cx="35623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1F757DB-73B4-43DD-A80B-4567E2D2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09" y="914400"/>
            <a:ext cx="10857015" cy="5048250"/>
          </a:xfrm>
          <a:prstGeom prst="rect">
            <a:avLst/>
          </a:prstGeom>
        </p:spPr>
      </p:pic>
      <p:pic>
        <p:nvPicPr>
          <p:cNvPr id="4" name="Track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1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87397103-01DC-4B7C-92F8-02E3052CB52F}"/>
              </a:ext>
            </a:extLst>
          </p:cNvPr>
          <p:cNvSpPr txBox="1"/>
          <p:nvPr/>
        </p:nvSpPr>
        <p:spPr>
          <a:xfrm>
            <a:off x="1219200" y="5974080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walking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BDBFB0ED-A0C9-4C6C-9DF6-FA19CA288FE7}"/>
              </a:ext>
            </a:extLst>
          </p:cNvPr>
          <p:cNvSpPr txBox="1"/>
          <p:nvPr/>
        </p:nvSpPr>
        <p:spPr>
          <a:xfrm>
            <a:off x="3934486" y="5966860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cooking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86CB16D0-3976-436B-8C0A-F493B99635FB}"/>
              </a:ext>
            </a:extLst>
          </p:cNvPr>
          <p:cNvSpPr txBox="1"/>
          <p:nvPr/>
        </p:nvSpPr>
        <p:spPr>
          <a:xfrm>
            <a:off x="6649772" y="5959640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painting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81BC2D57-A8D5-47E8-A524-0344E6DE52F3}"/>
              </a:ext>
            </a:extLst>
          </p:cNvPr>
          <p:cNvSpPr txBox="1"/>
          <p:nvPr/>
        </p:nvSpPr>
        <p:spPr>
          <a:xfrm>
            <a:off x="9365058" y="5952420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running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1A74D3-219F-4BBA-8E86-EAF369C423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29312" y="1954479"/>
            <a:ext cx="2526758" cy="3136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F92CC3-230B-4A8B-8505-686CDD4CB9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457" y="2123609"/>
            <a:ext cx="2264302" cy="2797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D755F1-1F27-44A4-AEF6-6202358E07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218" y="2073182"/>
            <a:ext cx="2104238" cy="2898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BA780B-EF0B-48E1-B814-74C0B746A5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07" y="2026659"/>
            <a:ext cx="2175811" cy="29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Teacher is Teaching in Classroom clipart - Clipart World">
            <a:extLst>
              <a:ext uri="{FF2B5EF4-FFF2-40B4-BE49-F238E27FC236}">
                <a16:creationId xmlns:a16="http://schemas.microsoft.com/office/drawing/2014/main" xmlns="" id="{CBE8A40A-032D-4444-B537-38B26CBA5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5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B5FDF7F7-300D-4F6C-919E-A6E22E048D76}"/>
              </a:ext>
            </a:extLst>
          </p:cNvPr>
          <p:cNvSpPr/>
          <p:nvPr/>
        </p:nvSpPr>
        <p:spPr>
          <a:xfrm>
            <a:off x="2280976" y="113937"/>
            <a:ext cx="1347215" cy="929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39798B2D-8E73-4B25-A4D9-F1154F171D9E}"/>
              </a:ext>
            </a:extLst>
          </p:cNvPr>
          <p:cNvSpPr/>
          <p:nvPr/>
        </p:nvSpPr>
        <p:spPr>
          <a:xfrm>
            <a:off x="3908815" y="113937"/>
            <a:ext cx="1347215" cy="929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0CF0831C-6C8A-4B3D-9935-8CFD06A130B3}"/>
              </a:ext>
            </a:extLst>
          </p:cNvPr>
          <p:cNvSpPr/>
          <p:nvPr/>
        </p:nvSpPr>
        <p:spPr>
          <a:xfrm>
            <a:off x="5536654" y="91328"/>
            <a:ext cx="1347215" cy="929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B26FE6CC-BDCF-444E-9F70-3BD8BF5ADB11}"/>
              </a:ext>
            </a:extLst>
          </p:cNvPr>
          <p:cNvSpPr/>
          <p:nvPr/>
        </p:nvSpPr>
        <p:spPr>
          <a:xfrm>
            <a:off x="7085108" y="83705"/>
            <a:ext cx="1347215" cy="929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ng bóng Lời nói: Hình bầu dục 1">
            <a:extLst>
              <a:ext uri="{FF2B5EF4-FFF2-40B4-BE49-F238E27FC236}">
                <a16:creationId xmlns:a16="http://schemas.microsoft.com/office/drawing/2014/main" xmlns="" id="{922DFFAD-71F5-4453-ADA2-EB405E96F18A}"/>
              </a:ext>
            </a:extLst>
          </p:cNvPr>
          <p:cNvSpPr/>
          <p:nvPr/>
        </p:nvSpPr>
        <p:spPr>
          <a:xfrm>
            <a:off x="9234422" y="36199"/>
            <a:ext cx="2024128" cy="1316351"/>
          </a:xfrm>
          <a:prstGeom prst="wedgeEllipseCallout">
            <a:avLst>
              <a:gd name="adj1" fmla="val -48833"/>
              <a:gd name="adj2" fmla="val 245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What’s your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hobby?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Hình ảnh 13" descr="Ảnh có chứa đồ chơi, đồ họa véc-tơ&#10;&#10;Mô tả được tạo tự động">
            <a:extLst>
              <a:ext uri="{FF2B5EF4-FFF2-40B4-BE49-F238E27FC236}">
                <a16:creationId xmlns:a16="http://schemas.microsoft.com/office/drawing/2014/main" xmlns="" id="{2D05FFF1-3B8D-40C9-8660-12A6005E74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225" y="113937"/>
            <a:ext cx="945892" cy="945238"/>
          </a:xfrm>
          <a:prstGeom prst="rect">
            <a:avLst/>
          </a:prstGeom>
        </p:spPr>
      </p:pic>
      <p:pic>
        <p:nvPicPr>
          <p:cNvPr id="15" name="Hình ảnh 14" descr="Ảnh có chứa đồ chơi, búp bê, nữ&#10;&#10;Mô tả được tạo tự động">
            <a:extLst>
              <a:ext uri="{FF2B5EF4-FFF2-40B4-BE49-F238E27FC236}">
                <a16:creationId xmlns:a16="http://schemas.microsoft.com/office/drawing/2014/main" xmlns="" id="{4B778B6F-BC2E-4E7B-A867-0103C9049D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748" y="144169"/>
            <a:ext cx="641349" cy="899422"/>
          </a:xfrm>
          <a:prstGeom prst="rect">
            <a:avLst/>
          </a:prstGeom>
        </p:spPr>
      </p:pic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76EFCAB8-C7E6-44DC-8CE9-D5A28AA96D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490" y="125700"/>
            <a:ext cx="756564" cy="887659"/>
          </a:xfrm>
          <a:prstGeom prst="rect">
            <a:avLst/>
          </a:prstGeom>
        </p:spPr>
      </p:pic>
      <p:pic>
        <p:nvPicPr>
          <p:cNvPr id="17" name="Hình ảnh 16" descr="Ảnh có chứa đồ chơi&#10;&#10;Mô tả được tạo tự động">
            <a:extLst>
              <a:ext uri="{FF2B5EF4-FFF2-40B4-BE49-F238E27FC236}">
                <a16:creationId xmlns:a16="http://schemas.microsoft.com/office/drawing/2014/main" xmlns="" id="{A853866F-1F4D-4663-B40A-4AA10697DB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085" y="67778"/>
            <a:ext cx="835071" cy="961508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FC1555AC-EB1E-4767-B929-0CA19367A7E3}"/>
              </a:ext>
            </a:extLst>
          </p:cNvPr>
          <p:cNvSpPr txBox="1"/>
          <p:nvPr/>
        </p:nvSpPr>
        <p:spPr>
          <a:xfrm>
            <a:off x="3934486" y="1121328"/>
            <a:ext cx="134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walking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FA95ED34-6F0A-45F2-A36A-8E3AED6AA51D}"/>
              </a:ext>
            </a:extLst>
          </p:cNvPr>
          <p:cNvSpPr txBox="1"/>
          <p:nvPr/>
        </p:nvSpPr>
        <p:spPr>
          <a:xfrm>
            <a:off x="5588757" y="1121328"/>
            <a:ext cx="132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cooking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39AA2B3-3B00-485F-A1D5-C86D6142B90B}"/>
              </a:ext>
            </a:extLst>
          </p:cNvPr>
          <p:cNvSpPr txBox="1"/>
          <p:nvPr/>
        </p:nvSpPr>
        <p:spPr>
          <a:xfrm>
            <a:off x="7085108" y="1111709"/>
            <a:ext cx="155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painting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83EE7978-70AB-4A00-8242-FA56F62F21B4}"/>
              </a:ext>
            </a:extLst>
          </p:cNvPr>
          <p:cNvSpPr txBox="1"/>
          <p:nvPr/>
        </p:nvSpPr>
        <p:spPr>
          <a:xfrm>
            <a:off x="2366850" y="1121328"/>
            <a:ext cx="137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running</a:t>
            </a:r>
          </a:p>
        </p:txBody>
      </p:sp>
    </p:spTree>
    <p:extLst>
      <p:ext uri="{BB962C8B-B14F-4D97-AF65-F5344CB8AC3E}">
        <p14:creationId xmlns:p14="http://schemas.microsoft.com/office/powerpoint/2010/main" val="29415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599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  <a:t>4</a:t>
            </a:r>
            <a:b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r>
              <a:rPr lang="en-U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Let’s </a:t>
            </a:r>
            <a:r>
              <a:rPr lang="en-US" sz="48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talk.</a:t>
            </a:r>
            <a:endParaRPr lang="en-US" sz="5000" b="1" dirty="0">
              <a:solidFill>
                <a:schemeClr val="accent3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E94D2C-14BE-4171-9A38-D72A101369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333" y="3300374"/>
            <a:ext cx="6985000" cy="33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90F7D-ECD7-D747-B505-79711CEE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8B8A9F-1C9D-2E43-9EA9-FDB2FF82A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462530">
            <a:off x="620890" y="1091299"/>
            <a:ext cx="2116975" cy="531894"/>
          </a:xfrm>
        </p:spPr>
        <p:txBody>
          <a:bodyPr>
            <a:noAutofit/>
          </a:bodyPr>
          <a:lstStyle/>
          <a:p>
            <a:r>
              <a:rPr lang="en-US" sz="3000" dirty="0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4EC51AE-8C2A-634E-8BC0-C5A5627C42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9815EB3-2ADF-9443-8812-46525D00F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24352">
            <a:off x="9371223" y="1078189"/>
            <a:ext cx="2116975" cy="571692"/>
          </a:xfrm>
        </p:spPr>
        <p:txBody>
          <a:bodyPr>
            <a:normAutofit/>
          </a:bodyPr>
          <a:lstStyle/>
          <a:p>
            <a:r>
              <a:rPr lang="en-US" sz="3000" dirty="0"/>
              <a:t>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A7CCACFC-4D80-9B4B-A9A3-90B221E91C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Fun corner and </a:t>
            </a:r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4526EE-F8C9-674F-9684-302D92F80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1076257">
            <a:off x="938410" y="4510091"/>
            <a:ext cx="2116975" cy="549820"/>
          </a:xfrm>
        </p:spPr>
        <p:txBody>
          <a:bodyPr>
            <a:normAutofit/>
          </a:bodyPr>
          <a:lstStyle/>
          <a:p>
            <a:r>
              <a:rPr lang="en-US" sz="3000" dirty="0"/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79FD21D-44D5-834D-BD2C-7D5CC43F9D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Look, listen and </a:t>
            </a:r>
            <a:r>
              <a:rPr lang="en-US" dirty="0" smtClean="0"/>
              <a:t>repeat.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89F5A8D-D98F-7144-8BC7-9CE06F384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7546" y="4884525"/>
            <a:ext cx="2493818" cy="561534"/>
          </a:xfrm>
        </p:spPr>
        <p:txBody>
          <a:bodyPr>
            <a:noAutofit/>
          </a:bodyPr>
          <a:lstStyle/>
          <a:p>
            <a:r>
              <a:rPr lang="en-US" sz="3000" dirty="0"/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AAB06AF-D72B-C943-BC9A-73C4485B0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Listen, point and </a:t>
            </a:r>
            <a:r>
              <a:rPr lang="en-US" dirty="0" smtClean="0"/>
              <a:t>say.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D3C0C8A-E12A-1B40-8C55-F83731930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0865409">
            <a:off x="8857696" y="4221461"/>
            <a:ext cx="1706880" cy="487627"/>
          </a:xfrm>
        </p:spPr>
        <p:txBody>
          <a:bodyPr>
            <a:noAutofit/>
          </a:bodyPr>
          <a:lstStyle/>
          <a:p>
            <a:r>
              <a:rPr lang="en-US" sz="3000" dirty="0"/>
              <a:t>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66FC23DB-1BF2-F24F-832F-BBD972F132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Let’s </a:t>
            </a:r>
            <a:r>
              <a:rPr lang="en-US" dirty="0" smtClean="0"/>
              <a:t>talk.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6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FB00780-56E8-45FC-814A-660AF0E5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52" y="652611"/>
            <a:ext cx="10719098" cy="54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21,725 Classroom Background Illustrations &amp;amp; Clip Art - iStock">
            <a:extLst>
              <a:ext uri="{FF2B5EF4-FFF2-40B4-BE49-F238E27FC236}">
                <a16:creationId xmlns:a16="http://schemas.microsoft.com/office/drawing/2014/main" xmlns="" id="{8846BEE5-F7F2-4201-A1C3-EFD348907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ong bóng Lời nói: Hình bầu dục 10">
            <a:extLst>
              <a:ext uri="{FF2B5EF4-FFF2-40B4-BE49-F238E27FC236}">
                <a16:creationId xmlns:a16="http://schemas.microsoft.com/office/drawing/2014/main" xmlns="" id="{691B4EF1-5362-492E-9D10-1AD4D8C0D810}"/>
              </a:ext>
            </a:extLst>
          </p:cNvPr>
          <p:cNvSpPr/>
          <p:nvPr/>
        </p:nvSpPr>
        <p:spPr>
          <a:xfrm>
            <a:off x="6646985" y="385449"/>
            <a:ext cx="5543491" cy="2217074"/>
          </a:xfrm>
          <a:prstGeom prst="wedgeEllipseCallout">
            <a:avLst>
              <a:gd name="adj1" fmla="val -30296"/>
              <a:gd name="adj2" fmla="val 736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What’s your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hobby?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xmlns="" id="{53885FAD-5A72-4E20-9781-2D3D148234B2}"/>
              </a:ext>
            </a:extLst>
          </p:cNvPr>
          <p:cNvSpPr/>
          <p:nvPr/>
        </p:nvSpPr>
        <p:spPr>
          <a:xfrm>
            <a:off x="1969477" y="842650"/>
            <a:ext cx="3737553" cy="1058218"/>
          </a:xfrm>
          <a:prstGeom prst="wedgeEllipseCallout">
            <a:avLst>
              <a:gd name="adj1" fmla="val 20045"/>
              <a:gd name="adj2" fmla="val 935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like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ong bóng Lời nói: Hình bầu dục 12">
            <a:extLst>
              <a:ext uri="{FF2B5EF4-FFF2-40B4-BE49-F238E27FC236}">
                <a16:creationId xmlns:a16="http://schemas.microsoft.com/office/drawing/2014/main" xmlns="" id="{C56951A3-5241-4006-84C2-B9D8A9323A31}"/>
              </a:ext>
            </a:extLst>
          </p:cNvPr>
          <p:cNvSpPr/>
          <p:nvPr/>
        </p:nvSpPr>
        <p:spPr>
          <a:xfrm>
            <a:off x="2522338" y="1902149"/>
            <a:ext cx="1968499" cy="1087751"/>
          </a:xfrm>
          <a:prstGeom prst="wedgeEllipseCallout">
            <a:avLst>
              <a:gd name="adj1" fmla="val 38110"/>
              <a:gd name="adj2" fmla="val 620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79FC1F-E801-4004-BE76-4CDBA7ADCB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739261"/>
            <a:ext cx="30480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D87F17-A4FD-47D3-BB13-533DFFA305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29457" y="3498457"/>
            <a:ext cx="1893289" cy="3358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826D72-14B4-4FF7-9464-B43859D36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388" y="2079587"/>
            <a:ext cx="1068398" cy="71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599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  <a:t>Game time</a:t>
            </a:r>
            <a:endParaRPr lang="en-US" sz="5000" b="1" dirty="0">
              <a:solidFill>
                <a:schemeClr val="accent3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D62CAE-1143-42DD-AFD0-8C4B59CCE3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187" y="3657599"/>
            <a:ext cx="5636813" cy="34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4A2BC12-AA61-4FAA-AC4E-A2C1E2D8F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222" y="2581850"/>
            <a:ext cx="1790950" cy="1448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D9AD84-B6E0-440F-94B8-FDD7BD08C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131" y="406102"/>
            <a:ext cx="1771897" cy="146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34F24F2-FBAD-425D-9750-D047B9627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324" y="486541"/>
            <a:ext cx="1819529" cy="146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18289DA-FFF9-4BDB-B0EA-3776AB8DB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119" y="2531976"/>
            <a:ext cx="1867287" cy="1547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BF8E1FF-F3C2-4F90-84FC-AA32AD6B8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977" y="2543745"/>
            <a:ext cx="1848108" cy="148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C0A0FA-EC0D-488A-B068-CD34D8425C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4134" y="430727"/>
            <a:ext cx="1763609" cy="141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9B5AECB-81D5-4431-9EF9-3C9348D945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7211" y="2581850"/>
            <a:ext cx="2028727" cy="1546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BDF4B7-8196-4C29-B1B7-CBB82B04FE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5048" y="4533345"/>
            <a:ext cx="2104805" cy="1622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C2E308-E2AE-4D08-9CE4-1824C3D90A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9329" y="4520665"/>
            <a:ext cx="2104805" cy="164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93610" y="4533345"/>
            <a:ext cx="1425475" cy="176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6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4A2BC12-AA61-4FAA-AC4E-A2C1E2D8F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028" y="2627813"/>
            <a:ext cx="1790950" cy="1448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D9AD84-B6E0-440F-94B8-FDD7BD08C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131" y="406102"/>
            <a:ext cx="1771897" cy="146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34F24F2-FBAD-425D-9750-D047B9627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324" y="486541"/>
            <a:ext cx="1819529" cy="146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18289DA-FFF9-4BDB-B0EA-3776AB8DB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245" y="2540840"/>
            <a:ext cx="1781424" cy="1476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BF8E1FF-F3C2-4F90-84FC-AA32AD6B8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778" y="4903575"/>
            <a:ext cx="1848108" cy="148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920265-1B97-46E7-A8AE-820CB84B86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6130" y="432050"/>
            <a:ext cx="1762457" cy="1521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C0A0FA-EC0D-488A-B068-CD34D8425C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277" y="2633239"/>
            <a:ext cx="1763609" cy="141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9B5AECB-81D5-4431-9EF9-3C9348D945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9427" y="2568689"/>
            <a:ext cx="2028727" cy="1546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BDF4B7-8196-4C29-B1B7-CBB82B04FE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9838" y="4750032"/>
            <a:ext cx="2104805" cy="1622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C2E308-E2AE-4D08-9CE4-1824C3D90A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7359" y="4750032"/>
            <a:ext cx="2104805" cy="164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-564572"/>
            <a:ext cx="2857143" cy="28571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017" y="2855429"/>
            <a:ext cx="2857143" cy="2857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017" y="-564573"/>
            <a:ext cx="2857143" cy="2857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4565429"/>
            <a:ext cx="2857143" cy="2857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017" y="2810579"/>
            <a:ext cx="2857143" cy="28571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1" y="4572001"/>
            <a:ext cx="2857143" cy="28571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017" y="1145429"/>
            <a:ext cx="2857143" cy="28571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017" y="1145429"/>
            <a:ext cx="2857143" cy="28571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1" y="-564572"/>
            <a:ext cx="2857143" cy="28571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017" y="2843128"/>
            <a:ext cx="2857143" cy="28571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1" y="1145429"/>
            <a:ext cx="2857143" cy="28571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016" y="4565428"/>
            <a:ext cx="2857143" cy="28571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0333" y1="38667" x2="44333" y2="64000"/>
                        <a14:foregroundMark x1="49000" y1="64667" x2="43000" y2="36667"/>
                        <a14:foregroundMark x1="45000" y1="38000" x2="55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201" y="4572001"/>
            <a:ext cx="2857143" cy="285714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0333" y1="38667" x2="44333" y2="64000"/>
                        <a14:foregroundMark x1="49000" y1="64667" x2="43000" y2="36667"/>
                        <a14:foregroundMark x1="45000" y1="38000" x2="55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430" y="4572001"/>
            <a:ext cx="2857143" cy="28571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2" y="2891278"/>
            <a:ext cx="2857143" cy="28571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528" y="-552095"/>
            <a:ext cx="2857143" cy="28571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017" y="-552095"/>
            <a:ext cx="2857143" cy="28571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917" y="1145429"/>
            <a:ext cx="2857143" cy="28571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017" y="1145428"/>
            <a:ext cx="2857143" cy="28571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016" y="2810579"/>
            <a:ext cx="2857143" cy="2857143"/>
          </a:xfrm>
          <a:prstGeom prst="rect">
            <a:avLst/>
          </a:prstGeom>
        </p:spPr>
      </p:pic>
      <p:sp>
        <p:nvSpPr>
          <p:cNvPr id="4" name="Square1"/>
          <p:cNvSpPr/>
          <p:nvPr/>
        </p:nvSpPr>
        <p:spPr>
          <a:xfrm>
            <a:off x="1588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5" name="Square2"/>
          <p:cNvSpPr/>
          <p:nvPr/>
        </p:nvSpPr>
        <p:spPr>
          <a:xfrm>
            <a:off x="2449588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Square3"/>
          <p:cNvSpPr/>
          <p:nvPr/>
        </p:nvSpPr>
        <p:spPr>
          <a:xfrm>
            <a:off x="4897588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7" name="Square4"/>
          <p:cNvSpPr/>
          <p:nvPr/>
        </p:nvSpPr>
        <p:spPr>
          <a:xfrm>
            <a:off x="7345588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8" name="Square5"/>
          <p:cNvSpPr/>
          <p:nvPr/>
        </p:nvSpPr>
        <p:spPr>
          <a:xfrm>
            <a:off x="9793588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sp>
        <p:nvSpPr>
          <p:cNvPr id="9" name="Square6"/>
          <p:cNvSpPr/>
          <p:nvPr/>
        </p:nvSpPr>
        <p:spPr>
          <a:xfrm>
            <a:off x="1588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sp>
        <p:nvSpPr>
          <p:cNvPr id="10" name="Square7"/>
          <p:cNvSpPr/>
          <p:nvPr/>
        </p:nvSpPr>
        <p:spPr>
          <a:xfrm>
            <a:off x="2449588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</a:p>
        </p:txBody>
      </p:sp>
      <p:sp>
        <p:nvSpPr>
          <p:cNvPr id="11" name="Square8"/>
          <p:cNvSpPr/>
          <p:nvPr/>
        </p:nvSpPr>
        <p:spPr>
          <a:xfrm>
            <a:off x="4897588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</a:p>
        </p:txBody>
      </p:sp>
      <p:sp>
        <p:nvSpPr>
          <p:cNvPr id="12" name="Square9"/>
          <p:cNvSpPr/>
          <p:nvPr/>
        </p:nvSpPr>
        <p:spPr>
          <a:xfrm>
            <a:off x="7345588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</a:p>
        </p:txBody>
      </p:sp>
      <p:sp>
        <p:nvSpPr>
          <p:cNvPr id="13" name="Square10"/>
          <p:cNvSpPr/>
          <p:nvPr/>
        </p:nvSpPr>
        <p:spPr>
          <a:xfrm>
            <a:off x="9793588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</a:p>
        </p:txBody>
      </p:sp>
      <p:sp>
        <p:nvSpPr>
          <p:cNvPr id="14" name="Square11"/>
          <p:cNvSpPr/>
          <p:nvPr/>
        </p:nvSpPr>
        <p:spPr>
          <a:xfrm>
            <a:off x="1588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</a:p>
        </p:txBody>
      </p:sp>
      <p:sp>
        <p:nvSpPr>
          <p:cNvPr id="15" name="Square12"/>
          <p:cNvSpPr/>
          <p:nvPr/>
        </p:nvSpPr>
        <p:spPr>
          <a:xfrm>
            <a:off x="2449588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</a:p>
        </p:txBody>
      </p:sp>
      <p:sp>
        <p:nvSpPr>
          <p:cNvPr id="16" name="Square13"/>
          <p:cNvSpPr/>
          <p:nvPr/>
        </p:nvSpPr>
        <p:spPr>
          <a:xfrm>
            <a:off x="4897588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</a:t>
            </a:r>
          </a:p>
        </p:txBody>
      </p:sp>
      <p:sp>
        <p:nvSpPr>
          <p:cNvPr id="17" name="Square14"/>
          <p:cNvSpPr/>
          <p:nvPr/>
        </p:nvSpPr>
        <p:spPr>
          <a:xfrm>
            <a:off x="7345588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14</a:t>
            </a:r>
          </a:p>
        </p:txBody>
      </p:sp>
      <p:sp>
        <p:nvSpPr>
          <p:cNvPr id="18" name="Square15"/>
          <p:cNvSpPr/>
          <p:nvPr/>
        </p:nvSpPr>
        <p:spPr>
          <a:xfrm>
            <a:off x="9793588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</a:t>
            </a:r>
          </a:p>
        </p:txBody>
      </p:sp>
      <p:sp>
        <p:nvSpPr>
          <p:cNvPr id="19" name="Square16"/>
          <p:cNvSpPr/>
          <p:nvPr/>
        </p:nvSpPr>
        <p:spPr>
          <a:xfrm>
            <a:off x="1588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16</a:t>
            </a:r>
          </a:p>
        </p:txBody>
      </p:sp>
      <p:sp>
        <p:nvSpPr>
          <p:cNvPr id="20" name="Square17"/>
          <p:cNvSpPr/>
          <p:nvPr/>
        </p:nvSpPr>
        <p:spPr>
          <a:xfrm>
            <a:off x="2449588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</a:t>
            </a:r>
          </a:p>
        </p:txBody>
      </p:sp>
      <p:sp>
        <p:nvSpPr>
          <p:cNvPr id="21" name="Square18"/>
          <p:cNvSpPr/>
          <p:nvPr/>
        </p:nvSpPr>
        <p:spPr>
          <a:xfrm>
            <a:off x="4897588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18</a:t>
            </a:r>
          </a:p>
        </p:txBody>
      </p:sp>
      <p:sp>
        <p:nvSpPr>
          <p:cNvPr id="22" name="Square19"/>
          <p:cNvSpPr/>
          <p:nvPr/>
        </p:nvSpPr>
        <p:spPr>
          <a:xfrm>
            <a:off x="7345588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19</a:t>
            </a:r>
          </a:p>
        </p:txBody>
      </p:sp>
      <p:sp>
        <p:nvSpPr>
          <p:cNvPr id="23" name="Square20"/>
          <p:cNvSpPr/>
          <p:nvPr/>
        </p:nvSpPr>
        <p:spPr>
          <a:xfrm>
            <a:off x="9793588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568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24694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  <a:t>5</a:t>
            </a:r>
            <a:b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r>
              <a:rPr lang="en-U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Fun corner</a:t>
            </a:r>
            <a:br>
              <a:rPr lang="en-U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</a:br>
            <a:r>
              <a:rPr lang="en-U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and </a:t>
            </a:r>
            <a:br>
              <a:rPr lang="en-US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Wrap-up</a:t>
            </a:r>
            <a:endParaRPr lang="en-US" sz="5000" b="1" dirty="0">
              <a:solidFill>
                <a:schemeClr val="accent3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F7C8F3-D7A2-4212-81D1-EB87A6649F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83200" y="3411496"/>
            <a:ext cx="6908800" cy="344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41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23A7EE-C0ED-423E-9F62-906C20FF5D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736" y="1402473"/>
            <a:ext cx="6227233" cy="4151489"/>
          </a:xfrm>
          <a:prstGeom prst="rect">
            <a:avLst/>
          </a:prstGeom>
        </p:spPr>
      </p:pic>
      <p:sp>
        <p:nvSpPr>
          <p:cNvPr id="29" name="Puzzle2">
            <a:extLst>
              <a:ext uri="{FF2B5EF4-FFF2-40B4-BE49-F238E27FC236}">
                <a16:creationId xmlns:a16="http://schemas.microsoft.com/office/drawing/2014/main" xmlns="" id="{B9AEDA13-CF0D-463D-A138-291461A1C93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45937" y="45113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Puzzle8">
            <a:extLst>
              <a:ext uri="{FF2B5EF4-FFF2-40B4-BE49-F238E27FC236}">
                <a16:creationId xmlns:a16="http://schemas.microsoft.com/office/drawing/2014/main" xmlns="" id="{56013F19-00B8-49CF-9B1C-2F945F4FC20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18178" y="1542696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Puzzle7">
            <a:extLst>
              <a:ext uri="{FF2B5EF4-FFF2-40B4-BE49-F238E27FC236}">
                <a16:creationId xmlns:a16="http://schemas.microsoft.com/office/drawing/2014/main" xmlns="" id="{335ED4A6-D1B2-4596-B73C-8BC25193006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009851" y="1519615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2" name="Puzzle1">
            <a:extLst>
              <a:ext uri="{FF2B5EF4-FFF2-40B4-BE49-F238E27FC236}">
                <a16:creationId xmlns:a16="http://schemas.microsoft.com/office/drawing/2014/main" xmlns="" id="{136EBF65-B73E-43F0-B01D-A5C8C744FC9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24000" y="666957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Puzzle14">
            <a:extLst>
              <a:ext uri="{FF2B5EF4-FFF2-40B4-BE49-F238E27FC236}">
                <a16:creationId xmlns:a16="http://schemas.microsoft.com/office/drawing/2014/main" xmlns="" id="{9D474CDB-2F6A-44B2-9ACB-C1CFAE40BA9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27454" y="27301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Puzzle20">
            <a:extLst>
              <a:ext uri="{FF2B5EF4-FFF2-40B4-BE49-F238E27FC236}">
                <a16:creationId xmlns:a16="http://schemas.microsoft.com/office/drawing/2014/main" xmlns="" id="{099F00F2-B998-4D9B-9AB9-F1FBAE3168D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99695" y="422775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Puzzle19">
            <a:extLst>
              <a:ext uri="{FF2B5EF4-FFF2-40B4-BE49-F238E27FC236}">
                <a16:creationId xmlns:a16="http://schemas.microsoft.com/office/drawing/2014/main" xmlns="" id="{8739B751-E684-4DC0-94F8-ECB96AAF1C3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991368" y="42046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Puzzle13">
            <a:extLst>
              <a:ext uri="{FF2B5EF4-FFF2-40B4-BE49-F238E27FC236}">
                <a16:creationId xmlns:a16="http://schemas.microsoft.com/office/drawing/2014/main" xmlns="" id="{85A7D0F8-67F6-4FC5-BF63-E958340FA17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05517" y="33520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Puzzle16">
            <a:extLst>
              <a:ext uri="{FF2B5EF4-FFF2-40B4-BE49-F238E27FC236}">
                <a16:creationId xmlns:a16="http://schemas.microsoft.com/office/drawing/2014/main" xmlns="" id="{5F10A5BB-DEBD-4C55-AF92-26690B88270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30975" y="2716458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Puzzle22">
            <a:extLst>
              <a:ext uri="{FF2B5EF4-FFF2-40B4-BE49-F238E27FC236}">
                <a16:creationId xmlns:a16="http://schemas.microsoft.com/office/drawing/2014/main" xmlns="" id="{2E0DBF03-C77E-48E5-8A64-2F77C8D6400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03216" y="4214041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Puzzle21">
            <a:extLst>
              <a:ext uri="{FF2B5EF4-FFF2-40B4-BE49-F238E27FC236}">
                <a16:creationId xmlns:a16="http://schemas.microsoft.com/office/drawing/2014/main" xmlns="" id="{384E5845-24F9-4C6F-BABC-E5971204807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94889" y="419096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Puzzle15">
            <a:extLst>
              <a:ext uri="{FF2B5EF4-FFF2-40B4-BE49-F238E27FC236}">
                <a16:creationId xmlns:a16="http://schemas.microsoft.com/office/drawing/2014/main" xmlns="" id="{644D373A-17EF-4DA5-8E24-91A0FBDD6DE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09038" y="3338302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1" name="Puzzle4">
            <a:extLst>
              <a:ext uri="{FF2B5EF4-FFF2-40B4-BE49-F238E27FC236}">
                <a16:creationId xmlns:a16="http://schemas.microsoft.com/office/drawing/2014/main" xmlns="" id="{02FF3B70-EE94-4EC8-961A-721D6FD775E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49458" y="358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Puzzle10">
            <a:extLst>
              <a:ext uri="{FF2B5EF4-FFF2-40B4-BE49-F238E27FC236}">
                <a16:creationId xmlns:a16="http://schemas.microsoft.com/office/drawing/2014/main" xmlns="" id="{A85D5A68-83B0-44AD-BD87-468EC44F878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03215" y="1532351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Puzzle9">
            <a:extLst>
              <a:ext uri="{FF2B5EF4-FFF2-40B4-BE49-F238E27FC236}">
                <a16:creationId xmlns:a16="http://schemas.microsoft.com/office/drawing/2014/main" xmlns="" id="{86BC2185-95FA-4DDA-81F1-E5AA5CE6F81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13372" y="15103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Puzzle3">
            <a:extLst>
              <a:ext uri="{FF2B5EF4-FFF2-40B4-BE49-F238E27FC236}">
                <a16:creationId xmlns:a16="http://schemas.microsoft.com/office/drawing/2014/main" xmlns="" id="{4957A514-DFE1-43A4-94ED-7ABE24F344D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27521" y="6577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Puzzle6">
            <a:extLst>
              <a:ext uri="{FF2B5EF4-FFF2-40B4-BE49-F238E27FC236}">
                <a16:creationId xmlns:a16="http://schemas.microsoft.com/office/drawing/2014/main" xmlns="" id="{ED9B5165-59FA-4AC4-8D55-B6AD6DB25A2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763449" y="358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4" name="Puzzle12">
            <a:extLst>
              <a:ext uri="{FF2B5EF4-FFF2-40B4-BE49-F238E27FC236}">
                <a16:creationId xmlns:a16="http://schemas.microsoft.com/office/drawing/2014/main" xmlns="" id="{28509632-FCCB-4041-B6E7-D9EFDDC709F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335690" y="153345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9" name="Puzzle11">
            <a:extLst>
              <a:ext uri="{FF2B5EF4-FFF2-40B4-BE49-F238E27FC236}">
                <a16:creationId xmlns:a16="http://schemas.microsoft.com/office/drawing/2014/main" xmlns="" id="{87319522-1581-4EA9-BADA-D4007C71CDA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16363" y="150324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4" name="Puzzle5">
            <a:extLst>
              <a:ext uri="{FF2B5EF4-FFF2-40B4-BE49-F238E27FC236}">
                <a16:creationId xmlns:a16="http://schemas.microsoft.com/office/drawing/2014/main" xmlns="" id="{2FF25CB6-9FAA-4A26-81FF-92B6E79B939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41512" y="6577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9" name="Puzzle18">
            <a:extLst>
              <a:ext uri="{FF2B5EF4-FFF2-40B4-BE49-F238E27FC236}">
                <a16:creationId xmlns:a16="http://schemas.microsoft.com/office/drawing/2014/main" xmlns="" id="{0C946330-27D0-4E7C-8089-EE9D9837470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748367" y="2707218"/>
            <a:ext cx="1470751" cy="2055613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Puzzle24">
            <a:extLst>
              <a:ext uri="{FF2B5EF4-FFF2-40B4-BE49-F238E27FC236}">
                <a16:creationId xmlns:a16="http://schemas.microsoft.com/office/drawing/2014/main" xmlns="" id="{AE0D344D-E1E1-405B-BE4F-CE59703D3CE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320608" y="4204800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Puzzle23">
            <a:extLst>
              <a:ext uri="{FF2B5EF4-FFF2-40B4-BE49-F238E27FC236}">
                <a16:creationId xmlns:a16="http://schemas.microsoft.com/office/drawing/2014/main" xmlns="" id="{2BF7D9C6-3BAE-4C52-A667-9501A1BDA4B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12281" y="418172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Puzzle17">
            <a:extLst>
              <a:ext uri="{FF2B5EF4-FFF2-40B4-BE49-F238E27FC236}">
                <a16:creationId xmlns:a16="http://schemas.microsoft.com/office/drawing/2014/main" xmlns="" id="{FF644F03-7934-49D5-B4EF-10A60403AA2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26430" y="3329061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83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3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3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3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3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4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360" accel="50000">
                                          <p:stCondLst>
                                            <p:cond delay="364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644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56">
                                          <p:stCondLst>
                                            <p:cond delay="364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2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60" accel="50000">
                                          <p:stCondLst>
                                            <p:cond delay="364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52">
                                          <p:stCondLst>
                                            <p:cond delay="124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332" decel="50000">
                                          <p:stCondLst>
                                            <p:cond delay="129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3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4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3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4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4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4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4" grpId="0" animBg="1"/>
      <p:bldP spid="59" grpId="0" animBg="1"/>
      <p:bldP spid="64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xmlns="" id="{4F8C0B7D-CED2-43A3-90B7-04117CE19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736" y="1348516"/>
            <a:ext cx="6241674" cy="4114512"/>
          </a:xfrm>
        </p:spPr>
      </p:pic>
      <p:sp>
        <p:nvSpPr>
          <p:cNvPr id="3" name="Puzzle2">
            <a:extLst>
              <a:ext uri="{FF2B5EF4-FFF2-40B4-BE49-F238E27FC236}">
                <a16:creationId xmlns:a16="http://schemas.microsoft.com/office/drawing/2014/main" xmlns="" id="{E1D50DB3-C95C-40CF-B8E5-958D00EF2E7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45937" y="45113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Puzzle8">
            <a:extLst>
              <a:ext uri="{FF2B5EF4-FFF2-40B4-BE49-F238E27FC236}">
                <a16:creationId xmlns:a16="http://schemas.microsoft.com/office/drawing/2014/main" xmlns="" id="{CB27E72F-92FF-44A1-864F-C694C67F66E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18178" y="1542696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Puzzle7">
            <a:extLst>
              <a:ext uri="{FF2B5EF4-FFF2-40B4-BE49-F238E27FC236}">
                <a16:creationId xmlns:a16="http://schemas.microsoft.com/office/drawing/2014/main" xmlns="" id="{04BD22F6-9DEC-43B4-8DBF-9D89737FDFC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009851" y="1519615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Puzzle1">
            <a:extLst>
              <a:ext uri="{FF2B5EF4-FFF2-40B4-BE49-F238E27FC236}">
                <a16:creationId xmlns:a16="http://schemas.microsoft.com/office/drawing/2014/main" xmlns="" id="{DC9251CA-BD4A-424A-ABBC-86BB3F192AA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24000" y="666957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Puzzle14">
            <a:extLst>
              <a:ext uri="{FF2B5EF4-FFF2-40B4-BE49-F238E27FC236}">
                <a16:creationId xmlns:a16="http://schemas.microsoft.com/office/drawing/2014/main" xmlns="" id="{33B07841-E7D1-4C17-819C-A707352FB3B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27454" y="27301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Puzzle20">
            <a:extLst>
              <a:ext uri="{FF2B5EF4-FFF2-40B4-BE49-F238E27FC236}">
                <a16:creationId xmlns:a16="http://schemas.microsoft.com/office/drawing/2014/main" xmlns="" id="{6A26DB51-34C0-4226-8465-B6B4C2EEF1F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99695" y="422775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Puzzle19">
            <a:extLst>
              <a:ext uri="{FF2B5EF4-FFF2-40B4-BE49-F238E27FC236}">
                <a16:creationId xmlns:a16="http://schemas.microsoft.com/office/drawing/2014/main" xmlns="" id="{BD868A2C-1738-4056-98CE-CE91E6516B8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991368" y="42046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Puzzle13">
            <a:extLst>
              <a:ext uri="{FF2B5EF4-FFF2-40B4-BE49-F238E27FC236}">
                <a16:creationId xmlns:a16="http://schemas.microsoft.com/office/drawing/2014/main" xmlns="" id="{C10E18DC-EAA3-4EBC-902D-1897879016B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05517" y="33520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Puzzle16">
            <a:extLst>
              <a:ext uri="{FF2B5EF4-FFF2-40B4-BE49-F238E27FC236}">
                <a16:creationId xmlns:a16="http://schemas.microsoft.com/office/drawing/2014/main" xmlns="" id="{621FB75D-922D-496E-9B37-A4F422D76F1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30975" y="2716458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Puzzle22">
            <a:extLst>
              <a:ext uri="{FF2B5EF4-FFF2-40B4-BE49-F238E27FC236}">
                <a16:creationId xmlns:a16="http://schemas.microsoft.com/office/drawing/2014/main" xmlns="" id="{89B05BED-93A8-4C3F-9C7C-742B364035A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03216" y="4214041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Puzzle21">
            <a:extLst>
              <a:ext uri="{FF2B5EF4-FFF2-40B4-BE49-F238E27FC236}">
                <a16:creationId xmlns:a16="http://schemas.microsoft.com/office/drawing/2014/main" xmlns="" id="{20220925-96CA-498C-85E2-F04713F23E9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94889" y="419096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Puzzle15">
            <a:extLst>
              <a:ext uri="{FF2B5EF4-FFF2-40B4-BE49-F238E27FC236}">
                <a16:creationId xmlns:a16="http://schemas.microsoft.com/office/drawing/2014/main" xmlns="" id="{9A2EE4F2-83AC-49AE-8BE8-A8C8B95E141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09038" y="3338302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Puzzle4">
            <a:extLst>
              <a:ext uri="{FF2B5EF4-FFF2-40B4-BE49-F238E27FC236}">
                <a16:creationId xmlns:a16="http://schemas.microsoft.com/office/drawing/2014/main" xmlns="" id="{B38DD3FC-4C1B-456D-B89C-8DB7C81C7E7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49458" y="358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Puzzle10">
            <a:extLst>
              <a:ext uri="{FF2B5EF4-FFF2-40B4-BE49-F238E27FC236}">
                <a16:creationId xmlns:a16="http://schemas.microsoft.com/office/drawing/2014/main" xmlns="" id="{F93ADFB7-18D4-486C-996E-A1C1558A303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21699" y="153345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Puzzle9">
            <a:extLst>
              <a:ext uri="{FF2B5EF4-FFF2-40B4-BE49-F238E27FC236}">
                <a16:creationId xmlns:a16="http://schemas.microsoft.com/office/drawing/2014/main" xmlns="" id="{6739B4D9-A97D-4ABC-AF75-5CB00F1F85C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13372" y="15103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Puzzle3">
            <a:extLst>
              <a:ext uri="{FF2B5EF4-FFF2-40B4-BE49-F238E27FC236}">
                <a16:creationId xmlns:a16="http://schemas.microsoft.com/office/drawing/2014/main" xmlns="" id="{B6C64AE3-80FB-40BA-9392-B4F5FCC29A1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32803" y="653434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Puzzle6">
            <a:extLst>
              <a:ext uri="{FF2B5EF4-FFF2-40B4-BE49-F238E27FC236}">
                <a16:creationId xmlns:a16="http://schemas.microsoft.com/office/drawing/2014/main" xmlns="" id="{32054F9D-12F8-488D-B417-CFFD173F3DD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763449" y="358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Puzzle12">
            <a:extLst>
              <a:ext uri="{FF2B5EF4-FFF2-40B4-BE49-F238E27FC236}">
                <a16:creationId xmlns:a16="http://schemas.microsoft.com/office/drawing/2014/main" xmlns="" id="{A739E599-D63B-4F0D-B95A-0095F8A35A4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335690" y="153345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xmlns="" id="{BAEAD5C6-9792-4992-94C9-A4842F97E9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27363" y="15103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Puzzle5">
            <a:extLst>
              <a:ext uri="{FF2B5EF4-FFF2-40B4-BE49-F238E27FC236}">
                <a16:creationId xmlns:a16="http://schemas.microsoft.com/office/drawing/2014/main" xmlns="" id="{246E5B73-4CED-4A37-998F-F7B4C1A3271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41512" y="6577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Puzzle18">
            <a:extLst>
              <a:ext uri="{FF2B5EF4-FFF2-40B4-BE49-F238E27FC236}">
                <a16:creationId xmlns:a16="http://schemas.microsoft.com/office/drawing/2014/main" xmlns="" id="{7EBE2EFB-DCE4-4B06-A0B0-95BD0CC5730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748367" y="2707218"/>
            <a:ext cx="1470751" cy="2055613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Puzzle24">
            <a:extLst>
              <a:ext uri="{FF2B5EF4-FFF2-40B4-BE49-F238E27FC236}">
                <a16:creationId xmlns:a16="http://schemas.microsoft.com/office/drawing/2014/main" xmlns="" id="{10CF04F3-A30E-4F97-86D2-948FBFAD05F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320608" y="4204800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Puzzle23">
            <a:extLst>
              <a:ext uri="{FF2B5EF4-FFF2-40B4-BE49-F238E27FC236}">
                <a16:creationId xmlns:a16="http://schemas.microsoft.com/office/drawing/2014/main" xmlns="" id="{B02EF4B8-B1C9-4654-8859-B2DB809BA44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12281" y="418172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Puzzle17">
            <a:extLst>
              <a:ext uri="{FF2B5EF4-FFF2-40B4-BE49-F238E27FC236}">
                <a16:creationId xmlns:a16="http://schemas.microsoft.com/office/drawing/2014/main" xmlns="" id="{8D6E4F7E-AF47-423E-9175-A6AEA907B8A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26430" y="3329061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70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360" accel="50000">
                                          <p:stCondLst>
                                            <p:cond delay="36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644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56">
                                          <p:stCondLst>
                                            <p:cond delay="36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2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60" accel="50000">
                                          <p:stCondLst>
                                            <p:cond delay="36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52">
                                          <p:stCondLst>
                                            <p:cond delay="12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332" decel="50000">
                                          <p:stCondLst>
                                            <p:cond delay="12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8C40DB2-A9E3-4DB5-807D-828E8D87A6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912" y="1493420"/>
            <a:ext cx="5612177" cy="3871161"/>
          </a:xfrm>
          <a:prstGeom prst="rect">
            <a:avLst/>
          </a:prstGeom>
        </p:spPr>
      </p:pic>
      <p:sp>
        <p:nvSpPr>
          <p:cNvPr id="3" name="Puzzle2">
            <a:extLst>
              <a:ext uri="{FF2B5EF4-FFF2-40B4-BE49-F238E27FC236}">
                <a16:creationId xmlns:a16="http://schemas.microsoft.com/office/drawing/2014/main" xmlns="" id="{89E1CDA0-CB63-4890-8379-3F31F90AC29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45937" y="45113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Puzzle8">
            <a:extLst>
              <a:ext uri="{FF2B5EF4-FFF2-40B4-BE49-F238E27FC236}">
                <a16:creationId xmlns:a16="http://schemas.microsoft.com/office/drawing/2014/main" xmlns="" id="{AA055BB9-891A-4DD5-AB4C-8D264C9A4A6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18178" y="1542696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Puzzle7">
            <a:extLst>
              <a:ext uri="{FF2B5EF4-FFF2-40B4-BE49-F238E27FC236}">
                <a16:creationId xmlns:a16="http://schemas.microsoft.com/office/drawing/2014/main" xmlns="" id="{FA258C4A-1505-4A97-AC2F-68E01EEE0C0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009851" y="1519615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Puzzle1">
            <a:extLst>
              <a:ext uri="{FF2B5EF4-FFF2-40B4-BE49-F238E27FC236}">
                <a16:creationId xmlns:a16="http://schemas.microsoft.com/office/drawing/2014/main" xmlns="" id="{EBADD305-2B26-4D31-934F-13DD9415B52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24000" y="666957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Puzzle14">
            <a:extLst>
              <a:ext uri="{FF2B5EF4-FFF2-40B4-BE49-F238E27FC236}">
                <a16:creationId xmlns:a16="http://schemas.microsoft.com/office/drawing/2014/main" xmlns="" id="{5936E49A-3DBC-4E83-AEEC-6FBD1DFF877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27454" y="27301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Puzzle20">
            <a:extLst>
              <a:ext uri="{FF2B5EF4-FFF2-40B4-BE49-F238E27FC236}">
                <a16:creationId xmlns:a16="http://schemas.microsoft.com/office/drawing/2014/main" xmlns="" id="{7BCC2ADF-AC12-4860-A16C-F5AFFAB7BC3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99695" y="422775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Puzzle19">
            <a:extLst>
              <a:ext uri="{FF2B5EF4-FFF2-40B4-BE49-F238E27FC236}">
                <a16:creationId xmlns:a16="http://schemas.microsoft.com/office/drawing/2014/main" xmlns="" id="{ECCBC7DC-37FC-4DEC-B91A-6BE2AD28971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991368" y="42046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Puzzle13">
            <a:extLst>
              <a:ext uri="{FF2B5EF4-FFF2-40B4-BE49-F238E27FC236}">
                <a16:creationId xmlns:a16="http://schemas.microsoft.com/office/drawing/2014/main" xmlns="" id="{B88D5BB2-2619-4932-9113-FE948ADC3B2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05517" y="33520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Puzzle16">
            <a:extLst>
              <a:ext uri="{FF2B5EF4-FFF2-40B4-BE49-F238E27FC236}">
                <a16:creationId xmlns:a16="http://schemas.microsoft.com/office/drawing/2014/main" xmlns="" id="{AC219CB1-7EFE-4AA6-BA45-B7EDCD3EEA2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30975" y="2716458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Puzzle22">
            <a:extLst>
              <a:ext uri="{FF2B5EF4-FFF2-40B4-BE49-F238E27FC236}">
                <a16:creationId xmlns:a16="http://schemas.microsoft.com/office/drawing/2014/main" xmlns="" id="{07397768-C079-465A-BA3B-19F0B2481AA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03216" y="4214041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Puzzle21">
            <a:extLst>
              <a:ext uri="{FF2B5EF4-FFF2-40B4-BE49-F238E27FC236}">
                <a16:creationId xmlns:a16="http://schemas.microsoft.com/office/drawing/2014/main" xmlns="" id="{6E30C4D6-A413-484F-9E65-AB65D13166D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94889" y="419096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Puzzle15">
            <a:extLst>
              <a:ext uri="{FF2B5EF4-FFF2-40B4-BE49-F238E27FC236}">
                <a16:creationId xmlns:a16="http://schemas.microsoft.com/office/drawing/2014/main" xmlns="" id="{60E38336-6131-4BF9-BEDB-AFBB318DDFE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09038" y="3338302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Puzzle4">
            <a:extLst>
              <a:ext uri="{FF2B5EF4-FFF2-40B4-BE49-F238E27FC236}">
                <a16:creationId xmlns:a16="http://schemas.microsoft.com/office/drawing/2014/main" xmlns="" id="{D7A63441-9985-4B22-A97F-AC20A87547C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49458" y="358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Puzzle10">
            <a:extLst>
              <a:ext uri="{FF2B5EF4-FFF2-40B4-BE49-F238E27FC236}">
                <a16:creationId xmlns:a16="http://schemas.microsoft.com/office/drawing/2014/main" xmlns="" id="{8116596D-CC50-44DA-B6BE-AE1E379D993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21699" y="153345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Puzzle9">
            <a:extLst>
              <a:ext uri="{FF2B5EF4-FFF2-40B4-BE49-F238E27FC236}">
                <a16:creationId xmlns:a16="http://schemas.microsoft.com/office/drawing/2014/main" xmlns="" id="{3A48BAFB-12CA-4E22-A78E-F233B18AF78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13372" y="15103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Puzzle3">
            <a:extLst>
              <a:ext uri="{FF2B5EF4-FFF2-40B4-BE49-F238E27FC236}">
                <a16:creationId xmlns:a16="http://schemas.microsoft.com/office/drawing/2014/main" xmlns="" id="{48939040-EDD1-414B-ABDB-F3EF145F231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27521" y="6577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Puzzle6">
            <a:extLst>
              <a:ext uri="{FF2B5EF4-FFF2-40B4-BE49-F238E27FC236}">
                <a16:creationId xmlns:a16="http://schemas.microsoft.com/office/drawing/2014/main" xmlns="" id="{47485E44-E8F8-4C5E-B8A6-A043CCC0ED2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763449" y="358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Puzzle12">
            <a:extLst>
              <a:ext uri="{FF2B5EF4-FFF2-40B4-BE49-F238E27FC236}">
                <a16:creationId xmlns:a16="http://schemas.microsoft.com/office/drawing/2014/main" xmlns="" id="{32683B79-805D-4B26-96B9-564015152B0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325130" y="153345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xmlns="" id="{3D9E453B-43CC-4E62-9103-028AFB16555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27363" y="15103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Puzzle5">
            <a:extLst>
              <a:ext uri="{FF2B5EF4-FFF2-40B4-BE49-F238E27FC236}">
                <a16:creationId xmlns:a16="http://schemas.microsoft.com/office/drawing/2014/main" xmlns="" id="{27C2B115-DE65-4A0D-A0AE-1412A830DC5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41512" y="6577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Puzzle18">
            <a:extLst>
              <a:ext uri="{FF2B5EF4-FFF2-40B4-BE49-F238E27FC236}">
                <a16:creationId xmlns:a16="http://schemas.microsoft.com/office/drawing/2014/main" xmlns="" id="{23C47CE8-8C93-48A2-9607-D05072C316E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748367" y="2707218"/>
            <a:ext cx="1470751" cy="2055613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Puzzle24">
            <a:extLst>
              <a:ext uri="{FF2B5EF4-FFF2-40B4-BE49-F238E27FC236}">
                <a16:creationId xmlns:a16="http://schemas.microsoft.com/office/drawing/2014/main" xmlns="" id="{33F1362E-268E-4076-A65B-3BFE8D34B3F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320608" y="4204800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Puzzle23">
            <a:extLst>
              <a:ext uri="{FF2B5EF4-FFF2-40B4-BE49-F238E27FC236}">
                <a16:creationId xmlns:a16="http://schemas.microsoft.com/office/drawing/2014/main" xmlns="" id="{AB08013D-7496-41A6-908B-E2E37590156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12281" y="418172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Puzzle17">
            <a:extLst>
              <a:ext uri="{FF2B5EF4-FFF2-40B4-BE49-F238E27FC236}">
                <a16:creationId xmlns:a16="http://schemas.microsoft.com/office/drawing/2014/main" xmlns="" id="{9D107505-7971-4731-A1D0-47349B31A87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26430" y="3329061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Puzzle14">
            <a:extLst>
              <a:ext uri="{FF2B5EF4-FFF2-40B4-BE49-F238E27FC236}">
                <a16:creationId xmlns:a16="http://schemas.microsoft.com/office/drawing/2014/main" xmlns="" id="{290450DA-AB8C-454E-9620-C136FB9D3F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45937" y="2732854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434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360" accel="50000">
                                          <p:stCondLst>
                                            <p:cond delay="36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644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56">
                                          <p:stCondLst>
                                            <p:cond delay="36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2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60" accel="50000">
                                          <p:stCondLst>
                                            <p:cond delay="36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52">
                                          <p:stCondLst>
                                            <p:cond delay="12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332" decel="50000">
                                          <p:stCondLst>
                                            <p:cond delay="12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8322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  <a:latin typeface="Kristen ITC" panose="03050502040202030202" pitchFamily="66" charset="0"/>
              </a:rPr>
              <a:t>1</a:t>
            </a:r>
            <a: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  <a:t/>
            </a:r>
            <a:br>
              <a:rPr lang="en-US" sz="6600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r>
              <a:rPr lang="en-US" sz="96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Warm-up</a:t>
            </a:r>
            <a:endParaRPr lang="en-US" sz="6600" b="1" dirty="0">
              <a:solidFill>
                <a:schemeClr val="accent3"/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A6DE803-806C-4766-9715-1D6B598DF9E9}"/>
              </a:ext>
            </a:extLst>
          </p:cNvPr>
          <p:cNvSpPr txBox="1"/>
          <p:nvPr/>
        </p:nvSpPr>
        <p:spPr>
          <a:xfrm>
            <a:off x="3043995" y="2459503"/>
            <a:ext cx="262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Game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22B6EA-D323-494E-B796-B128EB190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105834"/>
            <a:ext cx="60198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xmlns="" id="{C0FEE775-D074-4AA7-986E-0E2151A38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790" y="1329597"/>
            <a:ext cx="6171767" cy="4114512"/>
          </a:xfrm>
        </p:spPr>
      </p:pic>
      <p:sp>
        <p:nvSpPr>
          <p:cNvPr id="3" name="Puzzle2">
            <a:extLst>
              <a:ext uri="{FF2B5EF4-FFF2-40B4-BE49-F238E27FC236}">
                <a16:creationId xmlns:a16="http://schemas.microsoft.com/office/drawing/2014/main" xmlns="" id="{BEE9806E-FC4C-4C77-A320-CB6F13ED108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45937" y="45113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Puzzle8">
            <a:extLst>
              <a:ext uri="{FF2B5EF4-FFF2-40B4-BE49-F238E27FC236}">
                <a16:creationId xmlns:a16="http://schemas.microsoft.com/office/drawing/2014/main" xmlns="" id="{C26049A0-2AF1-464B-BC01-F4C0C77C636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18178" y="1542696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Puzzle7">
            <a:extLst>
              <a:ext uri="{FF2B5EF4-FFF2-40B4-BE49-F238E27FC236}">
                <a16:creationId xmlns:a16="http://schemas.microsoft.com/office/drawing/2014/main" xmlns="" id="{134C50A9-E0A4-4008-9F01-23E06EFF96E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009851" y="1519615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Puzzle1">
            <a:extLst>
              <a:ext uri="{FF2B5EF4-FFF2-40B4-BE49-F238E27FC236}">
                <a16:creationId xmlns:a16="http://schemas.microsoft.com/office/drawing/2014/main" xmlns="" id="{01D4672D-090B-4B61-84AE-042D2706AAB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24000" y="666957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Puzzle20">
            <a:extLst>
              <a:ext uri="{FF2B5EF4-FFF2-40B4-BE49-F238E27FC236}">
                <a16:creationId xmlns:a16="http://schemas.microsoft.com/office/drawing/2014/main" xmlns="" id="{0B525630-7782-4A07-88F4-67CADE6A8AB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99695" y="422775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Puzzle19">
            <a:extLst>
              <a:ext uri="{FF2B5EF4-FFF2-40B4-BE49-F238E27FC236}">
                <a16:creationId xmlns:a16="http://schemas.microsoft.com/office/drawing/2014/main" xmlns="" id="{1EB917EB-9FBE-414F-AE8C-5230A6C1421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991368" y="42046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Puzzle13">
            <a:extLst>
              <a:ext uri="{FF2B5EF4-FFF2-40B4-BE49-F238E27FC236}">
                <a16:creationId xmlns:a16="http://schemas.microsoft.com/office/drawing/2014/main" xmlns="" id="{E3613D56-2858-4EFD-B97B-0833F4409C8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05517" y="33520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Puzzle16">
            <a:extLst>
              <a:ext uri="{FF2B5EF4-FFF2-40B4-BE49-F238E27FC236}">
                <a16:creationId xmlns:a16="http://schemas.microsoft.com/office/drawing/2014/main" xmlns="" id="{1D895FBD-3173-49A7-92BE-CE014B36BA8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30975" y="2716458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Puzzle22">
            <a:extLst>
              <a:ext uri="{FF2B5EF4-FFF2-40B4-BE49-F238E27FC236}">
                <a16:creationId xmlns:a16="http://schemas.microsoft.com/office/drawing/2014/main" xmlns="" id="{431FBEF5-AFF6-44F8-B377-CC2AC6626FA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03216" y="4214041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Puzzle21">
            <a:extLst>
              <a:ext uri="{FF2B5EF4-FFF2-40B4-BE49-F238E27FC236}">
                <a16:creationId xmlns:a16="http://schemas.microsoft.com/office/drawing/2014/main" xmlns="" id="{7FDE8B15-69AD-478B-9BA7-EFB040F673A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94889" y="419096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Puzzle15">
            <a:extLst>
              <a:ext uri="{FF2B5EF4-FFF2-40B4-BE49-F238E27FC236}">
                <a16:creationId xmlns:a16="http://schemas.microsoft.com/office/drawing/2014/main" xmlns="" id="{BEEF03AF-470D-472D-91BC-D3C5EE1DEF0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09038" y="3338302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Puzzle4">
            <a:extLst>
              <a:ext uri="{FF2B5EF4-FFF2-40B4-BE49-F238E27FC236}">
                <a16:creationId xmlns:a16="http://schemas.microsoft.com/office/drawing/2014/main" xmlns="" id="{44620340-D89A-45F9-88C0-EB834CFA25D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49458" y="358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Puzzle10">
            <a:extLst>
              <a:ext uri="{FF2B5EF4-FFF2-40B4-BE49-F238E27FC236}">
                <a16:creationId xmlns:a16="http://schemas.microsoft.com/office/drawing/2014/main" xmlns="" id="{01554218-A87E-4790-87EF-11D557D8CB6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21699" y="153345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Puzzle9">
            <a:extLst>
              <a:ext uri="{FF2B5EF4-FFF2-40B4-BE49-F238E27FC236}">
                <a16:creationId xmlns:a16="http://schemas.microsoft.com/office/drawing/2014/main" xmlns="" id="{7A38CAC9-9EA6-449A-BF12-55AB9138E75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13372" y="15103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Puzzle3">
            <a:extLst>
              <a:ext uri="{FF2B5EF4-FFF2-40B4-BE49-F238E27FC236}">
                <a16:creationId xmlns:a16="http://schemas.microsoft.com/office/drawing/2014/main" xmlns="" id="{2B634DEA-B5E3-4015-9A2B-0B7A23DC11E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27521" y="6577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Puzzle6">
            <a:extLst>
              <a:ext uri="{FF2B5EF4-FFF2-40B4-BE49-F238E27FC236}">
                <a16:creationId xmlns:a16="http://schemas.microsoft.com/office/drawing/2014/main" xmlns="" id="{335F4633-F0C5-4BD3-9578-478849926C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763449" y="358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Puzzle12">
            <a:extLst>
              <a:ext uri="{FF2B5EF4-FFF2-40B4-BE49-F238E27FC236}">
                <a16:creationId xmlns:a16="http://schemas.microsoft.com/office/drawing/2014/main" xmlns="" id="{B13A965D-798C-4FA8-AD17-D2E462DE5C0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335690" y="153345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xmlns="" id="{52F5F257-553A-4C91-90A8-1B6F7FAE4FD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27363" y="15103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Puzzle5">
            <a:extLst>
              <a:ext uri="{FF2B5EF4-FFF2-40B4-BE49-F238E27FC236}">
                <a16:creationId xmlns:a16="http://schemas.microsoft.com/office/drawing/2014/main" xmlns="" id="{E05B26F0-E712-4F15-96B7-1A1B71E2B65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41512" y="6577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Puzzle18">
            <a:extLst>
              <a:ext uri="{FF2B5EF4-FFF2-40B4-BE49-F238E27FC236}">
                <a16:creationId xmlns:a16="http://schemas.microsoft.com/office/drawing/2014/main" xmlns="" id="{6A6FF543-F0F5-45AE-9A91-E0201F90613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748367" y="2707218"/>
            <a:ext cx="1470751" cy="2055613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Puzzle24">
            <a:extLst>
              <a:ext uri="{FF2B5EF4-FFF2-40B4-BE49-F238E27FC236}">
                <a16:creationId xmlns:a16="http://schemas.microsoft.com/office/drawing/2014/main" xmlns="" id="{C80419D3-B5EF-40EA-BAD0-BD9696FEF1B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320608" y="4204800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Puzzle23">
            <a:extLst>
              <a:ext uri="{FF2B5EF4-FFF2-40B4-BE49-F238E27FC236}">
                <a16:creationId xmlns:a16="http://schemas.microsoft.com/office/drawing/2014/main" xmlns="" id="{A65FD674-5625-44FD-8DF7-8097321CD31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12281" y="418172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Puzzle17">
            <a:extLst>
              <a:ext uri="{FF2B5EF4-FFF2-40B4-BE49-F238E27FC236}">
                <a16:creationId xmlns:a16="http://schemas.microsoft.com/office/drawing/2014/main" xmlns="" id="{881D2EEB-7DD7-4A01-A98B-4537348EEA2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26430" y="3329061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Puzzle14">
            <a:extLst>
              <a:ext uri="{FF2B5EF4-FFF2-40B4-BE49-F238E27FC236}">
                <a16:creationId xmlns:a16="http://schemas.microsoft.com/office/drawing/2014/main" xmlns="" id="{4403C6A0-13C1-4F10-BF28-6ACF621B9A1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39122" y="2744249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065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360" accel="50000">
                                          <p:stCondLst>
                                            <p:cond delay="36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644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56">
                                          <p:stCondLst>
                                            <p:cond delay="36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2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60" accel="50000">
                                          <p:stCondLst>
                                            <p:cond delay="36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52">
                                          <p:stCondLst>
                                            <p:cond delay="12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332" decel="50000">
                                          <p:stCondLst>
                                            <p:cond delay="12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9FA8302-65D3-462C-99AE-4D3F1A6C37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292" y="1299862"/>
            <a:ext cx="6387417" cy="4258277"/>
          </a:xfrm>
          <a:prstGeom prst="rect">
            <a:avLst/>
          </a:prstGeom>
        </p:spPr>
      </p:pic>
      <p:sp>
        <p:nvSpPr>
          <p:cNvPr id="3" name="Puzzle2">
            <a:extLst>
              <a:ext uri="{FF2B5EF4-FFF2-40B4-BE49-F238E27FC236}">
                <a16:creationId xmlns:a16="http://schemas.microsoft.com/office/drawing/2014/main" xmlns="" id="{E20207BC-6A18-46AE-9AB1-9863E13928E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45937" y="45113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Puzzle8">
            <a:extLst>
              <a:ext uri="{FF2B5EF4-FFF2-40B4-BE49-F238E27FC236}">
                <a16:creationId xmlns:a16="http://schemas.microsoft.com/office/drawing/2014/main" xmlns="" id="{17EE0690-91DD-48CA-BB05-FF30CB76101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18178" y="1542696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Puzzle7">
            <a:extLst>
              <a:ext uri="{FF2B5EF4-FFF2-40B4-BE49-F238E27FC236}">
                <a16:creationId xmlns:a16="http://schemas.microsoft.com/office/drawing/2014/main" xmlns="" id="{6525DB8B-7B72-4CBE-BD9E-4E5E1F05EC2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009851" y="1519615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Puzzle1">
            <a:extLst>
              <a:ext uri="{FF2B5EF4-FFF2-40B4-BE49-F238E27FC236}">
                <a16:creationId xmlns:a16="http://schemas.microsoft.com/office/drawing/2014/main" xmlns="" id="{D381BD74-374C-4027-9098-99BCB0F2BE3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24000" y="666957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Puzzle14">
            <a:extLst>
              <a:ext uri="{FF2B5EF4-FFF2-40B4-BE49-F238E27FC236}">
                <a16:creationId xmlns:a16="http://schemas.microsoft.com/office/drawing/2014/main" xmlns="" id="{23ADB133-9749-4592-B9CC-32938AC5D59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27454" y="27301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Puzzle20">
            <a:extLst>
              <a:ext uri="{FF2B5EF4-FFF2-40B4-BE49-F238E27FC236}">
                <a16:creationId xmlns:a16="http://schemas.microsoft.com/office/drawing/2014/main" xmlns="" id="{99BDAD73-C3DA-4CF5-B7CE-AB9762131FC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99695" y="422775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Puzzle19">
            <a:extLst>
              <a:ext uri="{FF2B5EF4-FFF2-40B4-BE49-F238E27FC236}">
                <a16:creationId xmlns:a16="http://schemas.microsoft.com/office/drawing/2014/main" xmlns="" id="{39882880-6699-4604-80B5-42ADFD434F6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991368" y="42046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Puzzle13">
            <a:extLst>
              <a:ext uri="{FF2B5EF4-FFF2-40B4-BE49-F238E27FC236}">
                <a16:creationId xmlns:a16="http://schemas.microsoft.com/office/drawing/2014/main" xmlns="" id="{64DDC980-F8BA-4F0A-BA7D-2CC972A6D97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05517" y="33520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Puzzle16">
            <a:extLst>
              <a:ext uri="{FF2B5EF4-FFF2-40B4-BE49-F238E27FC236}">
                <a16:creationId xmlns:a16="http://schemas.microsoft.com/office/drawing/2014/main" xmlns="" id="{C20D9CE7-E47C-411A-8A76-3BA8897C996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30975" y="2716458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Puzzle22">
            <a:extLst>
              <a:ext uri="{FF2B5EF4-FFF2-40B4-BE49-F238E27FC236}">
                <a16:creationId xmlns:a16="http://schemas.microsoft.com/office/drawing/2014/main" xmlns="" id="{E6787958-2D58-4168-B910-6FB6EB93617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03216" y="4214041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Puzzle21">
            <a:extLst>
              <a:ext uri="{FF2B5EF4-FFF2-40B4-BE49-F238E27FC236}">
                <a16:creationId xmlns:a16="http://schemas.microsoft.com/office/drawing/2014/main" xmlns="" id="{DD9CF02E-DD38-4CFC-B919-860D3C4AD89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94889" y="419096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Puzzle15">
            <a:extLst>
              <a:ext uri="{FF2B5EF4-FFF2-40B4-BE49-F238E27FC236}">
                <a16:creationId xmlns:a16="http://schemas.microsoft.com/office/drawing/2014/main" xmlns="" id="{D9F99B39-1FA0-47DC-A8C8-BEFD112EE78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09669" y="3338541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Puzzle4">
            <a:extLst>
              <a:ext uri="{FF2B5EF4-FFF2-40B4-BE49-F238E27FC236}">
                <a16:creationId xmlns:a16="http://schemas.microsoft.com/office/drawing/2014/main" xmlns="" id="{E6E671C8-CB73-4D26-A755-3945247BF2A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49458" y="358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Puzzle10">
            <a:extLst>
              <a:ext uri="{FF2B5EF4-FFF2-40B4-BE49-F238E27FC236}">
                <a16:creationId xmlns:a16="http://schemas.microsoft.com/office/drawing/2014/main" xmlns="" id="{ACCE9146-5586-4BA2-9424-23F75EC3707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21699" y="153345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Puzzle9">
            <a:extLst>
              <a:ext uri="{FF2B5EF4-FFF2-40B4-BE49-F238E27FC236}">
                <a16:creationId xmlns:a16="http://schemas.microsoft.com/office/drawing/2014/main" xmlns="" id="{3147FEEE-11AE-480C-97B5-CE6AE94CA24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13372" y="15103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Puzzle3">
            <a:extLst>
              <a:ext uri="{FF2B5EF4-FFF2-40B4-BE49-F238E27FC236}">
                <a16:creationId xmlns:a16="http://schemas.microsoft.com/office/drawing/2014/main" xmlns="" id="{886F4CC1-8BA2-41F6-8DEE-422BFD5606E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27521" y="6577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Puzzle6">
            <a:extLst>
              <a:ext uri="{FF2B5EF4-FFF2-40B4-BE49-F238E27FC236}">
                <a16:creationId xmlns:a16="http://schemas.microsoft.com/office/drawing/2014/main" xmlns="" id="{4E040860-7788-40A4-A344-3CBA01AFA61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763449" y="358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Puzzle12">
            <a:extLst>
              <a:ext uri="{FF2B5EF4-FFF2-40B4-BE49-F238E27FC236}">
                <a16:creationId xmlns:a16="http://schemas.microsoft.com/office/drawing/2014/main" xmlns="" id="{C451E0A5-2B34-4A1A-A526-B44E2B36C77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335690" y="153345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xmlns="" id="{428B1672-DB78-461C-A24F-285CE548494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27363" y="15103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Puzzle5">
            <a:extLst>
              <a:ext uri="{FF2B5EF4-FFF2-40B4-BE49-F238E27FC236}">
                <a16:creationId xmlns:a16="http://schemas.microsoft.com/office/drawing/2014/main" xmlns="" id="{CDC48F62-6AD5-4D9E-9ED9-D13C010E20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41512" y="6577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Puzzle18">
            <a:extLst>
              <a:ext uri="{FF2B5EF4-FFF2-40B4-BE49-F238E27FC236}">
                <a16:creationId xmlns:a16="http://schemas.microsoft.com/office/drawing/2014/main" xmlns="" id="{78BA966D-511A-4E97-B3B4-8639D37DC64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748367" y="2707218"/>
            <a:ext cx="1470751" cy="2055613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Puzzle24">
            <a:extLst>
              <a:ext uri="{FF2B5EF4-FFF2-40B4-BE49-F238E27FC236}">
                <a16:creationId xmlns:a16="http://schemas.microsoft.com/office/drawing/2014/main" xmlns="" id="{95E68E32-D860-4DB9-B205-2CDCD87F618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320608" y="4204800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Puzzle23">
            <a:extLst>
              <a:ext uri="{FF2B5EF4-FFF2-40B4-BE49-F238E27FC236}">
                <a16:creationId xmlns:a16="http://schemas.microsoft.com/office/drawing/2014/main" xmlns="" id="{DBDCF07C-24DA-4692-B525-627C73F63AF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12281" y="418172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Puzzle17">
            <a:extLst>
              <a:ext uri="{FF2B5EF4-FFF2-40B4-BE49-F238E27FC236}">
                <a16:creationId xmlns:a16="http://schemas.microsoft.com/office/drawing/2014/main" xmlns="" id="{6F8D87B5-2AE8-42BD-B082-7E591E88E7F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26430" y="3329061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09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360" accel="50000">
                                          <p:stCondLst>
                                            <p:cond delay="36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644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56">
                                          <p:stCondLst>
                                            <p:cond delay="36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2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60" accel="50000">
                                          <p:stCondLst>
                                            <p:cond delay="36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52">
                                          <p:stCondLst>
                                            <p:cond delay="12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332" decel="50000">
                                          <p:stCondLst>
                                            <p:cond delay="12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F738F48-5C07-416C-8946-150706B1A4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392" y="1086948"/>
            <a:ext cx="4889216" cy="4684105"/>
          </a:xfrm>
          <a:prstGeom prst="rect">
            <a:avLst/>
          </a:prstGeom>
        </p:spPr>
      </p:pic>
      <p:sp>
        <p:nvSpPr>
          <p:cNvPr id="3" name="Puzzle2">
            <a:extLst>
              <a:ext uri="{FF2B5EF4-FFF2-40B4-BE49-F238E27FC236}">
                <a16:creationId xmlns:a16="http://schemas.microsoft.com/office/drawing/2014/main" xmlns="" id="{B322E2A0-0E5D-484B-81FE-E63A37F7968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45937" y="45113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Puzzle8">
            <a:extLst>
              <a:ext uri="{FF2B5EF4-FFF2-40B4-BE49-F238E27FC236}">
                <a16:creationId xmlns:a16="http://schemas.microsoft.com/office/drawing/2014/main" xmlns="" id="{92EADFA6-A636-4308-9989-448756365B5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18178" y="1542696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Puzzle7">
            <a:extLst>
              <a:ext uri="{FF2B5EF4-FFF2-40B4-BE49-F238E27FC236}">
                <a16:creationId xmlns:a16="http://schemas.microsoft.com/office/drawing/2014/main" xmlns="" id="{5F85F6CB-A550-453E-98D8-F4C8C17A22B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009851" y="1519615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Puzzle1">
            <a:extLst>
              <a:ext uri="{FF2B5EF4-FFF2-40B4-BE49-F238E27FC236}">
                <a16:creationId xmlns:a16="http://schemas.microsoft.com/office/drawing/2014/main" xmlns="" id="{331E7D25-ABA6-41FB-80AC-70447FDEC30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24000" y="666957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Puzzle14">
            <a:extLst>
              <a:ext uri="{FF2B5EF4-FFF2-40B4-BE49-F238E27FC236}">
                <a16:creationId xmlns:a16="http://schemas.microsoft.com/office/drawing/2014/main" xmlns="" id="{88DC285E-6C46-44AA-ABC2-C62EC9854E6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27454" y="27301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Puzzle20">
            <a:extLst>
              <a:ext uri="{FF2B5EF4-FFF2-40B4-BE49-F238E27FC236}">
                <a16:creationId xmlns:a16="http://schemas.microsoft.com/office/drawing/2014/main" xmlns="" id="{30AB62EF-144B-42F9-946C-27BEF3E4E9B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99695" y="422775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Puzzle19">
            <a:extLst>
              <a:ext uri="{FF2B5EF4-FFF2-40B4-BE49-F238E27FC236}">
                <a16:creationId xmlns:a16="http://schemas.microsoft.com/office/drawing/2014/main" xmlns="" id="{A44EDDBE-2DF4-44DD-A4B3-AA03883D0CD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991368" y="42046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Puzzle13">
            <a:extLst>
              <a:ext uri="{FF2B5EF4-FFF2-40B4-BE49-F238E27FC236}">
                <a16:creationId xmlns:a16="http://schemas.microsoft.com/office/drawing/2014/main" xmlns="" id="{4DE4CB2A-35DB-4703-ACBC-7636732854B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05517" y="33520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Puzzle16">
            <a:extLst>
              <a:ext uri="{FF2B5EF4-FFF2-40B4-BE49-F238E27FC236}">
                <a16:creationId xmlns:a16="http://schemas.microsoft.com/office/drawing/2014/main" xmlns="" id="{69DFFE92-F07E-4EF7-AC97-3F867F9414A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30975" y="2716458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Puzzle22">
            <a:extLst>
              <a:ext uri="{FF2B5EF4-FFF2-40B4-BE49-F238E27FC236}">
                <a16:creationId xmlns:a16="http://schemas.microsoft.com/office/drawing/2014/main" xmlns="" id="{EA963CA5-AAA4-4B0F-B129-7F340AA2BF6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03216" y="4214041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Puzzle21">
            <a:extLst>
              <a:ext uri="{FF2B5EF4-FFF2-40B4-BE49-F238E27FC236}">
                <a16:creationId xmlns:a16="http://schemas.microsoft.com/office/drawing/2014/main" xmlns="" id="{681F5797-6809-446C-925D-2CEABF5FCB3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94889" y="419096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Puzzle15">
            <a:extLst>
              <a:ext uri="{FF2B5EF4-FFF2-40B4-BE49-F238E27FC236}">
                <a16:creationId xmlns:a16="http://schemas.microsoft.com/office/drawing/2014/main" xmlns="" id="{D57D86B0-D418-4C24-ADCD-AAEC773A8D0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09038" y="3338302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Puzzle4">
            <a:extLst>
              <a:ext uri="{FF2B5EF4-FFF2-40B4-BE49-F238E27FC236}">
                <a16:creationId xmlns:a16="http://schemas.microsoft.com/office/drawing/2014/main" xmlns="" id="{D5077CC4-DE60-44BB-BDBB-6025DE37B22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49458" y="358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Puzzle10">
            <a:extLst>
              <a:ext uri="{FF2B5EF4-FFF2-40B4-BE49-F238E27FC236}">
                <a16:creationId xmlns:a16="http://schemas.microsoft.com/office/drawing/2014/main" xmlns="" id="{B3ECE083-FB31-4D14-BE84-BF83B51AB23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21609" y="1531871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Puzzle9">
            <a:extLst>
              <a:ext uri="{FF2B5EF4-FFF2-40B4-BE49-F238E27FC236}">
                <a16:creationId xmlns:a16="http://schemas.microsoft.com/office/drawing/2014/main" xmlns="" id="{F70F02EE-5D53-42C2-A4C5-42F9B57E231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13372" y="15103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Puzzle3">
            <a:extLst>
              <a:ext uri="{FF2B5EF4-FFF2-40B4-BE49-F238E27FC236}">
                <a16:creationId xmlns:a16="http://schemas.microsoft.com/office/drawing/2014/main" xmlns="" id="{0E6AB1F3-E5B6-44AF-8BDF-2D72B6C0D16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27521" y="6577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Puzzle6">
            <a:extLst>
              <a:ext uri="{FF2B5EF4-FFF2-40B4-BE49-F238E27FC236}">
                <a16:creationId xmlns:a16="http://schemas.microsoft.com/office/drawing/2014/main" xmlns="" id="{20C132C0-AFCB-42A7-9003-E634C161B4B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763449" y="358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Puzzle12">
            <a:extLst>
              <a:ext uri="{FF2B5EF4-FFF2-40B4-BE49-F238E27FC236}">
                <a16:creationId xmlns:a16="http://schemas.microsoft.com/office/drawing/2014/main" xmlns="" id="{6A017838-D617-4F42-9D42-1666B7CEB83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335690" y="153345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xmlns="" id="{A3607C58-ED37-4180-B31C-A2429F5DEF0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27363" y="15103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Puzzle5">
            <a:extLst>
              <a:ext uri="{FF2B5EF4-FFF2-40B4-BE49-F238E27FC236}">
                <a16:creationId xmlns:a16="http://schemas.microsoft.com/office/drawing/2014/main" xmlns="" id="{19859EF1-B7DB-4719-AB6B-D73B7D3FD13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41512" y="65771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Puzzle18">
            <a:extLst>
              <a:ext uri="{FF2B5EF4-FFF2-40B4-BE49-F238E27FC236}">
                <a16:creationId xmlns:a16="http://schemas.microsoft.com/office/drawing/2014/main" xmlns="" id="{7C28492D-A25E-4679-AEBB-683161B5DC3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748367" y="2707218"/>
            <a:ext cx="1470751" cy="2055613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Puzzle24">
            <a:extLst>
              <a:ext uri="{FF2B5EF4-FFF2-40B4-BE49-F238E27FC236}">
                <a16:creationId xmlns:a16="http://schemas.microsoft.com/office/drawing/2014/main" xmlns="" id="{B8059B57-31AF-4EF2-83A4-DEF659D639A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320608" y="4204800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Puzzle23">
            <a:extLst>
              <a:ext uri="{FF2B5EF4-FFF2-40B4-BE49-F238E27FC236}">
                <a16:creationId xmlns:a16="http://schemas.microsoft.com/office/drawing/2014/main" xmlns="" id="{F20DBA03-97F0-44FB-A214-A888DEA9684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12281" y="418172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Puzzle17">
            <a:extLst>
              <a:ext uri="{FF2B5EF4-FFF2-40B4-BE49-F238E27FC236}">
                <a16:creationId xmlns:a16="http://schemas.microsoft.com/office/drawing/2014/main" xmlns="" id="{A4836749-903B-4894-9964-AD6D9DBCA19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26430" y="3329061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111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360" accel="50000">
                                          <p:stCondLst>
                                            <p:cond delay="36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644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56">
                                          <p:stCondLst>
                                            <p:cond delay="36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2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60" accel="50000">
                                          <p:stCondLst>
                                            <p:cond delay="36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52">
                                          <p:stCondLst>
                                            <p:cond delay="12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332" decel="50000">
                                          <p:stCondLst>
                                            <p:cond delay="12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ật thể ngoài trời, ngôi sao, tối, bầu trời đêm&#10;&#10;Mô tả được tạo tự động">
            <a:extLst>
              <a:ext uri="{FF2B5EF4-FFF2-40B4-BE49-F238E27FC236}">
                <a16:creationId xmlns:a16="http://schemas.microsoft.com/office/drawing/2014/main" xmlns="" id="{A983FE04-C7DA-4681-A676-BE986D93FE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945" y="175673"/>
            <a:ext cx="840395" cy="1452999"/>
          </a:xfrm>
          <a:prstGeom prst="rect">
            <a:avLst/>
          </a:prstGeom>
        </p:spPr>
      </p:pic>
      <p:pic>
        <p:nvPicPr>
          <p:cNvPr id="11" name="Hình ảnh 10" descr="Ảnh có chứa bầu trời đêm&#10;&#10;Mô tả được tạo tự động">
            <a:extLst>
              <a:ext uri="{FF2B5EF4-FFF2-40B4-BE49-F238E27FC236}">
                <a16:creationId xmlns:a16="http://schemas.microsoft.com/office/drawing/2014/main" xmlns="" id="{088E7A70-268A-429E-B7A8-F105675521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491" y="247345"/>
            <a:ext cx="1352857" cy="1352857"/>
          </a:xfrm>
          <a:prstGeom prst="rect">
            <a:avLst/>
          </a:prstGeom>
        </p:spPr>
      </p:pic>
      <p:pic>
        <p:nvPicPr>
          <p:cNvPr id="15" name="Hình ảnh 14" descr="Ảnh có chứa đồ chơi, đồ họa véc-tơ&#10;&#10;Mô tả được tạo tự động">
            <a:extLst>
              <a:ext uri="{FF2B5EF4-FFF2-40B4-BE49-F238E27FC236}">
                <a16:creationId xmlns:a16="http://schemas.microsoft.com/office/drawing/2014/main" xmlns="" id="{E328C2F5-6260-4A76-BED2-F048BB2E0A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307" y="5276453"/>
            <a:ext cx="1543050" cy="1543050"/>
          </a:xfrm>
          <a:prstGeom prst="rect">
            <a:avLst/>
          </a:prstGeom>
        </p:spPr>
      </p:pic>
      <p:pic>
        <p:nvPicPr>
          <p:cNvPr id="27" name="Hình ảnh 26" descr="Ảnh có chứa đồ chơi, búp bê, nữ&#10;&#10;Mô tả được tạo tự động">
            <a:extLst>
              <a:ext uri="{FF2B5EF4-FFF2-40B4-BE49-F238E27FC236}">
                <a16:creationId xmlns:a16="http://schemas.microsoft.com/office/drawing/2014/main" xmlns="" id="{5D9CB6D5-B625-460A-902D-B988906AAE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484" y="5315984"/>
            <a:ext cx="795245" cy="1374937"/>
          </a:xfrm>
          <a:prstGeom prst="rect">
            <a:avLst/>
          </a:prstGeom>
        </p:spPr>
      </p:pic>
      <p:pic>
        <p:nvPicPr>
          <p:cNvPr id="49" name="Hình ảnh 48" descr="Ảnh có chứa văn bản, đồ họa véc-tơ, búp bê&#10;&#10;Mô tả được tạo tự động">
            <a:extLst>
              <a:ext uri="{FF2B5EF4-FFF2-40B4-BE49-F238E27FC236}">
                <a16:creationId xmlns:a16="http://schemas.microsoft.com/office/drawing/2014/main" xmlns="" id="{E648266F-0A6B-47DE-869F-5F47379BC2D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087" y="2244168"/>
            <a:ext cx="1132964" cy="1428298"/>
          </a:xfrm>
          <a:prstGeom prst="rect">
            <a:avLst/>
          </a:prstGeom>
        </p:spPr>
      </p:pic>
      <p:pic>
        <p:nvPicPr>
          <p:cNvPr id="53" name="Hình ảnh 52" descr="Ảnh có chứa bầu trời đêm&#10;&#10;Mô tả được tạo tự động">
            <a:extLst>
              <a:ext uri="{FF2B5EF4-FFF2-40B4-BE49-F238E27FC236}">
                <a16:creationId xmlns:a16="http://schemas.microsoft.com/office/drawing/2014/main" xmlns="" id="{AFBFDB9F-1972-4187-8252-823F2C1942E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244" y="5315985"/>
            <a:ext cx="1152558" cy="1452999"/>
          </a:xfrm>
          <a:prstGeom prst="rect">
            <a:avLst/>
          </a:prstGeom>
        </p:spPr>
      </p:pic>
      <p:pic>
        <p:nvPicPr>
          <p:cNvPr id="55" name="Hình ảnh 54" descr="Ảnh có chứa tối&#10;&#10;Mô tả được tạo tự động">
            <a:extLst>
              <a:ext uri="{FF2B5EF4-FFF2-40B4-BE49-F238E27FC236}">
                <a16:creationId xmlns:a16="http://schemas.microsoft.com/office/drawing/2014/main" xmlns="" id="{E905209F-5584-4589-86A9-E9643BB2E6A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852" y="2419493"/>
            <a:ext cx="1640760" cy="1171575"/>
          </a:xfrm>
          <a:prstGeom prst="rect">
            <a:avLst/>
          </a:prstGeom>
        </p:spPr>
      </p:pic>
      <p:pic>
        <p:nvPicPr>
          <p:cNvPr id="57" name="Hình ảnh 56">
            <a:extLst>
              <a:ext uri="{FF2B5EF4-FFF2-40B4-BE49-F238E27FC236}">
                <a16:creationId xmlns:a16="http://schemas.microsoft.com/office/drawing/2014/main" xmlns="" id="{CE7F9BC5-9BFF-4312-81F1-E15F18B6702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083" y="4006245"/>
            <a:ext cx="1419143" cy="1105728"/>
          </a:xfrm>
          <a:prstGeom prst="rect">
            <a:avLst/>
          </a:prstGeom>
        </p:spPr>
      </p:pic>
      <p:pic>
        <p:nvPicPr>
          <p:cNvPr id="59" name="Hình ảnh 58" descr="Ảnh có chứa văn bản, đồ họa véc-tơ, đồ chơi&#10;&#10;Mô tả được tạo tự động">
            <a:extLst>
              <a:ext uri="{FF2B5EF4-FFF2-40B4-BE49-F238E27FC236}">
                <a16:creationId xmlns:a16="http://schemas.microsoft.com/office/drawing/2014/main" xmlns="" id="{D892DDB5-1ADA-4698-B21F-DA1FBF6077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850" y="3925475"/>
            <a:ext cx="1503654" cy="1171575"/>
          </a:xfrm>
          <a:prstGeom prst="rect">
            <a:avLst/>
          </a:prstGeom>
        </p:spPr>
      </p:pic>
      <p:pic>
        <p:nvPicPr>
          <p:cNvPr id="61" name="Hình ảnh 60" descr="Ảnh có chứa bầu trời đêm&#10;&#10;Mô tả được tạo tự động">
            <a:extLst>
              <a:ext uri="{FF2B5EF4-FFF2-40B4-BE49-F238E27FC236}">
                <a16:creationId xmlns:a16="http://schemas.microsoft.com/office/drawing/2014/main" xmlns="" id="{2657577E-E40A-4A41-B7B9-1A88BD8C6CD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718" y="336797"/>
            <a:ext cx="1397011" cy="1226644"/>
          </a:xfrm>
          <a:prstGeom prst="rect">
            <a:avLst/>
          </a:prstGeom>
        </p:spPr>
      </p:pic>
      <p:pic>
        <p:nvPicPr>
          <p:cNvPr id="63" name="Hình ảnh 6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872990ED-5CAD-427A-BF7C-404E017D437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685" y="2195379"/>
            <a:ext cx="1334295" cy="1171576"/>
          </a:xfrm>
          <a:prstGeom prst="rect">
            <a:avLst/>
          </a:prstGeom>
        </p:spPr>
      </p:pic>
      <p:pic>
        <p:nvPicPr>
          <p:cNvPr id="67" name="Hình ảnh 66" descr="Ảnh có chứa tối, bầu trời đêm&#10;&#10;Mô tả được tạo tự động">
            <a:extLst>
              <a:ext uri="{FF2B5EF4-FFF2-40B4-BE49-F238E27FC236}">
                <a16:creationId xmlns:a16="http://schemas.microsoft.com/office/drawing/2014/main" xmlns="" id="{82482B1E-7A52-48C4-8095-13BA9229DA2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658" y="3972754"/>
            <a:ext cx="1640761" cy="1171575"/>
          </a:xfrm>
          <a:prstGeom prst="rect">
            <a:avLst/>
          </a:prstGeom>
        </p:spPr>
      </p:pic>
      <p:sp>
        <p:nvSpPr>
          <p:cNvPr id="92" name="Rectangle 18">
            <a:extLst>
              <a:ext uri="{FF2B5EF4-FFF2-40B4-BE49-F238E27FC236}">
                <a16:creationId xmlns:a16="http://schemas.microsoft.com/office/drawing/2014/main" xmlns="" id="{8E29A670-774F-495B-BAFF-5ECF4E78B88E}"/>
              </a:ext>
            </a:extLst>
          </p:cNvPr>
          <p:cNvSpPr/>
          <p:nvPr/>
        </p:nvSpPr>
        <p:spPr>
          <a:xfrm>
            <a:off x="1516016" y="-23949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93" name="&quot;No&quot; Symbol 19">
            <a:extLst>
              <a:ext uri="{FF2B5EF4-FFF2-40B4-BE49-F238E27FC236}">
                <a16:creationId xmlns:a16="http://schemas.microsoft.com/office/drawing/2014/main" xmlns="" id="{14B2B4AD-BA9C-4700-AC92-0C5664B5E0D0}"/>
              </a:ext>
            </a:extLst>
          </p:cNvPr>
          <p:cNvSpPr/>
          <p:nvPr/>
        </p:nvSpPr>
        <p:spPr>
          <a:xfrm>
            <a:off x="3675466" y="909144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Rectangle 20">
            <a:extLst>
              <a:ext uri="{FF2B5EF4-FFF2-40B4-BE49-F238E27FC236}">
                <a16:creationId xmlns:a16="http://schemas.microsoft.com/office/drawing/2014/main" xmlns="" id="{3B26F75E-A8A2-43A9-A408-C6B3975E690A}"/>
              </a:ext>
            </a:extLst>
          </p:cNvPr>
          <p:cNvSpPr/>
          <p:nvPr/>
        </p:nvSpPr>
        <p:spPr>
          <a:xfrm>
            <a:off x="4557666" y="-20497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95" name="&quot;No&quot; Symbol 21">
            <a:extLst>
              <a:ext uri="{FF2B5EF4-FFF2-40B4-BE49-F238E27FC236}">
                <a16:creationId xmlns:a16="http://schemas.microsoft.com/office/drawing/2014/main" xmlns="" id="{E74CCADC-4CB4-4244-B3B9-BAE4CE35BCDC}"/>
              </a:ext>
            </a:extLst>
          </p:cNvPr>
          <p:cNvSpPr/>
          <p:nvPr/>
        </p:nvSpPr>
        <p:spPr>
          <a:xfrm>
            <a:off x="6717116" y="91259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Rectangle 22">
            <a:extLst>
              <a:ext uri="{FF2B5EF4-FFF2-40B4-BE49-F238E27FC236}">
                <a16:creationId xmlns:a16="http://schemas.microsoft.com/office/drawing/2014/main" xmlns="" id="{7D9AB1D9-DDB1-430D-9CED-ED5DD423F0CF}"/>
              </a:ext>
            </a:extLst>
          </p:cNvPr>
          <p:cNvSpPr/>
          <p:nvPr/>
        </p:nvSpPr>
        <p:spPr>
          <a:xfrm>
            <a:off x="7592966" y="-30657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97" name="&quot;No&quot; Symbol 23">
            <a:extLst>
              <a:ext uri="{FF2B5EF4-FFF2-40B4-BE49-F238E27FC236}">
                <a16:creationId xmlns:a16="http://schemas.microsoft.com/office/drawing/2014/main" xmlns="" id="{351C07F7-C00E-41C7-98D3-1CF15042B305}"/>
              </a:ext>
            </a:extLst>
          </p:cNvPr>
          <p:cNvSpPr/>
          <p:nvPr/>
        </p:nvSpPr>
        <p:spPr>
          <a:xfrm>
            <a:off x="9752416" y="90243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Rectangle 28">
            <a:extLst>
              <a:ext uri="{FF2B5EF4-FFF2-40B4-BE49-F238E27FC236}">
                <a16:creationId xmlns:a16="http://schemas.microsoft.com/office/drawing/2014/main" xmlns="" id="{40A2F810-A378-4DBE-AC77-447C5F650365}"/>
              </a:ext>
            </a:extLst>
          </p:cNvPr>
          <p:cNvSpPr/>
          <p:nvPr/>
        </p:nvSpPr>
        <p:spPr>
          <a:xfrm>
            <a:off x="1524001" y="1680749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99" name="&quot;No&quot; Symbol 29">
            <a:extLst>
              <a:ext uri="{FF2B5EF4-FFF2-40B4-BE49-F238E27FC236}">
                <a16:creationId xmlns:a16="http://schemas.microsoft.com/office/drawing/2014/main" xmlns="" id="{E8606042-8E8C-4917-9932-50DB090F3B8F}"/>
              </a:ext>
            </a:extLst>
          </p:cNvPr>
          <p:cNvSpPr/>
          <p:nvPr/>
        </p:nvSpPr>
        <p:spPr>
          <a:xfrm>
            <a:off x="3668937" y="2613842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Rectangle 30">
            <a:extLst>
              <a:ext uri="{FF2B5EF4-FFF2-40B4-BE49-F238E27FC236}">
                <a16:creationId xmlns:a16="http://schemas.microsoft.com/office/drawing/2014/main" xmlns="" id="{72C3AF2B-5329-4E2C-A759-A684001FDC97}"/>
              </a:ext>
            </a:extLst>
          </p:cNvPr>
          <p:cNvSpPr/>
          <p:nvPr/>
        </p:nvSpPr>
        <p:spPr>
          <a:xfrm>
            <a:off x="4551137" y="1684201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sp>
        <p:nvSpPr>
          <p:cNvPr id="101" name="&quot;No&quot; Symbol 31">
            <a:extLst>
              <a:ext uri="{FF2B5EF4-FFF2-40B4-BE49-F238E27FC236}">
                <a16:creationId xmlns:a16="http://schemas.microsoft.com/office/drawing/2014/main" xmlns="" id="{DB0D9F53-05AF-4DD7-B57F-70BA53095460}"/>
              </a:ext>
            </a:extLst>
          </p:cNvPr>
          <p:cNvSpPr/>
          <p:nvPr/>
        </p:nvSpPr>
        <p:spPr>
          <a:xfrm>
            <a:off x="6710587" y="2617294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Rectangle 32">
            <a:extLst>
              <a:ext uri="{FF2B5EF4-FFF2-40B4-BE49-F238E27FC236}">
                <a16:creationId xmlns:a16="http://schemas.microsoft.com/office/drawing/2014/main" xmlns="" id="{E065C5FD-7E35-4BFA-9003-5335C48DA1F2}"/>
              </a:ext>
            </a:extLst>
          </p:cNvPr>
          <p:cNvSpPr/>
          <p:nvPr/>
        </p:nvSpPr>
        <p:spPr>
          <a:xfrm>
            <a:off x="7586437" y="1674041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sp>
        <p:nvSpPr>
          <p:cNvPr id="103" name="&quot;No&quot; Symbol 33">
            <a:extLst>
              <a:ext uri="{FF2B5EF4-FFF2-40B4-BE49-F238E27FC236}">
                <a16:creationId xmlns:a16="http://schemas.microsoft.com/office/drawing/2014/main" xmlns="" id="{AF86AF26-401D-41FF-BF54-78BA2013F7FC}"/>
              </a:ext>
            </a:extLst>
          </p:cNvPr>
          <p:cNvSpPr/>
          <p:nvPr/>
        </p:nvSpPr>
        <p:spPr>
          <a:xfrm>
            <a:off x="9745887" y="2607134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Rectangle 34">
            <a:extLst>
              <a:ext uri="{FF2B5EF4-FFF2-40B4-BE49-F238E27FC236}">
                <a16:creationId xmlns:a16="http://schemas.microsoft.com/office/drawing/2014/main" xmlns="" id="{5C0C8040-AE75-4AB4-B6F4-9F6C0126E434}"/>
              </a:ext>
            </a:extLst>
          </p:cNvPr>
          <p:cNvSpPr/>
          <p:nvPr/>
        </p:nvSpPr>
        <p:spPr>
          <a:xfrm>
            <a:off x="1532771" y="338310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</a:p>
        </p:txBody>
      </p:sp>
      <p:sp>
        <p:nvSpPr>
          <p:cNvPr id="105" name="&quot;No&quot; Symbol 35">
            <a:extLst>
              <a:ext uri="{FF2B5EF4-FFF2-40B4-BE49-F238E27FC236}">
                <a16:creationId xmlns:a16="http://schemas.microsoft.com/office/drawing/2014/main" xmlns="" id="{7D322DB0-61D2-4B97-9115-EDB3AA102A0C}"/>
              </a:ext>
            </a:extLst>
          </p:cNvPr>
          <p:cNvSpPr/>
          <p:nvPr/>
        </p:nvSpPr>
        <p:spPr>
          <a:xfrm>
            <a:off x="3681637" y="4312744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Rectangle 36">
            <a:extLst>
              <a:ext uri="{FF2B5EF4-FFF2-40B4-BE49-F238E27FC236}">
                <a16:creationId xmlns:a16="http://schemas.microsoft.com/office/drawing/2014/main" xmlns="" id="{1EA93455-A435-4598-BED2-06CD6550B161}"/>
              </a:ext>
            </a:extLst>
          </p:cNvPr>
          <p:cNvSpPr/>
          <p:nvPr/>
        </p:nvSpPr>
        <p:spPr>
          <a:xfrm>
            <a:off x="4563837" y="338310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</a:p>
        </p:txBody>
      </p:sp>
      <p:sp>
        <p:nvSpPr>
          <p:cNvPr id="107" name="&quot;No&quot; Symbol 37">
            <a:extLst>
              <a:ext uri="{FF2B5EF4-FFF2-40B4-BE49-F238E27FC236}">
                <a16:creationId xmlns:a16="http://schemas.microsoft.com/office/drawing/2014/main" xmlns="" id="{B0257E6A-1FCC-420E-B79E-894021D30F29}"/>
              </a:ext>
            </a:extLst>
          </p:cNvPr>
          <p:cNvSpPr/>
          <p:nvPr/>
        </p:nvSpPr>
        <p:spPr>
          <a:xfrm>
            <a:off x="6723287" y="431619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Rectangle 38">
            <a:extLst>
              <a:ext uri="{FF2B5EF4-FFF2-40B4-BE49-F238E27FC236}">
                <a16:creationId xmlns:a16="http://schemas.microsoft.com/office/drawing/2014/main" xmlns="" id="{806CE724-0542-45B0-8211-7F40177CD4F4}"/>
              </a:ext>
            </a:extLst>
          </p:cNvPr>
          <p:cNvSpPr/>
          <p:nvPr/>
        </p:nvSpPr>
        <p:spPr>
          <a:xfrm>
            <a:off x="7599137" y="337294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</a:p>
        </p:txBody>
      </p:sp>
      <p:sp>
        <p:nvSpPr>
          <p:cNvPr id="109" name="&quot;No&quot; Symbol 39">
            <a:extLst>
              <a:ext uri="{FF2B5EF4-FFF2-40B4-BE49-F238E27FC236}">
                <a16:creationId xmlns:a16="http://schemas.microsoft.com/office/drawing/2014/main" xmlns="" id="{ED858D74-E124-4227-B3BB-88735274FB6D}"/>
              </a:ext>
            </a:extLst>
          </p:cNvPr>
          <p:cNvSpPr/>
          <p:nvPr/>
        </p:nvSpPr>
        <p:spPr>
          <a:xfrm>
            <a:off x="9758587" y="430603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Rectangle 40">
            <a:extLst>
              <a:ext uri="{FF2B5EF4-FFF2-40B4-BE49-F238E27FC236}">
                <a16:creationId xmlns:a16="http://schemas.microsoft.com/office/drawing/2014/main" xmlns="" id="{A0D6453B-C68D-4246-A53C-0A9CC9920CC4}"/>
              </a:ext>
            </a:extLst>
          </p:cNvPr>
          <p:cNvSpPr/>
          <p:nvPr/>
        </p:nvSpPr>
        <p:spPr>
          <a:xfrm>
            <a:off x="1515441" y="5097049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</a:p>
        </p:txBody>
      </p:sp>
      <p:sp>
        <p:nvSpPr>
          <p:cNvPr id="111" name="&quot;No&quot; Symbol 41">
            <a:extLst>
              <a:ext uri="{FF2B5EF4-FFF2-40B4-BE49-F238E27FC236}">
                <a16:creationId xmlns:a16="http://schemas.microsoft.com/office/drawing/2014/main" xmlns="" id="{B653672F-4CDF-482E-9D6D-4B6B90E5C82C}"/>
              </a:ext>
            </a:extLst>
          </p:cNvPr>
          <p:cNvSpPr/>
          <p:nvPr/>
        </p:nvSpPr>
        <p:spPr>
          <a:xfrm>
            <a:off x="3668937" y="6030142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Rectangle 42">
            <a:extLst>
              <a:ext uri="{FF2B5EF4-FFF2-40B4-BE49-F238E27FC236}">
                <a16:creationId xmlns:a16="http://schemas.microsoft.com/office/drawing/2014/main" xmlns="" id="{87C10413-373C-4807-9857-713F0A121BFC}"/>
              </a:ext>
            </a:extLst>
          </p:cNvPr>
          <p:cNvSpPr/>
          <p:nvPr/>
        </p:nvSpPr>
        <p:spPr>
          <a:xfrm>
            <a:off x="4551137" y="5100501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</a:p>
        </p:txBody>
      </p:sp>
      <p:sp>
        <p:nvSpPr>
          <p:cNvPr id="113" name="&quot;No&quot; Symbol 43">
            <a:extLst>
              <a:ext uri="{FF2B5EF4-FFF2-40B4-BE49-F238E27FC236}">
                <a16:creationId xmlns:a16="http://schemas.microsoft.com/office/drawing/2014/main" xmlns="" id="{8E14A2D2-039E-4337-A223-C8544C0B2094}"/>
              </a:ext>
            </a:extLst>
          </p:cNvPr>
          <p:cNvSpPr/>
          <p:nvPr/>
        </p:nvSpPr>
        <p:spPr>
          <a:xfrm>
            <a:off x="6710587" y="6033594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Rectangle 44">
            <a:extLst>
              <a:ext uri="{FF2B5EF4-FFF2-40B4-BE49-F238E27FC236}">
                <a16:creationId xmlns:a16="http://schemas.microsoft.com/office/drawing/2014/main" xmlns="" id="{80C2EC4F-6717-4970-83BB-AE48384BF551}"/>
              </a:ext>
            </a:extLst>
          </p:cNvPr>
          <p:cNvSpPr/>
          <p:nvPr/>
        </p:nvSpPr>
        <p:spPr>
          <a:xfrm>
            <a:off x="7586437" y="5090341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</a:p>
        </p:txBody>
      </p:sp>
      <p:sp>
        <p:nvSpPr>
          <p:cNvPr id="115" name="&quot;No&quot; Symbol 45">
            <a:extLst>
              <a:ext uri="{FF2B5EF4-FFF2-40B4-BE49-F238E27FC236}">
                <a16:creationId xmlns:a16="http://schemas.microsoft.com/office/drawing/2014/main" xmlns="" id="{A1A4D23C-080B-424E-91E6-6E0508AFD4CA}"/>
              </a:ext>
            </a:extLst>
          </p:cNvPr>
          <p:cNvSpPr/>
          <p:nvPr/>
        </p:nvSpPr>
        <p:spPr>
          <a:xfrm>
            <a:off x="9745887" y="6023434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77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92" grpId="0" animBg="1"/>
      <p:bldP spid="92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  <p:bldP spid="100" grpId="0" animBg="1"/>
      <p:bldP spid="100" grpId="1" animBg="1"/>
      <p:bldP spid="102" grpId="0" animBg="1"/>
      <p:bldP spid="102" grpId="1" animBg="1"/>
      <p:bldP spid="104" grpId="0" animBg="1"/>
      <p:bldP spid="104" grpId="1" animBg="1"/>
      <p:bldP spid="106" grpId="0" animBg="1"/>
      <p:bldP spid="106" grpId="1" animBg="1"/>
      <p:bldP spid="108" grpId="0" animBg="1"/>
      <p:bldP spid="108" grpId="1" animBg="1"/>
      <p:bldP spid="110" grpId="0" animBg="1"/>
      <p:bldP spid="110" grpId="1" animBg="1"/>
      <p:bldP spid="112" grpId="0" animBg="1"/>
      <p:bldP spid="112" grpId="1" animBg="1"/>
      <p:bldP spid="114" grpId="0" animBg="1"/>
      <p:bldP spid="1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 descr="Ảnh có chứa bầu trời đêm&#10;&#10;Mô tả được tạo tự động">
            <a:extLst>
              <a:ext uri="{FF2B5EF4-FFF2-40B4-BE49-F238E27FC236}">
                <a16:creationId xmlns:a16="http://schemas.microsoft.com/office/drawing/2014/main" xmlns="" id="{B8AA137D-AD05-447E-9BFE-EC307230B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67" y="643466"/>
            <a:ext cx="4419116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Hình ảnh 2" descr="Ảnh có chứa văn bản, đồ họa véc-tơ, búp bê&#10;&#10;Mô tả được tạo tự động">
            <a:extLst>
              <a:ext uri="{FF2B5EF4-FFF2-40B4-BE49-F238E27FC236}">
                <a16:creationId xmlns:a16="http://schemas.microsoft.com/office/drawing/2014/main" xmlns="" id="{15FADCBA-2090-4D51-A5FA-6729374DE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40" y="643467"/>
            <a:ext cx="4415068" cy="557106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D77FDE44-E82C-42DD-B86E-D1E9716693AC}"/>
              </a:ext>
            </a:extLst>
          </p:cNvPr>
          <p:cNvSpPr txBox="1"/>
          <p:nvPr/>
        </p:nvSpPr>
        <p:spPr>
          <a:xfrm>
            <a:off x="4973257" y="768947"/>
            <a:ext cx="216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40351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CF24E24A-9018-4F48-A4CD-FDB33A5526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366305"/>
            <a:ext cx="5294716" cy="412538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Hình ảnh 18" descr="Ảnh có chứa văn bản, đồ họa véc-tơ, đồ chơi&#10;&#10;Mô tả được tạo tự động">
            <a:extLst>
              <a:ext uri="{FF2B5EF4-FFF2-40B4-BE49-F238E27FC236}">
                <a16:creationId xmlns:a16="http://schemas.microsoft.com/office/drawing/2014/main" xmlns="" id="{F1610E10-483F-4493-9F0B-6F31505A6A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817" y="1364061"/>
            <a:ext cx="5294715" cy="4129877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ECDBA32B-C161-4B81-A1F7-B47AA8F4992A}"/>
              </a:ext>
            </a:extLst>
          </p:cNvPr>
          <p:cNvSpPr txBox="1"/>
          <p:nvPr/>
        </p:nvSpPr>
        <p:spPr>
          <a:xfrm>
            <a:off x="4973257" y="768947"/>
            <a:ext cx="2512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drawing</a:t>
            </a:r>
          </a:p>
        </p:txBody>
      </p:sp>
    </p:spTree>
    <p:extLst>
      <p:ext uri="{BB962C8B-B14F-4D97-AF65-F5344CB8AC3E}">
        <p14:creationId xmlns:p14="http://schemas.microsoft.com/office/powerpoint/2010/main" val="24121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Hình ảnh 10" descr="Ảnh có chứa tối&#10;&#10;Mô tả được tạo tự động">
            <a:extLst>
              <a:ext uri="{FF2B5EF4-FFF2-40B4-BE49-F238E27FC236}">
                <a16:creationId xmlns:a16="http://schemas.microsoft.com/office/drawing/2014/main" xmlns="" id="{645417AB-5701-4B0E-9C89-415353A7D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115" y="1419449"/>
            <a:ext cx="5294716" cy="378572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Hình ảnh 8" descr="Ảnh có chứa tối, bầu trời đêm&#10;&#10;Mô tả được tạo tự động">
            <a:extLst>
              <a:ext uri="{FF2B5EF4-FFF2-40B4-BE49-F238E27FC236}">
                <a16:creationId xmlns:a16="http://schemas.microsoft.com/office/drawing/2014/main" xmlns="" id="{FD3D2546-E892-4E5E-AED5-AAD8327C0D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37" y="1419450"/>
            <a:ext cx="5294715" cy="378572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3308EBBC-ACC1-4531-ACC5-D9E813E64BF3}"/>
              </a:ext>
            </a:extLst>
          </p:cNvPr>
          <p:cNvSpPr txBox="1"/>
          <p:nvPr/>
        </p:nvSpPr>
        <p:spPr>
          <a:xfrm>
            <a:off x="4382776" y="756509"/>
            <a:ext cx="3155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swimming</a:t>
            </a:r>
          </a:p>
        </p:txBody>
      </p:sp>
    </p:spTree>
    <p:extLst>
      <p:ext uri="{BB962C8B-B14F-4D97-AF65-F5344CB8AC3E}">
        <p14:creationId xmlns:p14="http://schemas.microsoft.com/office/powerpoint/2010/main" val="18269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Hình ảnh 7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3F465AF3-2F45-4C04-9BF7-93CF23E7A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82" y="1068887"/>
            <a:ext cx="5294716" cy="4646113"/>
          </a:xfrm>
          <a:prstGeom prst="rect">
            <a:avLst/>
          </a:prstGeom>
        </p:spPr>
      </p:pic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Hình ảnh 10" descr="Ảnh có chứa bầu trời đêm&#10;&#10;Mô tả được tạo tự động">
            <a:extLst>
              <a:ext uri="{FF2B5EF4-FFF2-40B4-BE49-F238E27FC236}">
                <a16:creationId xmlns:a16="http://schemas.microsoft.com/office/drawing/2014/main" xmlns="" id="{AF67FE19-06AF-4714-BFD2-567186AA1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55" y="1065983"/>
            <a:ext cx="5294715" cy="4649017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0836E92A-84F9-4F4D-A3DD-85AE9F246C4F}"/>
              </a:ext>
            </a:extLst>
          </p:cNvPr>
          <p:cNvSpPr txBox="1"/>
          <p:nvPr/>
        </p:nvSpPr>
        <p:spPr>
          <a:xfrm>
            <a:off x="4973257" y="768947"/>
            <a:ext cx="2512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dancing</a:t>
            </a:r>
          </a:p>
        </p:txBody>
      </p:sp>
    </p:spTree>
    <p:extLst>
      <p:ext uri="{BB962C8B-B14F-4D97-AF65-F5344CB8AC3E}">
        <p14:creationId xmlns:p14="http://schemas.microsoft.com/office/powerpoint/2010/main" val="4981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0836E92A-84F9-4F4D-A3DD-85AE9F246C4F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srgbClr val="FFFFFF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running</a:t>
            </a:r>
            <a:endParaRPr kumimoji="0" lang="en-US" sz="5400" b="1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FF00"/>
              </a:highligh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Hình ảnh 4" descr="Ảnh có chứa bầu trời đêm&#10;&#10;Mô tả được tạo tự động">
            <a:extLst>
              <a:ext uri="{FF2B5EF4-FFF2-40B4-BE49-F238E27FC236}">
                <a16:creationId xmlns:a16="http://schemas.microsoft.com/office/drawing/2014/main" xmlns="" id="{80C38D48-EDEC-4DEC-9C97-38ACD15F25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7" y="2426818"/>
            <a:ext cx="3997637" cy="399763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Hình ảnh 2" descr="Ảnh có chứa đồ chơi, đồ họa véc-tơ&#10;&#10;Mô tả được tạo tự động">
            <a:extLst>
              <a:ext uri="{FF2B5EF4-FFF2-40B4-BE49-F238E27FC236}">
                <a16:creationId xmlns:a16="http://schemas.microsoft.com/office/drawing/2014/main" xmlns="" id="{3A4C0523-AC60-4229-8CBB-C2FC7FEA53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213" y="2426818"/>
            <a:ext cx="399763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rünüş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iritWeekCalendar_Elementary_JB_v2" id="{EEC30A67-62CF-4CD0-BA31-C53701EAF32D}" vid="{F1B8EAC4-5A8F-4A98-A64C-D35376179D5F}"/>
    </a:ext>
  </a:extLst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1696</Words>
  <Application>Microsoft Office PowerPoint</Application>
  <PresentationFormat>Custom</PresentationFormat>
  <Paragraphs>207</Paragraphs>
  <Slides>32</Slides>
  <Notes>30</Notes>
  <HiddenSlides>0</HiddenSlides>
  <MMClips>2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Chủ đề Office</vt:lpstr>
      <vt:lpstr>Görünüş</vt:lpstr>
      <vt:lpstr>Secondary</vt:lpstr>
      <vt:lpstr>Angles</vt:lpstr>
      <vt:lpstr>1_Office Theme</vt:lpstr>
      <vt:lpstr>Office Theme</vt:lpstr>
      <vt:lpstr>PowerPoint Presentation</vt:lpstr>
      <vt:lpstr>Content</vt:lpstr>
      <vt:lpstr>  1 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2 Look, listen and repeat.</vt:lpstr>
      <vt:lpstr>PowerPoint Presentation</vt:lpstr>
      <vt:lpstr>PowerPoint Presentation</vt:lpstr>
      <vt:lpstr>  3 Listen, point and say.</vt:lpstr>
      <vt:lpstr>PowerPoint Presentation</vt:lpstr>
      <vt:lpstr>PowerPoint Presentation</vt:lpstr>
      <vt:lpstr>PowerPoint Presentation</vt:lpstr>
      <vt:lpstr>  4 Let’s talk.</vt:lpstr>
      <vt:lpstr>PowerPoint Presentation</vt:lpstr>
      <vt:lpstr>PowerPoint Presentation</vt:lpstr>
      <vt:lpstr>  Game time</vt:lpstr>
      <vt:lpstr>PowerPoint Presentation</vt:lpstr>
      <vt:lpstr>PowerPoint Presentation</vt:lpstr>
      <vt:lpstr>PowerPoint Presentation</vt:lpstr>
      <vt:lpstr>  5 Fun corner and  Wrap-up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2022-07-22T06:40:06Z</dcterms:created>
  <dcterms:modified xsi:type="dcterms:W3CDTF">2022-07-22T06:40:17Z</dcterms:modified>
</cp:coreProperties>
</file>