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9"/>
  </p:notesMasterIdLst>
  <p:sldIdLst>
    <p:sldId id="256" r:id="rId3"/>
    <p:sldId id="261" r:id="rId4"/>
    <p:sldId id="306" r:id="rId5"/>
    <p:sldId id="305" r:id="rId6"/>
    <p:sldId id="266" r:id="rId7"/>
    <p:sldId id="322" r:id="rId8"/>
    <p:sldId id="324" r:id="rId9"/>
    <p:sldId id="325" r:id="rId10"/>
    <p:sldId id="326" r:id="rId11"/>
    <p:sldId id="327" r:id="rId12"/>
    <p:sldId id="310" r:id="rId13"/>
    <p:sldId id="328" r:id="rId14"/>
    <p:sldId id="329" r:id="rId15"/>
    <p:sldId id="330" r:id="rId16"/>
    <p:sldId id="279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264" r:id="rId28"/>
  </p:sldIdLst>
  <p:sldSz cx="9144000" cy="5143500" type="screen16x9"/>
  <p:notesSz cx="6858000" cy="9144000"/>
  <p:embeddedFontLst>
    <p:embeddedFont>
      <p:font typeface="Segoe UI Black" charset="0"/>
      <p:bold r:id="rId30"/>
      <p:boldItalic r:id="rId31"/>
    </p:embeddedFont>
    <p:embeddedFont>
      <p:font typeface="Proxima Nova Semibold" charset="0"/>
      <p:regular r:id="rId32"/>
      <p:bold r:id="rId33"/>
      <p:boldItalic r:id="rId34"/>
    </p:embeddedFont>
    <p:embeddedFont>
      <p:font typeface="Sue Ellen Francisco" charset="0"/>
      <p:regular r:id="rId35"/>
    </p:embeddedFont>
    <p:embeddedFont>
      <p:font typeface="Nunito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Nunito SemiBold" charset="0"/>
      <p:regular r:id="rId44"/>
      <p:bold r:id="rId45"/>
      <p:italic r:id="rId46"/>
      <p:boldItalic r:id="rId47"/>
    </p:embeddedFont>
    <p:embeddedFont>
      <p:font typeface="Proxima Nova" charset="0"/>
      <p:regular r:id="rId48"/>
      <p:bold r:id="rId49"/>
      <p:italic r:id="rId50"/>
      <p:boldItalic r:id="rId51"/>
    </p:embeddedFont>
    <p:embeddedFont>
      <p:font typeface="Segoe UI" pitchFamily="34" charset="0"/>
      <p:regular r:id="rId52"/>
      <p:bold r:id="rId53"/>
      <p:italic r:id="rId54"/>
      <p:boldItalic r:id="rId55"/>
    </p:embeddedFont>
    <p:embeddedFont>
      <p:font typeface="Constantia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2DF14-72D8-4702-830A-9F6908A37938}" v="1" dt="2021-05-22T13:02:09.096"/>
  </p1510:revLst>
</p1510:revInfo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84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ạ Thị Mỹ Hạnh" userId="fb8786d0-c0f9-4253-b0c9-2c3fb6c7f255" providerId="ADAL" clId="{1702DF14-72D8-4702-830A-9F6908A37938}"/>
    <pc:docChg chg="custSel modSld">
      <pc:chgData name="Tạ Thị Mỹ Hạnh" userId="fb8786d0-c0f9-4253-b0c9-2c3fb6c7f255" providerId="ADAL" clId="{1702DF14-72D8-4702-830A-9F6908A37938}" dt="2021-05-22T13:02:28.968" v="15" actId="20577"/>
      <pc:docMkLst>
        <pc:docMk/>
      </pc:docMkLst>
      <pc:sldChg chg="modSp mod">
        <pc:chgData name="Tạ Thị Mỹ Hạnh" userId="fb8786d0-c0f9-4253-b0c9-2c3fb6c7f255" providerId="ADAL" clId="{1702DF14-72D8-4702-830A-9F6908A37938}" dt="2021-05-22T13:02:28.968" v="15" actId="20577"/>
        <pc:sldMkLst>
          <pc:docMk/>
          <pc:sldMk cId="3848823254" sldId="318"/>
        </pc:sldMkLst>
        <pc:graphicFrameChg chg="mod modGraphic">
          <ac:chgData name="Tạ Thị Mỹ Hạnh" userId="fb8786d0-c0f9-4253-b0c9-2c3fb6c7f255" providerId="ADAL" clId="{1702DF14-72D8-4702-830A-9F6908A37938}" dt="2021-05-22T13:02:28.968" v="15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</pc:sldChg>
    </pc:docChg>
  </pc:docChgLst>
  <pc:docChgLst>
    <pc:chgData name="Tạ Thị Mỹ Hạnh" userId="fb8786d0-c0f9-4253-b0c9-2c3fb6c7f255" providerId="ADAL" clId="{A7BACBCA-0404-4443-9537-6F70B0630B79}"/>
    <pc:docChg chg="undo custSel addSld delSld modSld sldOrd">
      <pc:chgData name="Tạ Thị Mỹ Hạnh" userId="fb8786d0-c0f9-4253-b0c9-2c3fb6c7f255" providerId="ADAL" clId="{A7BACBCA-0404-4443-9537-6F70B0630B79}" dt="2021-05-02T07:07:49.601" v="6190" actId="1076"/>
      <pc:docMkLst>
        <pc:docMk/>
      </pc:docMkLst>
      <pc:sldChg chg="addSp modSp mod modTransition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56"/>
        </pc:sldMkLst>
        <pc:spChg chg="add mod">
          <ac:chgData name="Tạ Thị Mỹ Hạnh" userId="fb8786d0-c0f9-4253-b0c9-2c3fb6c7f255" providerId="ADAL" clId="{A7BACBCA-0404-4443-9537-6F70B0630B79}" dt="2021-05-01T14:35:14.521" v="96" actId="20577"/>
          <ac:spMkLst>
            <pc:docMk/>
            <pc:sldMk cId="0" sldId="256"/>
            <ac:spMk id="5" creationId="{8FEB1AE6-560A-46E3-85F4-7AC95645DE50}"/>
          </ac:spMkLst>
        </pc:spChg>
        <pc:spChg chg="mod">
          <ac:chgData name="Tạ Thị Mỹ Hạnh" userId="fb8786d0-c0f9-4253-b0c9-2c3fb6c7f255" providerId="ADAL" clId="{A7BACBCA-0404-4443-9537-6F70B0630B79}" dt="2021-05-01T14:35:50.410" v="129" actId="20577"/>
          <ac:spMkLst>
            <pc:docMk/>
            <pc:sldMk cId="0" sldId="256"/>
            <ac:spMk id="792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1T14:35:04.467" v="86" actId="1076"/>
          <ac:spMkLst>
            <pc:docMk/>
            <pc:sldMk cId="0" sldId="256"/>
            <ac:spMk id="7923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1T14:56:24.594" v="130" actId="47"/>
        <pc:sldMkLst>
          <pc:docMk/>
          <pc:sldMk cId="0" sldId="257"/>
        </pc:sldMkLst>
      </pc:sldChg>
      <pc:sldChg chg="delSp add del ord setBg delDesignElem">
        <pc:chgData name="Tạ Thị Mỹ Hạnh" userId="fb8786d0-c0f9-4253-b0c9-2c3fb6c7f255" providerId="ADAL" clId="{A7BACBCA-0404-4443-9537-6F70B0630B79}" dt="2021-05-02T07:06:13.651" v="6187" actId="47"/>
        <pc:sldMkLst>
          <pc:docMk/>
          <pc:sldMk cId="3019575897" sldId="257"/>
        </pc:sldMkLst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153" creationId="{A8D57A06-A426-446D-B02C-A2DC6B62E45E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4" creationId="{AB8C311F-7253-4AED-9701-7FC0708C41C7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5" creationId="{FD073016-B734-483B-8953-5BADEE145112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6" creationId="{90A7EAB6-59D3-4325-8DE6-E0CA4009CE53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8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9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0"/>
        </pc:sldMkLst>
      </pc:sldChg>
      <pc:sldChg chg="addSp modSp mod ord modTransition modAnim modNotes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1"/>
        </pc:sldMkLst>
        <pc:spChg chg="add mod ord">
          <ac:chgData name="Tạ Thị Mỹ Hạnh" userId="fb8786d0-c0f9-4253-b0c9-2c3fb6c7f255" providerId="ADAL" clId="{A7BACBCA-0404-4443-9537-6F70B0630B79}" dt="2021-05-02T01:52:19.903" v="3364" actId="14100"/>
          <ac:spMkLst>
            <pc:docMk/>
            <pc:sldMk cId="0" sldId="261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1:54:39.054" v="3393" actId="14100"/>
          <ac:spMkLst>
            <pc:docMk/>
            <pc:sldMk cId="0" sldId="261"/>
            <ac:spMk id="15" creationId="{D355224E-B786-4672-962B-70C74A58C74B}"/>
          </ac:spMkLst>
        </pc:spChg>
        <pc:spChg chg="add mod ord">
          <ac:chgData name="Tạ Thị Mỹ Hạnh" userId="fb8786d0-c0f9-4253-b0c9-2c3fb6c7f255" providerId="ADAL" clId="{A7BACBCA-0404-4443-9537-6F70B0630B79}" dt="2021-05-02T01:53:46.156" v="3384" actId="1035"/>
          <ac:spMkLst>
            <pc:docMk/>
            <pc:sldMk cId="0" sldId="261"/>
            <ac:spMk id="16" creationId="{E77AAD20-669B-4DA8-BAAB-F71BE2827051}"/>
          </ac:spMkLst>
        </pc:spChg>
        <pc:spChg chg="mod 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2" creationId="{00000000-0000-0000-0000-000000000000}"/>
          </ac:spMkLst>
        </pc:spChg>
        <pc:spChg chg="mod ord">
          <ac:chgData name="Tạ Thị Mỹ Hạnh" userId="fb8786d0-c0f9-4253-b0c9-2c3fb6c7f255" providerId="ADAL" clId="{A7BACBCA-0404-4443-9537-6F70B0630B79}" dt="2021-05-02T01:51:31.691" v="3358" actId="20577"/>
          <ac:spMkLst>
            <pc:docMk/>
            <pc:sldMk cId="0" sldId="261"/>
            <ac:spMk id="8293" creationId="{00000000-0000-0000-0000-000000000000}"/>
          </ac:spMkLst>
        </pc:spChg>
        <pc:spChg chg="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5" creationId="{00000000-0000-0000-0000-000000000000}"/>
          </ac:spMkLst>
        </pc:spChg>
        <pc:grpChg chg="ord">
          <ac:chgData name="Tạ Thị Mỹ Hạnh" userId="fb8786d0-c0f9-4253-b0c9-2c3fb6c7f255" providerId="ADAL" clId="{A7BACBCA-0404-4443-9537-6F70B0630B79}" dt="2021-05-02T01:51:24.599" v="3357" actId="166"/>
          <ac:grpSpMkLst>
            <pc:docMk/>
            <pc:sldMk cId="0" sldId="261"/>
            <ac:grpSpMk id="829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1T23:36:54.329" v="1314" actId="207"/>
          <ac:picMkLst>
            <pc:docMk/>
            <pc:sldMk cId="0" sldId="261"/>
            <ac:picMk id="3" creationId="{B9590DB6-555D-4DF5-8196-515334AC4757}"/>
          </ac:picMkLst>
        </pc:picChg>
        <pc:picChg chg="mod ord modCrop">
          <ac:chgData name="Tạ Thị Mỹ Hạnh" userId="fb8786d0-c0f9-4253-b0c9-2c3fb6c7f255" providerId="ADAL" clId="{A7BACBCA-0404-4443-9537-6F70B0630B79}" dt="2021-05-02T01:51:24.599" v="3357" actId="166"/>
          <ac:picMkLst>
            <pc:docMk/>
            <pc:sldMk cId="0" sldId="261"/>
            <ac:picMk id="8294" creationId="{00000000-0000-0000-0000-000000000000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3"/>
        </pc:sldMkLst>
      </pc:sldChg>
      <pc:sldChg chg="modSp mod ord modTransition modNotes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4"/>
        </pc:sldMkLst>
        <pc:spChg chg="mod">
          <ac:chgData name="Tạ Thị Mỹ Hạnh" userId="fb8786d0-c0f9-4253-b0c9-2c3fb6c7f255" providerId="ADAL" clId="{A7BACBCA-0404-4443-9537-6F70B0630B79}" dt="2021-05-02T03:56:06.631" v="5956" actId="14100"/>
          <ac:spMkLst>
            <pc:docMk/>
            <pc:sldMk cId="0" sldId="264"/>
            <ac:spMk id="8332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5"/>
        </pc:sldMkLst>
      </pc:sldChg>
      <pc:sldChg chg="addSp delSp modSp mod ord modTransition modAnim modNotes">
        <pc:chgData name="Tạ Thị Mỹ Hạnh" userId="fb8786d0-c0f9-4253-b0c9-2c3fb6c7f255" providerId="ADAL" clId="{A7BACBCA-0404-4443-9537-6F70B0630B79}" dt="2021-05-02T03:57:29.397" v="5964"/>
        <pc:sldMkLst>
          <pc:docMk/>
          <pc:sldMk cId="0" sldId="266"/>
        </pc:sldMkLst>
        <pc:spChg chg="add del mod">
          <ac:chgData name="Tạ Thị Mỹ Hạnh" userId="fb8786d0-c0f9-4253-b0c9-2c3fb6c7f255" providerId="ADAL" clId="{A7BACBCA-0404-4443-9537-6F70B0630B79}" dt="2021-05-02T00:12:25.163" v="1894" actId="21"/>
          <ac:spMkLst>
            <pc:docMk/>
            <pc:sldMk cId="0" sldId="266"/>
            <ac:spMk id="3" creationId="{4B8B8571-521C-4E86-81DB-11EDF6750DCE}"/>
          </ac:spMkLst>
        </pc:spChg>
        <pc:spChg chg="add mod">
          <ac:chgData name="Tạ Thị Mỹ Hạnh" userId="fb8786d0-c0f9-4253-b0c9-2c3fb6c7f255" providerId="ADAL" clId="{A7BACBCA-0404-4443-9537-6F70B0630B79}" dt="2021-05-02T00:15:52.064" v="1989" actId="1037"/>
          <ac:spMkLst>
            <pc:docMk/>
            <pc:sldMk cId="0" sldId="266"/>
            <ac:spMk id="5" creationId="{32962FAB-DA4B-4466-8A1C-4902D0D16E2F}"/>
          </ac:spMkLst>
        </pc:spChg>
        <pc:spChg chg="add del mod">
          <ac:chgData name="Tạ Thị Mỹ Hạnh" userId="fb8786d0-c0f9-4253-b0c9-2c3fb6c7f255" providerId="ADAL" clId="{A7BACBCA-0404-4443-9537-6F70B0630B79}" dt="2021-05-02T00:16:21.250" v="2003" actId="478"/>
          <ac:spMkLst>
            <pc:docMk/>
            <pc:sldMk cId="0" sldId="266"/>
            <ac:spMk id="7" creationId="{656072DE-478A-409E-A1B7-6DA8ABC8FA1D}"/>
          </ac:spMkLst>
        </pc:spChg>
        <pc:spChg chg="add del mod">
          <ac:chgData name="Tạ Thị Mỹ Hạnh" userId="fb8786d0-c0f9-4253-b0c9-2c3fb6c7f255" providerId="ADAL" clId="{A7BACBCA-0404-4443-9537-6F70B0630B79}" dt="2021-05-02T00:16:23.783" v="2005" actId="478"/>
          <ac:spMkLst>
            <pc:docMk/>
            <pc:sldMk cId="0" sldId="266"/>
            <ac:spMk id="9" creationId="{BFC8206A-D1E8-4F3B-8D77-4942F677FBC1}"/>
          </ac:spMkLst>
        </pc:spChg>
        <pc:spChg chg="add del mod">
          <ac:chgData name="Tạ Thị Mỹ Hạnh" userId="fb8786d0-c0f9-4253-b0c9-2c3fb6c7f255" providerId="ADAL" clId="{A7BACBCA-0404-4443-9537-6F70B0630B79}" dt="2021-05-02T00:16:34.318" v="2011" actId="478"/>
          <ac:spMkLst>
            <pc:docMk/>
            <pc:sldMk cId="0" sldId="266"/>
            <ac:spMk id="11" creationId="{514369CD-26B3-4BC8-B841-031A38529D8E}"/>
          </ac:spMkLst>
        </pc:spChg>
        <pc:spChg chg="add del mod">
          <ac:chgData name="Tạ Thị Mỹ Hạnh" userId="fb8786d0-c0f9-4253-b0c9-2c3fb6c7f255" providerId="ADAL" clId="{A7BACBCA-0404-4443-9537-6F70B0630B79}" dt="2021-05-02T00:16:32.707" v="2010" actId="478"/>
          <ac:spMkLst>
            <pc:docMk/>
            <pc:sldMk cId="0" sldId="266"/>
            <ac:spMk id="13" creationId="{3E4636F1-D362-4D83-9E15-EC3F922F327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6" creationId="{461D15A1-DDD8-45A5-90D1-FAB284EA6F6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7" creationId="{BD6B9B46-D901-4FAD-B923-80F97322FE08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8" creationId="{5C2FE9E4-35C5-48C2-A091-392FD2C7E594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9" creationId="{FF0E00E5-42A8-41D6-9BA6-7CAFB30908CD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0" creationId="{6312A0E9-E358-4149-B271-F3008DA905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1" creationId="{A48081B3-3573-418D-BA4F-16F7B66C3F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2" creationId="{1985DAE1-B9F3-4534-B590-961E4CB9B406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3" creationId="{7FFE8567-6755-4C35-A75B-52634AF378C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4" creationId="{A14ACD66-F517-428A-8226-268817751AEE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5" creationId="{A3050B05-F74E-4171-BE2E-C65C8001B891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6" creationId="{59165AB3-9D1B-401F-A791-534E53F51913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7" creationId="{6525FF96-A16A-4013-B9D7-075E23C4C855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8" creationId="{DE4E6BE0-51F8-4C9D-B02D-FF4EB34F0DD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0" creationId="{35486AFB-7961-4143-A146-DFC1339893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1" creationId="{A432FF8A-BC4E-4177-876B-BC66A3AD5F0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2" creationId="{9A2F37D6-6E32-4688-8656-796F6FEBBF1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3" creationId="{469EDB4C-BF73-48EC-9D36-A138692BDDA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4" creationId="{C18921F5-ACC6-4790-A391-F1BE817DB6B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5" creationId="{7E0C77D3-BB79-4EF0-AD97-278B3D39ADF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6" creationId="{BBA04D59-8086-4DAA-8AD4-8B846207C3B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7" creationId="{AFEC6D43-43A8-45C1-AA65-636852B8E2B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8" creationId="{437FAF1D-8F99-43FE-90E8-C22A55493B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9" creationId="{0FC04829-031B-43B7-A434-1558A8E8F78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0" creationId="{A97DE378-21CA-4955-A374-FB89EB53B66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1" creationId="{5FF2C4B5-9665-4847-9F74-658F29D019F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2" creationId="{65FA6062-ED3D-487A-B2FA-49D3DBB4675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3" creationId="{C194F957-9395-4654-9AAC-30C26D9DA27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4" creationId="{3F3B3C08-3668-49B6-9218-A684B6CF258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5" creationId="{D75BE6A2-8E1F-4FE3-81D4-A02DFD062F4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6" creationId="{6B2FE7E3-1082-440B-B337-A4A2A6AB3E63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7" creationId="{A6CF4890-8CF0-4BEA-87AB-AE8FAB25BE4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8" creationId="{C06BA366-25A6-4F90-AD2A-CBB8C667387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9" creationId="{CE08495E-B6EC-4D0F-838B-5C78E05A674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0" creationId="{D0612219-EAD5-4C49-B01B-0835A97A1AD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1" creationId="{759B403D-328C-4EEE-B925-A3F0E4DDCE7A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2" creationId="{FBC12FA8-EE0D-43AC-AF31-BC49BB7C33E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3" creationId="{850A7FC2-B5E2-4D9C-B94C-9E77A0CC33B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4" creationId="{08E4E757-A707-43D9-A255-CA72CD99296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5" creationId="{08277296-01EE-4496-941A-A0F57A748C4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6" creationId="{34C761BE-EA82-4294-9A34-959C9302F0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7" creationId="{DB154181-D406-43A5-B3B4-4B3FF1E53A3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8" creationId="{7A5067D0-86C1-4384-A00B-B352BE2916A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9" creationId="{89880969-710D-4E97-A3CF-2889E79B75D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0" creationId="{21003CF9-B56B-42D3-AC18-C3BED4E2B18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1" creationId="{5BC66BB8-45E8-453A-B06E-354ED253ED4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2" creationId="{29FCD09D-A2F6-481E-AD8A-C0A10D4257C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3" creationId="{5AB07347-A461-433E-8509-953EE0DAD131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4" creationId="{3F37A221-F9FA-4434-A037-42362A2BBD1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5" creationId="{7DDB5A9D-0443-4402-95EE-FAFFAA53725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6" creationId="{611D2B95-DB63-4E45-B37F-679320A2B89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7" creationId="{1ABD56D4-A191-4924-8E33-E699F4934C3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8" creationId="{90CE663C-42D1-4CFF-B637-911F9352E1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9" creationId="{FE37C171-C07A-4C2B-879C-223D2B3F676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0" creationId="{AC547227-D3EA-4682-A92F-2A39963BF92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1" creationId="{79E78776-55D4-427A-9372-3D2F71D2F25F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2" creationId="{0C005B01-74FA-4687-9648-83DBA9DC4EF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3" creationId="{E9502CB2-282F-4518-9EAB-C1BE2976042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4" creationId="{027C4E72-CCDE-41F5-B833-073C5B07541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5" creationId="{78BC05BD-ACFD-4E4D-A717-EA8A95F86A6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6" creationId="{04583142-F9A5-41FA-B719-3AAA8679F9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7" creationId="{8BF14F58-2231-4E5F-802A-4BF2A6E2E9F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8" creationId="{B5292300-21DA-475A-B735-D4E2E8C78F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9" creationId="{90685259-1157-4118-8CD8-E536B3B4B60A}"/>
          </ac:spMkLst>
        </pc:spChg>
        <pc:spChg chg="add mod">
          <ac:chgData name="Tạ Thị Mỹ Hạnh" userId="fb8786d0-c0f9-4253-b0c9-2c3fb6c7f255" providerId="ADAL" clId="{A7BACBCA-0404-4443-9537-6F70B0630B79}" dt="2021-05-02T00:16:53.684" v="2031" actId="20577"/>
          <ac:spMkLst>
            <pc:docMk/>
            <pc:sldMk cId="0" sldId="266"/>
            <ac:spMk id="152" creationId="{62163DF5-7D36-4F95-8713-CBBD45596576}"/>
          </ac:spMkLst>
        </pc:spChg>
        <pc:spChg chg="add mod">
          <ac:chgData name="Tạ Thị Mỹ Hạnh" userId="fb8786d0-c0f9-4253-b0c9-2c3fb6c7f255" providerId="ADAL" clId="{A7BACBCA-0404-4443-9537-6F70B0630B79}" dt="2021-05-02T00:20:38.471" v="2154" actId="20577"/>
          <ac:spMkLst>
            <pc:docMk/>
            <pc:sldMk cId="0" sldId="266"/>
            <ac:spMk id="153" creationId="{1D5B502F-5B9F-4FF2-93DD-9C81DA9DD1B8}"/>
          </ac:spMkLst>
        </pc:spChg>
        <pc:spChg chg="add mod">
          <ac:chgData name="Tạ Thị Mỹ Hạnh" userId="fb8786d0-c0f9-4253-b0c9-2c3fb6c7f255" providerId="ADAL" clId="{A7BACBCA-0404-4443-9537-6F70B0630B79}" dt="2021-05-02T00:21:19.869" v="2206" actId="20577"/>
          <ac:spMkLst>
            <pc:docMk/>
            <pc:sldMk cId="0" sldId="266"/>
            <ac:spMk id="154" creationId="{B17BB0F7-C565-4B21-9DE0-06C040CEC3E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6" creationId="{F9395DEE-FF34-4162-B178-14108DC30D2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7" creationId="{7F8DA0C4-CC36-4D31-B956-7FBE884AB64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8" creationId="{D954E32E-7F81-4A27-8FDA-7BF9B8B09F9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9" creationId="{CA4FFF14-0007-4CF3-BD2A-E7D42A6162A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0" creationId="{10B37369-3CBD-476E-AAF2-6A77F9D23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1" creationId="{EDE87318-5041-4E28-A956-B8755E114FB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2" creationId="{F1621DBB-FEA4-40D0-BB27-5A3E7E39FF5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3" creationId="{186C8F78-ADF3-48EE-878D-89D759C2AF7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4" creationId="{CD8E448B-5686-4D9B-BE3F-7DA18BD2191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5" creationId="{FED98DD4-F2F0-4A63-B434-4AEDE27708B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6" creationId="{88763F3D-972F-4F65-8EC0-A7F3B1C6BC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8" creationId="{05E4A82D-B1EA-454C-9827-975D6F2566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9" creationId="{2ADE2EFC-7D94-4E39-9C15-7DCA47C88E5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0" creationId="{B718BE83-21A6-4849-83E5-46E242ABAF6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1" creationId="{B5C17179-6233-46A5-864A-A053E8DF738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2" creationId="{B6E82A71-68EE-4EC6-8B6F-F2B0CC587AF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3" creationId="{C6635462-52D3-45CD-8570-75B40E2F92E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4" creationId="{EC2FB518-BB08-4A31-96F6-E5D8BBC9DB2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5" creationId="{209B492F-757D-4ADB-8B1D-4486F65CB7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6" creationId="{D002E722-66FA-43A3-A40F-F41F7D45533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7" creationId="{00856487-13FD-4717-AB75-880F3D261DD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8" creationId="{034B47C1-FE2E-44D3-B8DD-825174B12CA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9" creationId="{17CB3199-6AFB-4EC1-908F-CDF9CFA625E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0" creationId="{B68DF369-A47A-45D3-8715-A3E50BAE9B4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1" creationId="{E0A36B84-1281-44BD-A313-8A911BB58BF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2" creationId="{7E045291-997A-4C26-A85E-5860C08A13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3" creationId="{F60A3491-AE26-4380-9E06-76567F3FEDB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4" creationId="{987087AB-4F22-4094-91AE-1F8F9B09A73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5" creationId="{02FD800C-6AD5-4847-BB26-A58195174B8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6" creationId="{C32E99A6-8139-4E0F-90B7-44314D950F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7" creationId="{D191C44D-8A2A-442A-BE3A-C250CD1E81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8" creationId="{C56FA626-EB0D-42AA-A473-9AFD9063E15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9" creationId="{F553961D-A0DC-4DBA-9445-AF4880609B2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0" creationId="{44342153-E16F-4DF2-B823-31273F28EBB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1" creationId="{B3BD891C-AA59-4322-BE86-48919A3F26F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2" creationId="{41D583EC-85B3-40F5-824E-BCDF3B957DF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3" creationId="{4076EAFD-4D6F-4B66-B1A2-74C616C42F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4" creationId="{75BE7F34-1C2F-4259-85AD-453ADEDF133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5" creationId="{EF7A0857-7BFB-4150-B2AA-BE213E883F4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6" creationId="{3B834254-A95D-4A25-BA69-8329C4F3C3C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7" creationId="{4B06516D-8BEB-4164-8B3F-5D9DCAC1821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8" creationId="{23681765-4957-4ECA-91D9-D2D295A22E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9" creationId="{35287340-3CB4-494E-A0F0-CB28999AF5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0" creationId="{ECB0095D-5CF2-4516-B04B-C2DDB3A6637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1" creationId="{8965BA87-4B93-40A5-9F32-2A8FBCC8E55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2" creationId="{82CEBF8C-B558-4451-BC07-15B8EEC3E09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3" creationId="{588A6EC2-C94D-4707-BDCB-1FC5363F40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4" creationId="{3ECE70BE-8465-4416-A74D-0B7CC6AA806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5" creationId="{759708A4-1D04-450D-99EA-200CF0D6B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6" creationId="{A4EAD30B-5C40-4D97-8E38-AB9ECE7CF07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7" creationId="{0D9DCF84-56F9-48C5-B311-B87836DEFF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8" creationId="{BDBEECA1-F283-41D6-808E-0EA47FE069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9" creationId="{D3E61D52-E2C6-41A7-9606-85CFD36A72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0" creationId="{2ADD0F67-4026-40A2-A626-8C3D29842A8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1" creationId="{40C379A7-D05B-44B3-957E-DF265FCA58A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2" creationId="{43F52258-B032-47BA-B82D-AF86E9DFD94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3" creationId="{390CC714-6F16-4E40-B447-01D07D8C94B2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4" creationId="{59953719-8C89-4806-8C18-3D3897F047A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5" creationId="{858B1D1E-A9D4-438C-8926-583C8903A09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6" creationId="{6ACA986D-C9EC-44C3-8710-A71E6107294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7" creationId="{DF0D7C6E-B256-49D9-B139-6251774A0C5D}"/>
          </ac:spMkLst>
        </pc:spChg>
        <pc:spChg chg="add mod">
          <ac:chgData name="Tạ Thị Mỹ Hạnh" userId="fb8786d0-c0f9-4253-b0c9-2c3fb6c7f255" providerId="ADAL" clId="{A7BACBCA-0404-4443-9537-6F70B0630B79}" dt="2021-05-02T00:16:59.305" v="2062" actId="20577"/>
          <ac:spMkLst>
            <pc:docMk/>
            <pc:sldMk cId="0" sldId="266"/>
            <ac:spMk id="218" creationId="{A4785A51-99FB-4C54-B630-6D32424E0F07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1" creationId="{D84DACE7-8B29-4746-98DA-60E2FED6D916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2" creationId="{83101835-DE3B-4619-A17E-53206D5B4751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3" creationId="{F874EEB9-D4DA-4A5E-A4FA-CEE53A307EC2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4" creationId="{A586672E-53FC-4279-BA3E-4C9B37ED8B89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5" creationId="{7FEEECD5-B8AD-4019-90F4-1770EB1C1905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6" creationId="{8718844B-0D69-412C-A78F-B661C8892D03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7" creationId="{D3DE5378-70D6-4DEA-AE6B-B6B790816C2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8" creationId="{E78EA786-9AB0-4027-9155-71822FEB96CE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9" creationId="{B75BB16F-4D55-4EF8-9019-3AB759C2BB5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0" creationId="{A5D26A02-06EC-4500-A05A-24631B8A98E0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1" creationId="{0218D38B-C3AC-4F4D-BAB8-514A2638865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2" creationId="{CCE9A257-1886-4EED-9840-5C00F5EC395C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3" creationId="{3F2955F8-D0F5-4818-9055-A127C3470E4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4" creationId="{43A52649-9E78-4F54-B307-D40C9BB02F3B}"/>
          </ac:spMkLst>
        </pc:spChg>
        <pc:spChg chg="mod">
          <ac:chgData name="Tạ Thị Mỹ Hạnh" userId="fb8786d0-c0f9-4253-b0c9-2c3fb6c7f255" providerId="ADAL" clId="{A7BACBCA-0404-4443-9537-6F70B0630B79}" dt="2021-05-02T00:13:10.979" v="1933" actId="403"/>
          <ac:spMkLst>
            <pc:docMk/>
            <pc:sldMk cId="0" sldId="266"/>
            <ac:spMk id="8344" creationId="{00000000-0000-0000-0000-000000000000}"/>
          </ac:spMkLst>
        </pc:spChg>
        <pc:spChg chg="add del 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5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6" creationId="{00000000-0000-0000-0000-000000000000}"/>
          </ac:spMkLst>
        </pc:spChg>
        <pc:spChg chg="del">
          <ac:chgData name="Tạ Thị Mỹ Hạnh" userId="fb8786d0-c0f9-4253-b0c9-2c3fb6c7f255" providerId="ADAL" clId="{A7BACBCA-0404-4443-9537-6F70B0630B79}" dt="2021-05-02T00:12:42.444" v="1896" actId="478"/>
          <ac:spMkLst>
            <pc:docMk/>
            <pc:sldMk cId="0" sldId="266"/>
            <ac:spMk id="8347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6:03.313" v="1990" actId="1076"/>
          <ac:spMkLst>
            <pc:docMk/>
            <pc:sldMk cId="0" sldId="266"/>
            <ac:spMk id="8348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6.850" v="2007" actId="478"/>
          <ac:spMkLst>
            <pc:docMk/>
            <pc:sldMk cId="0" sldId="266"/>
            <ac:spMk id="8349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8.665" v="2009" actId="478"/>
          <ac:spMkLst>
            <pc:docMk/>
            <pc:sldMk cId="0" sldId="266"/>
            <ac:spMk id="8350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18.613" v="2002" actId="478"/>
          <ac:spMkLst>
            <pc:docMk/>
            <pc:sldMk cId="0" sldId="266"/>
            <ac:spMk id="8351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2.839" v="2004" actId="478"/>
          <ac:spMkLst>
            <pc:docMk/>
            <pc:sldMk cId="0" sldId="266"/>
            <ac:spMk id="8352" creationId="{00000000-0000-0000-0000-000000000000}"/>
          </ac:spMkLst>
        </pc:spChg>
        <pc:grpChg chg="add del mod">
          <ac:chgData name="Tạ Thị Mỹ Hạnh" userId="fb8786d0-c0f9-4253-b0c9-2c3fb6c7f255" providerId="ADAL" clId="{A7BACBCA-0404-4443-9537-6F70B0630B79}" dt="2021-05-02T00:11:37.261" v="1849" actId="478"/>
          <ac:grpSpMkLst>
            <pc:docMk/>
            <pc:sldMk cId="0" sldId="266"/>
            <ac:grpSpMk id="75" creationId="{3C52C83F-5CA5-4A8F-A9BF-D09D6A62F954}"/>
          </ac:grpSpMkLst>
        </pc:grpChg>
        <pc:grpChg chg="add mod">
          <ac:chgData name="Tạ Thị Mỹ Hạnh" userId="fb8786d0-c0f9-4253-b0c9-2c3fb6c7f255" providerId="ADAL" clId="{A7BACBCA-0404-4443-9537-6F70B0630B79}" dt="2021-05-02T00:15:26.752" v="1972" actId="1038"/>
          <ac:grpSpMkLst>
            <pc:docMk/>
            <pc:sldMk cId="0" sldId="266"/>
            <ac:grpSpMk id="89" creationId="{2DF69C94-BD5D-4951-8389-1998FBF5DF51}"/>
          </ac:grpSpMkLst>
        </pc:grpChg>
        <pc:grpChg chg="add del mod">
          <ac:chgData name="Tạ Thị Mỹ Hạnh" userId="fb8786d0-c0f9-4253-b0c9-2c3fb6c7f255" providerId="ADAL" clId="{A7BACBCA-0404-4443-9537-6F70B0630B79}" dt="2021-05-02T00:20:57.610" v="2155" actId="478"/>
          <ac:grpSpMkLst>
            <pc:docMk/>
            <pc:sldMk cId="0" sldId="266"/>
            <ac:grpSpMk id="155" creationId="{C7BCBCD5-3B1F-4527-ABB4-D038481A122E}"/>
          </ac:grpSpMkLst>
        </pc:grpChg>
        <pc:grpChg chg="add del mod">
          <ac:chgData name="Tạ Thị Mỹ Hạnh" userId="fb8786d0-c0f9-4253-b0c9-2c3fb6c7f255" providerId="ADAL" clId="{A7BACBCA-0404-4443-9537-6F70B0630B79}" dt="2021-05-02T00:17:54.848" v="2066" actId="478"/>
          <ac:grpSpMkLst>
            <pc:docMk/>
            <pc:sldMk cId="0" sldId="266"/>
            <ac:grpSpMk id="167" creationId="{2A4B8DEE-4E20-4A53-9A2E-145A3A3E8F68}"/>
          </ac:grpSpMkLst>
        </pc:grpChg>
        <pc:grpChg chg="add mod">
          <ac:chgData name="Tạ Thị Mỹ Hạnh" userId="fb8786d0-c0f9-4253-b0c9-2c3fb6c7f255" providerId="ADAL" clId="{A7BACBCA-0404-4443-9537-6F70B0630B79}" dt="2021-05-02T00:21:02.539" v="2157" actId="1076"/>
          <ac:grpSpMkLst>
            <pc:docMk/>
            <pc:sldMk cId="0" sldId="266"/>
            <ac:grpSpMk id="220" creationId="{FB9DC810-73CD-4E03-97AF-6A2FA273E898}"/>
          </ac:grpSpMkLst>
        </pc:grpChg>
        <pc:grpChg chg="del">
          <ac:chgData name="Tạ Thị Mỹ Hạnh" userId="fb8786d0-c0f9-4253-b0c9-2c3fb6c7f255" providerId="ADAL" clId="{A7BACBCA-0404-4443-9537-6F70B0630B79}" dt="2021-05-02T00:11:57.456" v="1855" actId="478"/>
          <ac:grpSpMkLst>
            <pc:docMk/>
            <pc:sldMk cId="0" sldId="266"/>
            <ac:grpSpMk id="8353" creationId="{00000000-0000-0000-0000-000000000000}"/>
          </ac:grpSpMkLst>
        </pc:grpChg>
        <pc:grpChg chg="mod">
          <ac:chgData name="Tạ Thị Mỹ Hạnh" userId="fb8786d0-c0f9-4253-b0c9-2c3fb6c7f255" providerId="ADAL" clId="{A7BACBCA-0404-4443-9537-6F70B0630B79}" dt="2021-05-02T00:17:04.706" v="2065" actId="1037"/>
          <ac:grpSpMkLst>
            <pc:docMk/>
            <pc:sldMk cId="0" sldId="266"/>
            <ac:grpSpMk id="8379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16.513" v="2001" actId="478"/>
          <ac:grpSpMkLst>
            <pc:docMk/>
            <pc:sldMk cId="0" sldId="266"/>
            <ac:grpSpMk id="8391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24.840" v="2006" actId="478"/>
          <ac:grpSpMkLst>
            <pc:docMk/>
            <pc:sldMk cId="0" sldId="266"/>
            <ac:grpSpMk id="840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2T00:20:16.668" v="2108" actId="1076"/>
          <ac:picMkLst>
            <pc:docMk/>
            <pc:sldMk cId="0" sldId="266"/>
            <ac:picMk id="2050" creationId="{B2782576-EEF6-4513-9B3B-7B15C32EEC43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7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8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9"/>
        </pc:sldMkLst>
        <pc:grpChg chg="mod">
          <ac:chgData name="Tạ Thị Mỹ Hạnh" userId="fb8786d0-c0f9-4253-b0c9-2c3fb6c7f255" providerId="ADAL" clId="{A7BACBCA-0404-4443-9537-6F70B0630B79}" dt="2021-05-02T03:11:48.362" v="5121" actId="1076"/>
          <ac:grpSpMkLst>
            <pc:docMk/>
            <pc:sldMk cId="0" sldId="269"/>
            <ac:grpSpMk id="8566" creationId="{00000000-0000-0000-0000-000000000000}"/>
          </ac:grpSpMkLst>
        </pc:gr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6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7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8"/>
        </pc:sldMkLst>
        <pc:grpChg chg="mod">
          <ac:chgData name="Tạ Thị Mỹ Hạnh" userId="fb8786d0-c0f9-4253-b0c9-2c3fb6c7f255" providerId="ADAL" clId="{A7BACBCA-0404-4443-9537-6F70B0630B79}" dt="2021-05-02T00:11:30.510" v="1848" actId="1076"/>
          <ac:grpSpMkLst>
            <pc:docMk/>
            <pc:sldMk cId="0" sldId="278"/>
            <ac:grpSpMk id="8835" creationId="{00000000-0000-0000-0000-000000000000}"/>
          </ac:grpSpMkLst>
        </pc:grpChg>
      </pc:sldChg>
      <pc:sldChg chg="addSp delSp modSp mod ord modTransition modAnim modNotes">
        <pc:chgData name="Tạ Thị Mỹ Hạnh" userId="fb8786d0-c0f9-4253-b0c9-2c3fb6c7f255" providerId="ADAL" clId="{A7BACBCA-0404-4443-9537-6F70B0630B79}" dt="2021-05-02T07:06:08.730" v="6186" actId="1076"/>
        <pc:sldMkLst>
          <pc:docMk/>
          <pc:sldMk cId="0" sldId="279"/>
        </pc:sldMkLst>
        <pc:spChg chg="add del mod">
          <ac:chgData name="Tạ Thị Mỹ Hạnh" userId="fb8786d0-c0f9-4253-b0c9-2c3fb6c7f255" providerId="ADAL" clId="{A7BACBCA-0404-4443-9537-6F70B0630B79}" dt="2021-05-02T02:12:57.398" v="3654" actId="478"/>
          <ac:spMkLst>
            <pc:docMk/>
            <pc:sldMk cId="0" sldId="279"/>
            <ac:spMk id="3" creationId="{6D43902F-A434-484C-908C-096D0779C988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4" creationId="{42603499-2D70-475B-9101-1F3BE01A1C3C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5" creationId="{F751481D-574A-497F-BA71-57CEFD28B57B}"/>
          </ac:spMkLst>
        </pc:spChg>
        <pc:spChg chg="add mod">
          <ac:chgData name="Tạ Thị Mỹ Hạnh" userId="fb8786d0-c0f9-4253-b0c9-2c3fb6c7f255" providerId="ADAL" clId="{A7BACBCA-0404-4443-9537-6F70B0630B79}" dt="2021-05-02T02:40:19.423" v="3993" actId="207"/>
          <ac:spMkLst>
            <pc:docMk/>
            <pc:sldMk cId="0" sldId="279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40:46.680" v="4015" actId="207"/>
          <ac:spMkLst>
            <pc:docMk/>
            <pc:sldMk cId="0" sldId="279"/>
            <ac:spMk id="9" creationId="{F6B6FE4A-CDD3-46B2-85BD-00072AD5AD83}"/>
          </ac:spMkLst>
        </pc:spChg>
        <pc:spChg chg="del">
          <ac:chgData name="Tạ Thị Mỹ Hạnh" userId="fb8786d0-c0f9-4253-b0c9-2c3fb6c7f255" providerId="ADAL" clId="{A7BACBCA-0404-4443-9537-6F70B0630B79}" dt="2021-05-02T02:12:55.357" v="3653" actId="478"/>
          <ac:spMkLst>
            <pc:docMk/>
            <pc:sldMk cId="0" sldId="279"/>
            <ac:spMk id="8908" creationId="{00000000-0000-0000-0000-000000000000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0:08.634" v="3992" actId="207"/>
          <ac:graphicFrameMkLst>
            <pc:docMk/>
            <pc:sldMk cId="0" sldId="279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6:08.730" v="6186" actId="1076"/>
          <ac:picMkLst>
            <pc:docMk/>
            <pc:sldMk cId="0" sldId="279"/>
            <ac:picMk id="2" creationId="{39D754E3-2520-4171-AF67-FF56D1F1A9C7}"/>
          </ac:picMkLst>
        </pc:picChg>
      </pc:sldChg>
      <pc:sldChg chg="del or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4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5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4"/>
        </pc:sldMkLst>
      </pc:sldChg>
      <pc:sldChg chg="addSp delSp modSp add mod modTransition modAnim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363312455" sldId="305"/>
        </pc:sldMkLst>
        <pc:spChg chg="del mod">
          <ac:chgData name="Tạ Thị Mỹ Hạnh" userId="fb8786d0-c0f9-4253-b0c9-2c3fb6c7f255" providerId="ADAL" clId="{A7BACBCA-0404-4443-9537-6F70B0630B79}" dt="2021-05-01T23:31:40.501" v="1195" actId="478"/>
          <ac:spMkLst>
            <pc:docMk/>
            <pc:sldMk cId="363312455" sldId="305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0:32.878" v="3476" actId="166"/>
          <ac:spMkLst>
            <pc:docMk/>
            <pc:sldMk cId="363312455" sldId="305"/>
            <ac:spMk id="16" creationId="{3860E014-419F-451A-B371-91914497E185}"/>
          </ac:spMkLst>
        </pc:spChg>
        <pc:spChg chg="add mod">
          <ac:chgData name="Tạ Thị Mỹ Hạnh" userId="fb8786d0-c0f9-4253-b0c9-2c3fb6c7f255" providerId="ADAL" clId="{A7BACBCA-0404-4443-9537-6F70B0630B79}" dt="2021-05-02T00:04:16.227" v="1615" actId="1036"/>
          <ac:spMkLst>
            <pc:docMk/>
            <pc:sldMk cId="363312455" sldId="305"/>
            <ac:spMk id="18" creationId="{07A6DC64-FEF8-4C74-B01D-972ABAA852E1}"/>
          </ac:spMkLst>
        </pc:spChg>
        <pc:spChg chg="add mod ord">
          <ac:chgData name="Tạ Thị Mỹ Hạnh" userId="fb8786d0-c0f9-4253-b0c9-2c3fb6c7f255" providerId="ADAL" clId="{A7BACBCA-0404-4443-9537-6F70B0630B79}" dt="2021-05-02T02:01:10.889" v="3485" actId="166"/>
          <ac:spMkLst>
            <pc:docMk/>
            <pc:sldMk cId="363312455" sldId="305"/>
            <ac:spMk id="20" creationId="{8C0CF94F-DED9-4DE1-8B9F-767EBA215834}"/>
          </ac:spMkLst>
        </pc:spChg>
        <pc:spChg chg="add mod">
          <ac:chgData name="Tạ Thị Mỹ Hạnh" userId="fb8786d0-c0f9-4253-b0c9-2c3fb6c7f255" providerId="ADAL" clId="{A7BACBCA-0404-4443-9537-6F70B0630B79}" dt="2021-05-02T00:04:11.057" v="1612" actId="1035"/>
          <ac:spMkLst>
            <pc:docMk/>
            <pc:sldMk cId="363312455" sldId="305"/>
            <ac:spMk id="22" creationId="{61CB662D-D258-4076-A9BF-8DA8CB38AE7D}"/>
          </ac:spMkLst>
        </pc:spChg>
        <pc:spChg chg="add mod ord">
          <ac:chgData name="Tạ Thị Mỹ Hạnh" userId="fb8786d0-c0f9-4253-b0c9-2c3fb6c7f255" providerId="ADAL" clId="{A7BACBCA-0404-4443-9537-6F70B0630B79}" dt="2021-05-02T02:00:26.623" v="3474" actId="167"/>
          <ac:spMkLst>
            <pc:docMk/>
            <pc:sldMk cId="363312455" sldId="305"/>
            <ac:spMk id="24" creationId="{26B2C6B0-9617-4AB9-9A0B-435193E2A35D}"/>
          </ac:spMkLst>
        </pc:spChg>
        <pc:spChg chg="add mod ord">
          <ac:chgData name="Tạ Thị Mỹ Hạnh" userId="fb8786d0-c0f9-4253-b0c9-2c3fb6c7f255" providerId="ADAL" clId="{A7BACBCA-0404-4443-9537-6F70B0630B79}" dt="2021-05-02T02:00:09.541" v="3465" actId="14100"/>
          <ac:spMkLst>
            <pc:docMk/>
            <pc:sldMk cId="363312455" sldId="305"/>
            <ac:spMk id="25" creationId="{6C1AFBED-C6B3-4C09-9301-7EF822E2CC99}"/>
          </ac:spMkLst>
        </pc:spChg>
        <pc:spChg chg="add mod ord">
          <ac:chgData name="Tạ Thị Mỹ Hạnh" userId="fb8786d0-c0f9-4253-b0c9-2c3fb6c7f255" providerId="ADAL" clId="{A7BACBCA-0404-4443-9537-6F70B0630B79}" dt="2021-05-02T02:00:56.819" v="3483" actId="14100"/>
          <ac:spMkLst>
            <pc:docMk/>
            <pc:sldMk cId="363312455" sldId="305"/>
            <ac:spMk id="26" creationId="{75AF0609-3961-42AA-B34D-51D97CBE5AE2}"/>
          </ac:spMkLst>
        </pc:spChg>
        <pc:spChg chg="add mod ord">
          <ac:chgData name="Tạ Thị Mỹ Hạnh" userId="fb8786d0-c0f9-4253-b0c9-2c3fb6c7f255" providerId="ADAL" clId="{A7BACBCA-0404-4443-9537-6F70B0630B79}" dt="2021-05-02T02:00:52.025" v="3482" actId="14100"/>
          <ac:spMkLst>
            <pc:docMk/>
            <pc:sldMk cId="363312455" sldId="305"/>
            <ac:spMk id="27" creationId="{A7B0918A-6CF8-42BE-9D14-506E4D297F00}"/>
          </ac:spMkLst>
        </pc:spChg>
        <pc:spChg chg="mod">
          <ac:chgData name="Tạ Thị Mỹ Hạnh" userId="fb8786d0-c0f9-4253-b0c9-2c3fb6c7f255" providerId="ADAL" clId="{A7BACBCA-0404-4443-9537-6F70B0630B79}" dt="2021-05-01T23:41:20.958" v="1381" actId="14100"/>
          <ac:spMkLst>
            <pc:docMk/>
            <pc:sldMk cId="363312455" sldId="305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2:01:03.383" v="3484" actId="20577"/>
          <ac:spMkLst>
            <pc:docMk/>
            <pc:sldMk cId="363312455" sldId="305"/>
            <ac:spMk id="8293" creationId="{00000000-0000-0000-0000-000000000000}"/>
          </ac:spMkLst>
        </pc:spChg>
        <pc:picChg chg="del">
          <ac:chgData name="Tạ Thị Mỹ Hạnh" userId="fb8786d0-c0f9-4253-b0c9-2c3fb6c7f255" providerId="ADAL" clId="{A7BACBCA-0404-4443-9537-6F70B0630B79}" dt="2021-05-01T23:31:38.676" v="1194" actId="478"/>
          <ac:picMkLst>
            <pc:docMk/>
            <pc:sldMk cId="363312455" sldId="305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4" creationId="{6BB2CD33-0E1F-474F-AB87-F0933D4F26DB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15" creationId="{8AA10725-7748-40CE-9BAD-CEC467BE6B5A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19" creationId="{2D9A5581-02F5-40BA-A356-3CB27A9027E4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21" creationId="{42D9CE65-A54F-48C9-8A8E-0224745B796F}"/>
          </ac:picMkLst>
        </pc:picChg>
        <pc:picChg chg="add del mod">
          <ac:chgData name="Tạ Thị Mỹ Hạnh" userId="fb8786d0-c0f9-4253-b0c9-2c3fb6c7f255" providerId="ADAL" clId="{A7BACBCA-0404-4443-9537-6F70B0630B79}" dt="2021-05-02T00:30:07.311" v="2402"/>
          <ac:picMkLst>
            <pc:docMk/>
            <pc:sldMk cId="363312455" sldId="305"/>
            <ac:picMk id="23" creationId="{0200F230-003E-45BE-8941-3D32CDD3DE71}"/>
          </ac:picMkLst>
        </pc:picChg>
        <pc:picChg chg="del">
          <ac:chgData name="Tạ Thị Mỹ Hạnh" userId="fb8786d0-c0f9-4253-b0c9-2c3fb6c7f255" providerId="ADAL" clId="{A7BACBCA-0404-4443-9537-6F70B0630B79}" dt="2021-05-01T15:22:33.726" v="555" actId="478"/>
          <ac:picMkLst>
            <pc:docMk/>
            <pc:sldMk cId="363312455" sldId="305"/>
            <ac:picMk id="8294" creationId="{00000000-0000-0000-0000-000000000000}"/>
          </ac:picMkLst>
        </pc:picChg>
      </pc:sldChg>
      <pc:sldChg chg="addSp delSp modSp new del mod">
        <pc:chgData name="Tạ Thị Mỹ Hạnh" userId="fb8786d0-c0f9-4253-b0c9-2c3fb6c7f255" providerId="ADAL" clId="{A7BACBCA-0404-4443-9537-6F70B0630B79}" dt="2021-05-01T15:22:12.125" v="553" actId="47"/>
        <pc:sldMkLst>
          <pc:docMk/>
          <pc:sldMk cId="1576381932" sldId="305"/>
        </pc:sldMkLst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2" creationId="{9A0E9DDE-36DC-44AB-9BD5-9FFC6D63D307}"/>
          </ac:spMkLst>
        </pc:spChg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3" creationId="{D2735FC7-18E5-4FB1-919C-97FBAEA24285}"/>
          </ac:spMkLst>
        </pc:spChg>
        <pc:spChg chg="add mod">
          <ac:chgData name="Tạ Thị Mỹ Hạnh" userId="fb8786d0-c0f9-4253-b0c9-2c3fb6c7f255" providerId="ADAL" clId="{A7BACBCA-0404-4443-9537-6F70B0630B79}" dt="2021-05-01T15:01:20.169" v="365"/>
          <ac:spMkLst>
            <pc:docMk/>
            <pc:sldMk cId="1576381932" sldId="305"/>
            <ac:spMk id="4" creationId="{FC24BE4C-C6D0-4A47-BF39-CB64C85040BA}"/>
          </ac:spMkLst>
        </pc:spChg>
        <pc:spChg chg="add mod">
          <ac:chgData name="Tạ Thị Mỹ Hạnh" userId="fb8786d0-c0f9-4253-b0c9-2c3fb6c7f255" providerId="ADAL" clId="{A7BACBCA-0404-4443-9537-6F70B0630B79}" dt="2021-05-01T15:01:17.549" v="364"/>
          <ac:spMkLst>
            <pc:docMk/>
            <pc:sldMk cId="1576381932" sldId="305"/>
            <ac:spMk id="5" creationId="{9AA496CB-804A-4481-94A4-9B50A6334259}"/>
          </ac:spMkLst>
        </pc:spChg>
      </pc:sldChg>
      <pc:sldChg chg="addSp delSp modSp new mod modTransition modAnim">
        <pc:chgData name="Tạ Thị Mỹ Hạnh" userId="fb8786d0-c0f9-4253-b0c9-2c3fb6c7f255" providerId="ADAL" clId="{A7BACBCA-0404-4443-9537-6F70B0630B79}" dt="2021-05-02T03:56:51.414" v="5960"/>
        <pc:sldMkLst>
          <pc:docMk/>
          <pc:sldMk cId="389133552" sldId="306"/>
        </pc:sldMkLst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2" creationId="{57228187-CEA8-4BF1-91CE-1F4FF212F870}"/>
          </ac:spMkLst>
        </pc:spChg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3" creationId="{EE5D8EAA-0D6A-4288-A797-DFED5B613D71}"/>
          </ac:spMkLst>
        </pc:spChg>
        <pc:spChg chg="add mod">
          <ac:chgData name="Tạ Thị Mỹ Hạnh" userId="fb8786d0-c0f9-4253-b0c9-2c3fb6c7f255" providerId="ADAL" clId="{A7BACBCA-0404-4443-9537-6F70B0630B79}" dt="2021-05-01T15:30:14.786" v="928" actId="123"/>
          <ac:spMkLst>
            <pc:docMk/>
            <pc:sldMk cId="389133552" sldId="306"/>
            <ac:spMk id="4" creationId="{BBAA1C9E-6011-4BAB-B259-A6EC2BC7386B}"/>
          </ac:spMkLst>
        </pc:spChg>
      </pc:sldChg>
      <pc:sldChg chg="addSp delSp modSp new del mod delAnim modAnim">
        <pc:chgData name="Tạ Thị Mỹ Hạnh" userId="fb8786d0-c0f9-4253-b0c9-2c3fb6c7f255" providerId="ADAL" clId="{A7BACBCA-0404-4443-9537-6F70B0630B79}" dt="2021-05-01T15:03:52.081" v="373" actId="47"/>
        <pc:sldMkLst>
          <pc:docMk/>
          <pc:sldMk cId="1578928478" sldId="306"/>
        </pc:sldMkLst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2" creationId="{D54E5F83-BDC1-4FDB-8BB1-76FFE8EB8A75}"/>
          </ac:spMkLst>
        </pc:spChg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3" creationId="{3175E684-B236-4CC8-995F-A14ADD8C6491}"/>
          </ac:spMkLst>
        </pc:spChg>
        <pc:spChg chg="add del mod">
          <ac:chgData name="Tạ Thị Mỹ Hạnh" userId="fb8786d0-c0f9-4253-b0c9-2c3fb6c7f255" providerId="ADAL" clId="{A7BACBCA-0404-4443-9537-6F70B0630B79}" dt="2021-05-01T15:03:47.091" v="372" actId="478"/>
          <ac:spMkLst>
            <pc:docMk/>
            <pc:sldMk cId="1578928478" sldId="306"/>
            <ac:spMk id="5" creationId="{61645AEC-F17D-4584-8219-DC855BF5481C}"/>
          </ac:spMkLst>
        </pc:spChg>
        <pc:picChg chg="add">
          <ac:chgData name="Tạ Thị Mỹ Hạnh" userId="fb8786d0-c0f9-4253-b0c9-2c3fb6c7f255" providerId="ADAL" clId="{A7BACBCA-0404-4443-9537-6F70B0630B79}" dt="2021-05-01T15:02:43.202" v="368"/>
          <ac:picMkLst>
            <pc:docMk/>
            <pc:sldMk cId="1578928478" sldId="306"/>
            <ac:picMk id="1026" creationId="{AAE6ABC6-C871-4C79-AEFE-8568A001DCA6}"/>
          </ac:picMkLst>
        </pc:picChg>
      </pc:sldChg>
      <pc:sldChg chg="modSp add del mod ord">
        <pc:chgData name="Tạ Thị Mỹ Hạnh" userId="fb8786d0-c0f9-4253-b0c9-2c3fb6c7f255" providerId="ADAL" clId="{A7BACBCA-0404-4443-9537-6F70B0630B79}" dt="2021-05-02T00:21:23.806" v="2207" actId="47"/>
        <pc:sldMkLst>
          <pc:docMk/>
          <pc:sldMk cId="1481840422" sldId="307"/>
        </pc:sldMkLst>
        <pc:spChg chg="mod">
          <ac:chgData name="Tạ Thị Mỹ Hạnh" userId="fb8786d0-c0f9-4253-b0c9-2c3fb6c7f255" providerId="ADAL" clId="{A7BACBCA-0404-4443-9537-6F70B0630B79}" dt="2021-05-02T00:07:37.997" v="1762" actId="120"/>
          <ac:spMkLst>
            <pc:docMk/>
            <pc:sldMk cId="1481840422" sldId="307"/>
            <ac:spMk id="4" creationId="{BBAA1C9E-6011-4BAB-B259-A6EC2BC7386B}"/>
          </ac:spMkLst>
        </pc:spChg>
      </pc:sldChg>
      <pc:sldChg chg="add del ord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375232066" sldId="308"/>
        </pc:sldMkLst>
      </pc:sldChg>
      <pc:sldChg chg="modSp add del mod ord">
        <pc:chgData name="Tạ Thị Mỹ Hạnh" userId="fb8786d0-c0f9-4253-b0c9-2c3fb6c7f255" providerId="ADAL" clId="{A7BACBCA-0404-4443-9537-6F70B0630B79}" dt="2021-05-02T01:38:13.538" v="2932" actId="47"/>
        <pc:sldMkLst>
          <pc:docMk/>
          <pc:sldMk cId="3253664873" sldId="309"/>
        </pc:sldMkLst>
        <pc:spChg chg="mod">
          <ac:chgData name="Tạ Thị Mỹ Hạnh" userId="fb8786d0-c0f9-4253-b0c9-2c3fb6c7f255" providerId="ADAL" clId="{A7BACBCA-0404-4443-9537-6F70B0630B79}" dt="2021-05-02T00:22:27.246" v="2249" actId="20577"/>
          <ac:spMkLst>
            <pc:docMk/>
            <pc:sldMk cId="3253664873" sldId="309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23:12.446" v="2252" actId="113"/>
          <ac:spMkLst>
            <pc:docMk/>
            <pc:sldMk cId="3253664873" sldId="309"/>
            <ac:spMk id="8293" creationId="{00000000-0000-0000-0000-000000000000}"/>
          </ac:spMkLst>
        </pc:spChg>
      </pc:sldChg>
      <pc:sldChg chg="addSp delSp modSp add mod ord modTransition modAnim modNotesTx">
        <pc:chgData name="Tạ Thị Mỹ Hạnh" userId="fb8786d0-c0f9-4253-b0c9-2c3fb6c7f255" providerId="ADAL" clId="{A7BACBCA-0404-4443-9537-6F70B0630B79}" dt="2021-05-02T06:52:44.105" v="6168"/>
        <pc:sldMkLst>
          <pc:docMk/>
          <pc:sldMk cId="3955585426" sldId="310"/>
        </pc:sldMkLst>
        <pc:spChg chg="del mod">
          <ac:chgData name="Tạ Thị Mỹ Hạnh" userId="fb8786d0-c0f9-4253-b0c9-2c3fb6c7f255" providerId="ADAL" clId="{A7BACBCA-0404-4443-9537-6F70B0630B79}" dt="2021-05-02T00:30:11.466" v="2403" actId="478"/>
          <ac:spMkLst>
            <pc:docMk/>
            <pc:sldMk cId="3955585426" sldId="310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7:24.994" v="3510" actId="166"/>
          <ac:spMkLst>
            <pc:docMk/>
            <pc:sldMk cId="3955585426" sldId="310"/>
            <ac:spMk id="16" creationId="{EC35AA52-480C-4C85-8475-04EE1BB903CA}"/>
          </ac:spMkLst>
        </pc:spChg>
        <pc:spChg chg="add mod">
          <ac:chgData name="Tạ Thị Mỹ Hạnh" userId="fb8786d0-c0f9-4253-b0c9-2c3fb6c7f255" providerId="ADAL" clId="{A7BACBCA-0404-4443-9537-6F70B0630B79}" dt="2021-05-02T01:40:45.432" v="2957" actId="1036"/>
          <ac:spMkLst>
            <pc:docMk/>
            <pc:sldMk cId="3955585426" sldId="310"/>
            <ac:spMk id="20" creationId="{6DABBF1B-2FC8-4A6E-879E-8C534B6A4240}"/>
          </ac:spMkLst>
        </pc:spChg>
        <pc:spChg chg="add mod">
          <ac:chgData name="Tạ Thị Mỹ Hạnh" userId="fb8786d0-c0f9-4253-b0c9-2c3fb6c7f255" providerId="ADAL" clId="{A7BACBCA-0404-4443-9537-6F70B0630B79}" dt="2021-05-02T01:40:51.522" v="2960" actId="1035"/>
          <ac:spMkLst>
            <pc:docMk/>
            <pc:sldMk cId="3955585426" sldId="310"/>
            <ac:spMk id="21" creationId="{43428402-B3CD-44A2-82E5-23BBE9BD2F3A}"/>
          </ac:spMkLst>
        </pc:spChg>
        <pc:spChg chg="add mod">
          <ac:chgData name="Tạ Thị Mỹ Hạnh" userId="fb8786d0-c0f9-4253-b0c9-2c3fb6c7f255" providerId="ADAL" clId="{A7BACBCA-0404-4443-9537-6F70B0630B79}" dt="2021-05-02T01:40:56.486" v="2961" actId="571"/>
          <ac:spMkLst>
            <pc:docMk/>
            <pc:sldMk cId="3955585426" sldId="310"/>
            <ac:spMk id="22" creationId="{9DD3D49C-23F4-481A-91DD-C1A1130E387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4" creationId="{69818813-50E4-4D29-8050-77B4620864F3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5" creationId="{453228F0-4C64-4EB4-B749-447D078D361C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7" creationId="{5D10E4D3-5518-4D2C-9082-4E0C8A830EFE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8" creationId="{B16D74D6-8CB9-418E-A1F8-5F384DB8150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0" creationId="{FB83201C-F652-4C7A-9921-A9A022DFB408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1" creationId="{A8893565-2A82-4DCF-9941-24CA63EB9F47}"/>
          </ac:spMkLst>
        </pc:spChg>
        <pc:spChg chg="add mod">
          <ac:chgData name="Tạ Thị Mỹ Hạnh" userId="fb8786d0-c0f9-4253-b0c9-2c3fb6c7f255" providerId="ADAL" clId="{A7BACBCA-0404-4443-9537-6F70B0630B79}" dt="2021-05-02T01:44:44.988" v="2980" actId="1076"/>
          <ac:spMkLst>
            <pc:docMk/>
            <pc:sldMk cId="3955585426" sldId="310"/>
            <ac:spMk id="32" creationId="{1204EAE6-8B83-43F1-8D41-C09E6D3741D7}"/>
          </ac:spMkLst>
        </pc:spChg>
        <pc:spChg chg="add mod">
          <ac:chgData name="Tạ Thị Mỹ Hạnh" userId="fb8786d0-c0f9-4253-b0c9-2c3fb6c7f255" providerId="ADAL" clId="{A7BACBCA-0404-4443-9537-6F70B0630B79}" dt="2021-05-02T01:44:26.483" v="2974" actId="1076"/>
          <ac:spMkLst>
            <pc:docMk/>
            <pc:sldMk cId="3955585426" sldId="310"/>
            <ac:spMk id="33" creationId="{EAD21533-BE55-40B4-B1C6-F619FFAE0008}"/>
          </ac:spMkLst>
        </pc:spChg>
        <pc:spChg chg="add mod">
          <ac:chgData name="Tạ Thị Mỹ Hạnh" userId="fb8786d0-c0f9-4253-b0c9-2c3fb6c7f255" providerId="ADAL" clId="{A7BACBCA-0404-4443-9537-6F70B0630B79}" dt="2021-05-02T01:43:57.293" v="2966" actId="164"/>
          <ac:spMkLst>
            <pc:docMk/>
            <pc:sldMk cId="3955585426" sldId="310"/>
            <ac:spMk id="34" creationId="{84B5F715-E02C-487A-8FBF-603C65DC9CE7}"/>
          </ac:spMkLst>
        </pc:spChg>
        <pc:spChg chg="mod">
          <ac:chgData name="Tạ Thị Mỹ Hạnh" userId="fb8786d0-c0f9-4253-b0c9-2c3fb6c7f255" providerId="ADAL" clId="{A7BACBCA-0404-4443-9537-6F70B0630B79}" dt="2021-05-02T01:45:12.990" v="2987" actId="20577"/>
          <ac:spMkLst>
            <pc:docMk/>
            <pc:sldMk cId="3955585426" sldId="31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1" creationId="{6F6BAF2E-A09A-4AFA-BA3B-4668B6A0CACD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2" creationId="{94481F31-2001-496A-883D-D42C320165FF}"/>
          </ac:spMkLst>
        </pc:spChg>
        <pc:spChg chg="mod">
          <ac:chgData name="Tạ Thị Mỹ Hạnh" userId="fb8786d0-c0f9-4253-b0c9-2c3fb6c7f255" providerId="ADAL" clId="{A7BACBCA-0404-4443-9537-6F70B0630B79}" dt="2021-05-02T01:45:31.574" v="2990" actId="20577"/>
          <ac:spMkLst>
            <pc:docMk/>
            <pc:sldMk cId="3955585426" sldId="310"/>
            <ac:spMk id="45" creationId="{88D315FF-A639-46E9-B70E-D8B6E6FF2430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6" creationId="{3575D36B-8E37-49BA-BDB8-BAD2779D6131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7" creationId="{2E6350DF-77C4-4932-9B98-D90943A6670F}"/>
          </ac:spMkLst>
        </pc:spChg>
        <pc:spChg chg="add mod ord">
          <ac:chgData name="Tạ Thị Mỹ Hạnh" userId="fb8786d0-c0f9-4253-b0c9-2c3fb6c7f255" providerId="ADAL" clId="{A7BACBCA-0404-4443-9537-6F70B0630B79}" dt="2021-05-02T02:06:35.900" v="3502" actId="167"/>
          <ac:spMkLst>
            <pc:docMk/>
            <pc:sldMk cId="3955585426" sldId="310"/>
            <ac:spMk id="48" creationId="{B5DA6FEB-C1A9-40A7-871F-98B3E3585383}"/>
          </ac:spMkLst>
        </pc:spChg>
        <pc:spChg chg="add del mod ord">
          <ac:chgData name="Tạ Thị Mỹ Hạnh" userId="fb8786d0-c0f9-4253-b0c9-2c3fb6c7f255" providerId="ADAL" clId="{A7BACBCA-0404-4443-9537-6F70B0630B79}" dt="2021-05-02T02:07:10.637" v="3507" actId="478"/>
          <ac:spMkLst>
            <pc:docMk/>
            <pc:sldMk cId="3955585426" sldId="310"/>
            <ac:spMk id="49" creationId="{0D830F0B-1430-493D-8AF3-41BD6A090F58}"/>
          </ac:spMkLst>
        </pc:spChg>
        <pc:spChg chg="add mod">
          <ac:chgData name="Tạ Thị Mỹ Hạnh" userId="fb8786d0-c0f9-4253-b0c9-2c3fb6c7f255" providerId="ADAL" clId="{A7BACBCA-0404-4443-9537-6F70B0630B79}" dt="2021-05-02T02:07:18.626" v="3509" actId="1076"/>
          <ac:spMkLst>
            <pc:docMk/>
            <pc:sldMk cId="3955585426" sldId="310"/>
            <ac:spMk id="50" creationId="{A8D657F9-7452-4A5B-887B-279A2B35331D}"/>
          </ac:spMkLst>
        </pc:spChg>
        <pc:spChg chg="mod">
          <ac:chgData name="Tạ Thị Mỹ Hạnh" userId="fb8786d0-c0f9-4253-b0c9-2c3fb6c7f255" providerId="ADAL" clId="{A7BACBCA-0404-4443-9537-6F70B0630B79}" dt="2021-05-02T00:29:30.195" v="2397" actId="1035"/>
          <ac:spMkLst>
            <pc:docMk/>
            <pc:sldMk cId="3955585426" sldId="310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1:39:15.732" v="2949" actId="20577"/>
          <ac:spMkLst>
            <pc:docMk/>
            <pc:sldMk cId="3955585426" sldId="310"/>
            <ac:spMk id="8293" creationId="{00000000-0000-0000-0000-000000000000}"/>
          </ac:spMkLst>
        </pc:spChg>
        <pc:grpChg chg="add mod">
          <ac:chgData name="Tạ Thị Mỹ Hạnh" userId="fb8786d0-c0f9-4253-b0c9-2c3fb6c7f255" providerId="ADAL" clId="{A7BACBCA-0404-4443-9537-6F70B0630B79}" dt="2021-05-02T01:45:00.092" v="2982" actId="1076"/>
          <ac:grpSpMkLst>
            <pc:docMk/>
            <pc:sldMk cId="3955585426" sldId="310"/>
            <ac:grpSpMk id="4" creationId="{CC93842E-19E7-4A5B-99BA-3EDD4847C999}"/>
          </ac:grpSpMkLst>
        </pc:grpChg>
        <pc:grpChg chg="add mod">
          <ac:chgData name="Tạ Thị Mỹ Hạnh" userId="fb8786d0-c0f9-4253-b0c9-2c3fb6c7f255" providerId="ADAL" clId="{A7BACBCA-0404-4443-9537-6F70B0630B79}" dt="2021-05-02T01:44:52.284" v="2981" actId="1076"/>
          <ac:grpSpMkLst>
            <pc:docMk/>
            <pc:sldMk cId="3955585426" sldId="310"/>
            <ac:grpSpMk id="5" creationId="{C25D05C4-3D52-4FB3-BC04-9A15FA3E7FAD}"/>
          </ac:grpSpMkLst>
        </pc:grpChg>
        <pc:grpChg chg="add del mod">
          <ac:chgData name="Tạ Thị Mỹ Hạnh" userId="fb8786d0-c0f9-4253-b0c9-2c3fb6c7f255" providerId="ADAL" clId="{A7BACBCA-0404-4443-9537-6F70B0630B79}" dt="2021-05-02T01:45:04.119" v="2984" actId="478"/>
          <ac:grpSpMkLst>
            <pc:docMk/>
            <pc:sldMk cId="3955585426" sldId="310"/>
            <ac:grpSpMk id="6" creationId="{9F9CB3AC-6A51-40A9-8C3A-C6C30AEAFD9C}"/>
          </ac:grpSpMkLst>
        </pc:grpChg>
        <pc:grpChg chg="add mod">
          <ac:chgData name="Tạ Thị Mỹ Hạnh" userId="fb8786d0-c0f9-4253-b0c9-2c3fb6c7f255" providerId="ADAL" clId="{A7BACBCA-0404-4443-9537-6F70B0630B79}" dt="2021-05-02T01:43:28.883" v="2964" actId="164"/>
          <ac:grpSpMkLst>
            <pc:docMk/>
            <pc:sldMk cId="3955585426" sldId="310"/>
            <ac:grpSpMk id="23" creationId="{A3CC39E2-7FEB-47A3-9B25-05136B4B28F1}"/>
          </ac:grpSpMkLst>
        </pc:grpChg>
        <pc:grpChg chg="add mod">
          <ac:chgData name="Tạ Thị Mỹ Hạnh" userId="fb8786d0-c0f9-4253-b0c9-2c3fb6c7f255" providerId="ADAL" clId="{A7BACBCA-0404-4443-9537-6F70B0630B79}" dt="2021-05-02T01:43:43.820" v="2965" actId="164"/>
          <ac:grpSpMkLst>
            <pc:docMk/>
            <pc:sldMk cId="3955585426" sldId="310"/>
            <ac:grpSpMk id="26" creationId="{C632A3A5-499A-4EA5-9A05-E238A0CD2B32}"/>
          </ac:grpSpMkLst>
        </pc:grpChg>
        <pc:grpChg chg="add mod">
          <ac:chgData name="Tạ Thị Mỹ Hạnh" userId="fb8786d0-c0f9-4253-b0c9-2c3fb6c7f255" providerId="ADAL" clId="{A7BACBCA-0404-4443-9537-6F70B0630B79}" dt="2021-05-02T01:43:57.293" v="2966" actId="164"/>
          <ac:grpSpMkLst>
            <pc:docMk/>
            <pc:sldMk cId="3955585426" sldId="310"/>
            <ac:grpSpMk id="29" creationId="{DC603958-4D17-490C-8943-5F80ED2D50DA}"/>
          </ac:grpSpMkLst>
        </pc:grpChg>
        <pc:grpChg chg="add 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8" creationId="{0401979C-0EB9-4D6E-A327-A069A933636B}"/>
          </ac:grpSpMkLst>
        </pc:grpChg>
        <pc:grpChg chg="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9" creationId="{8D5AF270-45B3-4EC3-9D57-10AEA91CA3E5}"/>
          </ac:grpSpMkLst>
        </pc:grpChg>
        <pc:grpChg chg="add 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3" creationId="{0DD1E3A6-08B0-488A-9C97-186CA43203A0}"/>
          </ac:grpSpMkLst>
        </pc:grpChg>
        <pc:grpChg chg="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4" creationId="{71C47AD3-C820-4071-BB37-3429ECD0ACD7}"/>
          </ac:grpSpMkLst>
        </pc:grpChg>
        <pc:graphicFrameChg chg="add mod">
          <ac:chgData name="Tạ Thị Mỹ Hạnh" userId="fb8786d0-c0f9-4253-b0c9-2c3fb6c7f255" providerId="ADAL" clId="{A7BACBCA-0404-4443-9537-6F70B0630B79}" dt="2021-05-02T01:38:04.538" v="2931" actId="207"/>
          <ac:graphicFrameMkLst>
            <pc:docMk/>
            <pc:sldMk cId="3955585426" sldId="310"/>
            <ac:graphicFrameMk id="2" creationId="{B5FE1A8C-EC64-4C51-BC87-DA53F5820EA2}"/>
          </ac:graphicFrameMkLst>
        </pc:graphicFrameChg>
        <pc:picChg chg="del mod">
          <ac:chgData name="Tạ Thị Mỹ Hạnh" userId="fb8786d0-c0f9-4253-b0c9-2c3fb6c7f255" providerId="ADAL" clId="{A7BACBCA-0404-4443-9537-6F70B0630B79}" dt="2021-05-02T00:29:59.198" v="2399" actId="478"/>
          <ac:picMkLst>
            <pc:docMk/>
            <pc:sldMk cId="3955585426" sldId="310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29:59.607" v="2400"/>
          <ac:picMkLst>
            <pc:docMk/>
            <pc:sldMk cId="3955585426" sldId="310"/>
            <ac:picMk id="15" creationId="{FC6F6F84-3663-413D-A60D-9D6DA2A785E1}"/>
          </ac:picMkLst>
        </pc:picChg>
        <pc:picChg chg="add del mod modCrop">
          <ac:chgData name="Tạ Thị Mỹ Hạnh" userId="fb8786d0-c0f9-4253-b0c9-2c3fb6c7f255" providerId="ADAL" clId="{A7BACBCA-0404-4443-9537-6F70B0630B79}" dt="2021-05-02T01:30:45.224" v="2464" actId="478"/>
          <ac:picMkLst>
            <pc:docMk/>
            <pc:sldMk cId="3955585426" sldId="310"/>
            <ac:picMk id="17" creationId="{4F59DC91-C752-467E-BD51-BD33B45F5FDC}"/>
          </ac:picMkLst>
        </pc:picChg>
        <pc:picChg chg="add del mod">
          <ac:chgData name="Tạ Thị Mỹ Hạnh" userId="fb8786d0-c0f9-4253-b0c9-2c3fb6c7f255" providerId="ADAL" clId="{A7BACBCA-0404-4443-9537-6F70B0630B79}" dt="2021-05-02T01:30:47.989" v="2465" actId="478"/>
          <ac:picMkLst>
            <pc:docMk/>
            <pc:sldMk cId="3955585426" sldId="310"/>
            <ac:picMk id="18" creationId="{F476D749-2B40-43AC-92DC-CE1B1F991BD2}"/>
          </ac:picMkLst>
        </pc:picChg>
        <pc:picChg chg="add del mod">
          <ac:chgData name="Tạ Thị Mỹ Hạnh" userId="fb8786d0-c0f9-4253-b0c9-2c3fb6c7f255" providerId="ADAL" clId="{A7BACBCA-0404-4443-9537-6F70B0630B79}" dt="2021-05-02T01:30:52.809" v="2468" actId="478"/>
          <ac:picMkLst>
            <pc:docMk/>
            <pc:sldMk cId="3955585426" sldId="310"/>
            <ac:picMk id="19" creationId="{FD378861-7042-41B3-889C-8229635D8C99}"/>
          </ac:picMkLst>
        </pc:picChg>
        <pc:picChg chg="del mod modCrop">
          <ac:chgData name="Tạ Thị Mỹ Hạnh" userId="fb8786d0-c0f9-4253-b0c9-2c3fb6c7f255" providerId="ADAL" clId="{A7BACBCA-0404-4443-9537-6F70B0630B79}" dt="2021-05-02T01:30:52.168" v="2467" actId="478"/>
          <ac:picMkLst>
            <pc:docMk/>
            <pc:sldMk cId="3955585426" sldId="310"/>
            <ac:picMk id="8294" creationId="{00000000-0000-0000-0000-000000000000}"/>
          </ac:picMkLst>
        </pc:picChg>
      </pc:sldChg>
      <pc:sldChg chg="add 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1533236767" sldId="311"/>
        </pc:sldMkLst>
      </pc:sldChg>
      <pc:sldChg chg="addSp modSp add mod modTransition modAnim">
        <pc:chgData name="Tạ Thị Mỹ Hạnh" userId="fb8786d0-c0f9-4253-b0c9-2c3fb6c7f255" providerId="ADAL" clId="{A7BACBCA-0404-4443-9537-6F70B0630B79}" dt="2021-05-02T07:07:49.601" v="6190" actId="1076"/>
        <pc:sldMkLst>
          <pc:docMk/>
          <pc:sldMk cId="2425856890" sldId="312"/>
        </pc:sldMkLst>
        <pc:spChg chg="mod">
          <ac:chgData name="Tạ Thị Mỹ Hạnh" userId="fb8786d0-c0f9-4253-b0c9-2c3fb6c7f255" providerId="ADAL" clId="{A7BACBCA-0404-4443-9537-6F70B0630B79}" dt="2021-05-02T02:44:05.673" v="4107" actId="20577"/>
          <ac:spMkLst>
            <pc:docMk/>
            <pc:sldMk cId="2425856890" sldId="312"/>
            <ac:spMk id="4" creationId="{42603499-2D70-475B-9101-1F3BE01A1C3C}"/>
          </ac:spMkLst>
        </pc:spChg>
        <pc:spChg chg="mod">
          <ac:chgData name="Tạ Thị Mỹ Hạnh" userId="fb8786d0-c0f9-4253-b0c9-2c3fb6c7f255" providerId="ADAL" clId="{A7BACBCA-0404-4443-9537-6F70B0630B79}" dt="2021-05-02T02:44:16.442" v="4153" actId="20577"/>
          <ac:spMkLst>
            <pc:docMk/>
            <pc:sldMk cId="2425856890" sldId="312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49:00.674" v="4502" actId="14100"/>
          <ac:spMkLst>
            <pc:docMk/>
            <pc:sldMk cId="2425856890" sldId="312"/>
            <ac:spMk id="6" creationId="{17658498-E15B-4928-9DB9-E25DCF8FEFD6}"/>
          </ac:spMkLst>
        </pc:spChg>
        <pc:spChg chg="mod">
          <ac:chgData name="Tạ Thị Mỹ Hạnh" userId="fb8786d0-c0f9-4253-b0c9-2c3fb6c7f255" providerId="ADAL" clId="{A7BACBCA-0404-4443-9537-6F70B0630B79}" dt="2021-05-02T02:49:19.529" v="4564" actId="20577"/>
          <ac:spMkLst>
            <pc:docMk/>
            <pc:sldMk cId="2425856890" sldId="312"/>
            <ac:spMk id="9" creationId="{F6B6FE4A-CDD3-46B2-85BD-00072AD5AD83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5:50.743" v="4338" actId="57"/>
          <ac:graphicFrameMkLst>
            <pc:docMk/>
            <pc:sldMk cId="2425856890" sldId="312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7:49.601" v="6190" actId="1076"/>
          <ac:picMkLst>
            <pc:docMk/>
            <pc:sldMk cId="2425856890" sldId="312"/>
            <ac:picMk id="3074" creationId="{38979778-67A9-4810-A982-3199EA83B2A1}"/>
          </ac:picMkLst>
        </pc:picChg>
      </pc:sldChg>
      <pc:sldChg chg="addSp 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476669942" sldId="313"/>
        </pc:sldMkLst>
        <pc:spChg chg="mod">
          <ac:chgData name="Tạ Thị Mỹ Hạnh" userId="fb8786d0-c0f9-4253-b0c9-2c3fb6c7f255" providerId="ADAL" clId="{A7BACBCA-0404-4443-9537-6F70B0630B79}" dt="2021-05-02T02:50:11.100" v="4635" actId="20577"/>
          <ac:spMkLst>
            <pc:docMk/>
            <pc:sldMk cId="2476669942" sldId="313"/>
            <ac:spMk id="4" creationId="{42603499-2D70-475B-9101-1F3BE01A1C3C}"/>
          </ac:spMkLst>
        </pc:spChg>
        <pc:spChg chg="del">
          <ac:chgData name="Tạ Thị Mỹ Hạnh" userId="fb8786d0-c0f9-4253-b0c9-2c3fb6c7f255" providerId="ADAL" clId="{A7BACBCA-0404-4443-9537-6F70B0630B79}" dt="2021-05-02T02:50:19.878" v="4637" actId="478"/>
          <ac:spMkLst>
            <pc:docMk/>
            <pc:sldMk cId="2476669942" sldId="313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52:55.386" v="4796" actId="6549"/>
          <ac:spMkLst>
            <pc:docMk/>
            <pc:sldMk cId="2476669942" sldId="313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7" creationId="{DF9DB097-4F10-47A2-ADF7-A9ADCA1CD721}"/>
          </ac:spMkLst>
        </pc:spChg>
        <pc:spChg chg="add mod">
          <ac:chgData name="Tạ Thị Mỹ Hạnh" userId="fb8786d0-c0f9-4253-b0c9-2c3fb6c7f255" providerId="ADAL" clId="{A7BACBCA-0404-4443-9537-6F70B0630B79}" dt="2021-05-02T02:53:14.945" v="4817" actId="1035"/>
          <ac:spMkLst>
            <pc:docMk/>
            <pc:sldMk cId="2476669942" sldId="313"/>
            <ac:spMk id="8" creationId="{C2E5D6E9-EF39-4280-81FC-0029C678A4F8}"/>
          </ac:spMkLst>
        </pc:spChg>
        <pc:spChg chg="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9" creationId="{F6B6FE4A-CDD3-46B2-85BD-00072AD5AD83}"/>
          </ac:spMkLst>
        </pc:spChg>
        <pc:spChg chg="add mod">
          <ac:chgData name="Tạ Thị Mỹ Hạnh" userId="fb8786d0-c0f9-4253-b0c9-2c3fb6c7f255" providerId="ADAL" clId="{A7BACBCA-0404-4443-9537-6F70B0630B79}" dt="2021-05-02T02:53:38.645" v="4827" actId="1035"/>
          <ac:spMkLst>
            <pc:docMk/>
            <pc:sldMk cId="2476669942" sldId="313"/>
            <ac:spMk id="10" creationId="{37A1A5FC-7E55-41F4-A2EE-76DAA81357A3}"/>
          </ac:spMkLst>
        </pc:spChg>
        <pc:spChg chg="add mod">
          <ac:chgData name="Tạ Thị Mỹ Hạnh" userId="fb8786d0-c0f9-4253-b0c9-2c3fb6c7f255" providerId="ADAL" clId="{A7BACBCA-0404-4443-9537-6F70B0630B79}" dt="2021-05-02T02:54:19.664" v="4855" actId="20577"/>
          <ac:spMkLst>
            <pc:docMk/>
            <pc:sldMk cId="2476669942" sldId="313"/>
            <ac:spMk id="11" creationId="{CA508F6C-3AA4-40A7-808B-27DE8F3AFC1F}"/>
          </ac:spMkLst>
        </pc:spChg>
        <pc:spChg chg="add mod">
          <ac:chgData name="Tạ Thị Mỹ Hạnh" userId="fb8786d0-c0f9-4253-b0c9-2c3fb6c7f255" providerId="ADAL" clId="{A7BACBCA-0404-4443-9537-6F70B0630B79}" dt="2021-05-02T02:54:49.178" v="4969" actId="207"/>
          <ac:spMkLst>
            <pc:docMk/>
            <pc:sldMk cId="2476669942" sldId="313"/>
            <ac:spMk id="12" creationId="{3BC4C0E2-9DC6-49CE-95B5-166C8220E151}"/>
          </ac:spMkLst>
        </pc:spChg>
        <pc:spChg chg="add mod">
          <ac:chgData name="Tạ Thị Mỹ Hạnh" userId="fb8786d0-c0f9-4253-b0c9-2c3fb6c7f255" providerId="ADAL" clId="{A7BACBCA-0404-4443-9537-6F70B0630B79}" dt="2021-05-02T02:55:03.459" v="5005" actId="207"/>
          <ac:spMkLst>
            <pc:docMk/>
            <pc:sldMk cId="2476669942" sldId="313"/>
            <ac:spMk id="13" creationId="{A2409A76-4D2E-4B36-966D-894300C80A8E}"/>
          </ac:spMkLst>
        </pc:spChg>
        <pc:graphicFrameChg chg="del">
          <ac:chgData name="Tạ Thị Mỹ Hạnh" userId="fb8786d0-c0f9-4253-b0c9-2c3fb6c7f255" providerId="ADAL" clId="{A7BACBCA-0404-4443-9537-6F70B0630B79}" dt="2021-05-02T02:50:16.352" v="4636" actId="478"/>
          <ac:graphicFrameMkLst>
            <pc:docMk/>
            <pc:sldMk cId="2476669942" sldId="313"/>
            <ac:graphicFrameMk id="8909" creationId="{00000000-0000-0000-0000-000000000000}"/>
          </ac:graphicFrameMkLst>
        </pc:graphicFrameChg>
      </pc:sldChg>
      <pc:sldChg chg="addSp delSp modSp new mod modTransition setBg modAnim">
        <pc:chgData name="Tạ Thị Mỹ Hạnh" userId="fb8786d0-c0f9-4253-b0c9-2c3fb6c7f255" providerId="ADAL" clId="{A7BACBCA-0404-4443-9537-6F70B0630B79}" dt="2021-05-02T03:59:15.183" v="5981"/>
        <pc:sldMkLst>
          <pc:docMk/>
          <pc:sldMk cId="2434260138" sldId="314"/>
        </pc:sldMkLst>
        <pc:spChg chg="del">
          <ac:chgData name="Tạ Thị Mỹ Hạnh" userId="fb8786d0-c0f9-4253-b0c9-2c3fb6c7f255" providerId="ADAL" clId="{A7BACBCA-0404-4443-9537-6F70B0630B79}" dt="2021-05-02T02:59:11.451" v="5013"/>
          <ac:spMkLst>
            <pc:docMk/>
            <pc:sldMk cId="2434260138" sldId="314"/>
            <ac:spMk id="2" creationId="{F17D6692-CD7A-4485-B4EA-357999E6DE9D}"/>
          </ac:spMkLst>
        </pc:spChg>
        <pc:spChg chg="add mod">
          <ac:chgData name="Tạ Thị Mỹ Hạnh" userId="fb8786d0-c0f9-4253-b0c9-2c3fb6c7f255" providerId="ADAL" clId="{A7BACBCA-0404-4443-9537-6F70B0630B79}" dt="2021-05-02T03:05:38.102" v="5085" actId="1076"/>
          <ac:spMkLst>
            <pc:docMk/>
            <pc:sldMk cId="2434260138" sldId="314"/>
            <ac:spMk id="3" creationId="{795178D8-05C8-41D3-9C0E-62A15985090A}"/>
          </ac:spMkLst>
        </pc:spChg>
      </pc:sldChg>
      <pc:sldChg chg="addSp delSp modSp new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242177681" sldId="315"/>
        </pc:sldMkLst>
        <pc:spChg chg="add mod">
          <ac:chgData name="Tạ Thị Mỹ Hạnh" userId="fb8786d0-c0f9-4253-b0c9-2c3fb6c7f255" providerId="ADAL" clId="{A7BACBCA-0404-4443-9537-6F70B0630B79}" dt="2021-05-02T03:32:28.847" v="5348" actId="404"/>
          <ac:spMkLst>
            <pc:docMk/>
            <pc:sldMk cId="3242177681" sldId="315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19:12.381" v="5199" actId="2711"/>
          <ac:spMkLst>
            <pc:docMk/>
            <pc:sldMk cId="3242177681" sldId="315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1:28.457" v="5118" actId="478"/>
          <ac:spMkLst>
            <pc:docMk/>
            <pc:sldMk cId="3242177681" sldId="315"/>
            <ac:spMk id="5" creationId="{17C03274-1E75-479C-AB06-919A2DEB8E4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7" creationId="{780AEDE1-11C4-4FEA-8838-3ABA03EDC1CE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8" creationId="{17DFD719-ECB8-4B7A-85FF-996F577B7B17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9" creationId="{407C43D4-100B-4744-AEAB-E5BBD1E038CA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0" creationId="{9F355784-A373-4EF1-AD4F-0EE534E7723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1" creationId="{7D41DE13-A5AA-4801-935E-C549C102AAE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2" creationId="{9480E58F-66EF-44EB-8775-7979EEB8117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3" creationId="{09DBC555-5D42-47A5-9A53-C8EA5379FAA5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4" creationId="{7C013AAB-25F6-445D-A3F6-3FCF8EE1837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5" creationId="{507D3F77-4A07-4950-81F9-7566A92C06A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6" creationId="{55B6AD9E-458A-4E6B-9E4A-AB391049CDE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7" creationId="{BBF5D096-DDE3-49FC-8FCB-B92B8224D4C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8" creationId="{2A0BB560-EF5A-4EBB-A01B-A3593F7B28C6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9" creationId="{A98008C1-6C30-4601-A654-8669C1DB82F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0" creationId="{CE378B7D-EB45-4A46-BA1A-CB329792B09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1" creationId="{3D67E1C0-0D64-4ECA-A181-859CDBA5DDE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2" creationId="{B8DA4CF5-996D-4E7F-B714-509DEE3238F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3" creationId="{92917566-4E63-426A-9E04-C626108C00D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4" creationId="{442698AF-D99A-48A8-A693-4954DE9ED3B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5" creationId="{B2A3FABD-F196-462F-A23B-129CD026179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6" creationId="{FE8E9F09-21DD-42FE-82BD-15CA96541721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8" creationId="{A903CB7A-2199-4AA7-A0CC-B6377B3C465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9" creationId="{3291B817-D001-4660-BAF0-412E5CF0143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0" creationId="{B2171532-5391-4630-922A-3E57EB2F438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1" creationId="{7D35FA2F-7C7C-4570-BFBA-488AFE5E5A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2" creationId="{1C16A7EA-FD33-42ED-AAFB-50A93CCA6E17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3" creationId="{02341F85-E9CA-4699-B72F-58032F5A664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4" creationId="{6F002093-E14C-433C-A5A6-C65E40C64B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5" creationId="{0627C3D2-AAAC-4218-B9C0-F647B9671B7A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6" creationId="{9BF3C0EE-6F96-4312-AA5F-08F5BFAE83C0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7" creationId="{FF6CBFB7-880A-4EB2-8D61-CB1172C396EC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8" creationId="{A5AD6196-6A05-4141-80F6-05D1F69DFA2E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9" creationId="{D4F9241B-A8DA-4184-9BEF-307277A1B9A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0" creationId="{1D2AA23D-159E-4336-8820-E904F585392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1" creationId="{73986FBA-049E-4CA8-8171-AF6E77229B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2" creationId="{5431A0D3-5C77-41CE-936B-53462B6843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3" creationId="{A11C57E2-88B6-40F5-9AD6-9B09DE8ADA3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4" creationId="{C07770B3-E708-4A24-9328-0F342C64B875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5" creationId="{10D07660-45EA-42E1-8DF9-B064984F9E9F}"/>
          </ac:spMkLst>
        </pc:spChg>
        <pc:grpChg chg="add del mod">
          <ac:chgData name="Tạ Thị Mỹ Hạnh" userId="fb8786d0-c0f9-4253-b0c9-2c3fb6c7f255" providerId="ADAL" clId="{A7BACBCA-0404-4443-9537-6F70B0630B79}" dt="2021-05-02T03:29:55.126" v="5309" actId="478"/>
          <ac:grpSpMkLst>
            <pc:docMk/>
            <pc:sldMk cId="3242177681" sldId="315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29:55.875" v="5310"/>
          <ac:grpSpMkLst>
            <pc:docMk/>
            <pc:sldMk cId="3242177681" sldId="315"/>
            <ac:grpSpMk id="27" creationId="{F1C690DF-9C06-4594-B7FC-3CB62E00CDF8}"/>
          </ac:grpSpMkLst>
        </pc:grpChg>
        <pc:picChg chg="add del mod">
          <ac:chgData name="Tạ Thị Mỹ Hạnh" userId="fb8786d0-c0f9-4253-b0c9-2c3fb6c7f255" providerId="ADAL" clId="{A7BACBCA-0404-4443-9537-6F70B0630B79}" dt="2021-05-02T03:29:52.102" v="5308" actId="478"/>
          <ac:picMkLst>
            <pc:docMk/>
            <pc:sldMk cId="3242177681" sldId="315"/>
            <ac:picMk id="4" creationId="{804466FF-D4DD-4661-B044-49C7D23B67E1}"/>
          </ac:picMkLst>
        </pc:picChg>
      </pc:sldChg>
      <pc:sldChg chg="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712620230" sldId="316"/>
        </pc:sldMkLst>
        <pc:spChg chg="mod">
          <ac:chgData name="Tạ Thị Mỹ Hạnh" userId="fb8786d0-c0f9-4253-b0c9-2c3fb6c7f255" providerId="ADAL" clId="{A7BACBCA-0404-4443-9537-6F70B0630B79}" dt="2021-05-02T03:32:39.598" v="5350" actId="404"/>
          <ac:spMkLst>
            <pc:docMk/>
            <pc:sldMk cId="1712620230" sldId="316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19:00.640" v="5198" actId="2711"/>
          <ac:spMkLst>
            <pc:docMk/>
            <pc:sldMk cId="1712620230" sldId="316"/>
            <ac:spMk id="3" creationId="{C5E8E139-E81D-45AD-ADAD-8070D8F87141}"/>
          </ac:spMkLst>
        </pc:spChg>
        <pc:spChg chg="del">
          <ac:chgData name="Tạ Thị Mỹ Hạnh" userId="fb8786d0-c0f9-4253-b0c9-2c3fb6c7f255" providerId="ADAL" clId="{A7BACBCA-0404-4443-9537-6F70B0630B79}" dt="2021-05-02T03:29:32.977" v="5305" actId="478"/>
          <ac:spMkLst>
            <pc:docMk/>
            <pc:sldMk cId="1712620230" sldId="316"/>
            <ac:spMk id="7" creationId="{780AEDE1-11C4-4FEA-8838-3ABA03EDC1CE}"/>
          </ac:spMkLst>
        </pc:spChg>
        <pc:spChg chg="del">
          <ac:chgData name="Tạ Thị Mỹ Hạnh" userId="fb8786d0-c0f9-4253-b0c9-2c3fb6c7f255" providerId="ADAL" clId="{A7BACBCA-0404-4443-9537-6F70B0630B79}" dt="2021-05-02T03:29:42.062" v="5306" actId="478"/>
          <ac:spMkLst>
            <pc:docMk/>
            <pc:sldMk cId="1712620230" sldId="316"/>
            <ac:spMk id="10" creationId="{9F355784-A373-4EF1-AD4F-0EE534E77231}"/>
          </ac:spMkLst>
        </pc:spChg>
      </pc:sldChg>
      <pc:sldChg chg="addSp delSp modSp add mo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514441658" sldId="317"/>
        </pc:sldMkLst>
        <pc:spChg chg="mod">
          <ac:chgData name="Tạ Thị Mỹ Hạnh" userId="fb8786d0-c0f9-4253-b0c9-2c3fb6c7f255" providerId="ADAL" clId="{A7BACBCA-0404-4443-9537-6F70B0630B79}" dt="2021-05-02T03:32:53.938" v="5366" actId="20577"/>
          <ac:spMkLst>
            <pc:docMk/>
            <pc:sldMk cId="514441658" sldId="317"/>
            <ac:spMk id="2" creationId="{E381692A-3C7C-49BA-B987-00D2FABC5AF7}"/>
          </ac:spMkLst>
        </pc:spChg>
        <pc:spChg chg="del">
          <ac:chgData name="Tạ Thị Mỹ Hạnh" userId="fb8786d0-c0f9-4253-b0c9-2c3fb6c7f255" providerId="ADAL" clId="{A7BACBCA-0404-4443-9537-6F70B0630B79}" dt="2021-05-02T03:17:33.275" v="5186" actId="478"/>
          <ac:spMkLst>
            <pc:docMk/>
            <pc:sldMk cId="514441658" sldId="317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7:43.690" v="5188" actId="478"/>
          <ac:spMkLst>
            <pc:docMk/>
            <pc:sldMk cId="514441658" sldId="317"/>
            <ac:spMk id="27" creationId="{8C9286F6-67D4-4D34-9C8F-61FF4446AAB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0" creationId="{BECD7C2B-A8AF-414D-95E4-FA5C7EFCC7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1" creationId="{4B737720-1E04-42DD-B377-EB3BD9BC209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2" creationId="{109E1B00-3A5A-4138-983E-F09A916E272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3" creationId="{A757AE83-06BA-49FC-8D40-2EC17BA1A03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4" creationId="{5779F3CA-7732-4F91-A64C-BD6E0A0C5A5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5" creationId="{0870E234-6B2B-4AB8-A521-A363666CBF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6" creationId="{7CDF068A-CBBC-4749-BC61-702F87D7018C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7" creationId="{2CB9918D-A71B-4E46-B4F2-9AC7FDC4C8D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8" creationId="{D439A6B6-1E19-4BC9-A900-82A920620D6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9" creationId="{64DA49D2-CBF3-4B31-819A-9B77AEE1464D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0" creationId="{B1C17E87-3D75-46DF-99CC-B3AD984FB88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1" creationId="{A2AD5A11-BCF8-49B0-AD3D-2927955DF9C9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2" creationId="{A9767C61-B39D-4C81-AE29-8EBE4CAF781A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3" creationId="{C25120CC-0427-4501-816C-E73D845ED378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4" creationId="{7E5DA67E-A020-429B-A243-E6634703AE8E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5" creationId="{806045AE-D8CC-400F-BC15-CFC09BA90B6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6" creationId="{B3E2328B-8891-4820-9E6F-BA3D5AF37E9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7" creationId="{C64E58B4-5E35-45F2-BA57-C7CE4C9C30B6}"/>
          </ac:spMkLst>
        </pc:spChg>
        <pc:grpChg chg="del mod">
          <ac:chgData name="Tạ Thị Mỹ Hạnh" userId="fb8786d0-c0f9-4253-b0c9-2c3fb6c7f255" providerId="ADAL" clId="{A7BACBCA-0404-4443-9537-6F70B0630B79}" dt="2021-05-02T03:30:02.677" v="5311" actId="478"/>
          <ac:grpSpMkLst>
            <pc:docMk/>
            <pc:sldMk cId="514441658" sldId="317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07.395" v="5313" actId="1076"/>
          <ac:grpSpMkLst>
            <pc:docMk/>
            <pc:sldMk cId="514441658" sldId="317"/>
            <ac:grpSpMk id="29" creationId="{BF05B3F9-94B1-4028-963A-D53DBFF7C02C}"/>
          </ac:grpSpMkLst>
        </pc:grpChg>
        <pc:graphicFrameChg chg="add mod modGraphic">
          <ac:chgData name="Tạ Thị Mỹ Hạnh" userId="fb8786d0-c0f9-4253-b0c9-2c3fb6c7f255" providerId="ADAL" clId="{A7BACBCA-0404-4443-9537-6F70B0630B79}" dt="2021-05-02T03:19:23.209" v="5200" actId="113"/>
          <ac:graphicFrameMkLst>
            <pc:docMk/>
            <pc:sldMk cId="514441658" sldId="317"/>
            <ac:graphicFrameMk id="28" creationId="{42D588A9-40FF-4152-8989-D71D9776B646}"/>
          </ac:graphicFrameMkLst>
        </pc:graphicFrameChg>
        <pc:picChg chg="mod">
          <ac:chgData name="Tạ Thị Mỹ Hạnh" userId="fb8786d0-c0f9-4253-b0c9-2c3fb6c7f255" providerId="ADAL" clId="{A7BACBCA-0404-4443-9537-6F70B0630B79}" dt="2021-05-02T03:16:14.690" v="5184" actId="1076"/>
          <ac:picMkLst>
            <pc:docMk/>
            <pc:sldMk cId="514441658" sldId="317"/>
            <ac:picMk id="4" creationId="{804466FF-D4DD-4661-B044-49C7D23B67E1}"/>
          </ac:picMkLst>
        </pc:picChg>
      </pc:sldChg>
      <pc:sldChg chg="addSp delSp modSp add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848823254" sldId="318"/>
        </pc:sldMkLst>
        <pc:spChg chg="del mod">
          <ac:chgData name="Tạ Thị Mỹ Hạnh" userId="fb8786d0-c0f9-4253-b0c9-2c3fb6c7f255" providerId="ADAL" clId="{A7BACBCA-0404-4443-9537-6F70B0630B79}" dt="2021-05-02T03:33:03.430" v="5367" actId="478"/>
          <ac:spMkLst>
            <pc:docMk/>
            <pc:sldMk cId="3848823254" sldId="318"/>
            <ac:spMk id="2" creationId="{E381692A-3C7C-49BA-B987-00D2FABC5AF7}"/>
          </ac:spMkLst>
        </pc:spChg>
        <pc:spChg chg="add del mod">
          <ac:chgData name="Tạ Thị Mỹ Hạnh" userId="fb8786d0-c0f9-4253-b0c9-2c3fb6c7f255" providerId="ADAL" clId="{A7BACBCA-0404-4443-9537-6F70B0630B79}" dt="2021-05-02T03:33:06.269" v="5368" actId="478"/>
          <ac:spMkLst>
            <pc:docMk/>
            <pc:sldMk cId="3848823254" sldId="318"/>
            <ac:spMk id="5" creationId="{62DE294D-1953-4D26-A89D-54CD78A18C5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29" creationId="{45DD2BC8-4D2D-4D8F-9FB6-2484E4EA23C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0" creationId="{E262F19E-C7EB-4571-B123-3105805C3C8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1" creationId="{A638F586-F053-4AC3-9680-D56EB71B075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2" creationId="{579217E8-40B2-4AC6-9DE7-5165B6775EA1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3" creationId="{063BC513-7105-4CD8-91A7-866EC10F3C94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4" creationId="{BD431B0C-90AE-4E30-A3E7-24FCD6E9552D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5" creationId="{D762483C-0886-4514-A09E-E85D58F2956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6" creationId="{E271797D-4CDE-4336-8CD7-08D84B8F6E5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7" creationId="{6E7824A7-3E4A-4FE9-8757-25F9516BDCD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8" creationId="{02650C3B-AAFA-43B6-A9B4-1E5A17431C65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9" creationId="{9E9239E2-5810-4246-9CB1-F744E3D344BA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0" creationId="{D03A17C0-8A6C-4E00-A193-9C86CE126220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1" creationId="{714B27B0-CC6D-4B1D-BAD8-012AC4F195A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2" creationId="{5CC23E06-FEC5-49A1-9B18-BF9DFE62550F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3" creationId="{9C28D5C4-D062-43C8-8E13-DB82436419EB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4" creationId="{4D3C9B06-FC21-4DFD-B5AE-4A5CCE73AC4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5" creationId="{2A3419E6-3E67-4ACA-BDA5-292E6B9F829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6" creationId="{2DD8235E-3092-4C55-8E95-CFA6921AF2E9}"/>
          </ac:spMkLst>
        </pc:spChg>
        <pc:spChg chg="add mod">
          <ac:chgData name="Tạ Thị Mỹ Hạnh" userId="fb8786d0-c0f9-4253-b0c9-2c3fb6c7f255" providerId="ADAL" clId="{A7BACBCA-0404-4443-9537-6F70B0630B79}" dt="2021-05-02T03:33:14.604" v="5371" actId="20577"/>
          <ac:spMkLst>
            <pc:docMk/>
            <pc:sldMk cId="3848823254" sldId="318"/>
            <ac:spMk id="48" creationId="{A072D4D8-7D1F-472E-AA01-002DEABCF908}"/>
          </ac:spMkLst>
        </pc:spChg>
        <pc:grpChg chg="del mod">
          <ac:chgData name="Tạ Thị Mỹ Hạnh" userId="fb8786d0-c0f9-4253-b0c9-2c3fb6c7f255" providerId="ADAL" clId="{A7BACBCA-0404-4443-9537-6F70B0630B79}" dt="2021-05-02T03:30:10.968" v="5314" actId="478"/>
          <ac:grpSpMkLst>
            <pc:docMk/>
            <pc:sldMk cId="3848823254" sldId="318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27.413" v="5322" actId="14100"/>
          <ac:grpSpMkLst>
            <pc:docMk/>
            <pc:sldMk cId="3848823254" sldId="318"/>
            <ac:grpSpMk id="27" creationId="{270D5642-3D3C-4C0A-BC9D-8A7522C0D556}"/>
          </ac:grpSpMkLst>
        </pc:grpChg>
        <pc:graphicFrameChg chg="del mod modGraphic">
          <ac:chgData name="Tạ Thị Mỹ Hạnh" userId="fb8786d0-c0f9-4253-b0c9-2c3fb6c7f255" providerId="ADAL" clId="{A7BACBCA-0404-4443-9537-6F70B0630B79}" dt="2021-05-02T03:31:02.243" v="5323" actId="478"/>
          <ac:graphicFrameMkLst>
            <pc:docMk/>
            <pc:sldMk cId="3848823254" sldId="318"/>
            <ac:graphicFrameMk id="28" creationId="{42D588A9-40FF-4152-8989-D71D9776B646}"/>
          </ac:graphicFrameMkLst>
        </pc:graphicFrameChg>
        <pc:graphicFrameChg chg="add mod modGraphic">
          <ac:chgData name="Tạ Thị Mỹ Hạnh" userId="fb8786d0-c0f9-4253-b0c9-2c3fb6c7f255" providerId="ADAL" clId="{A7BACBCA-0404-4443-9537-6F70B0630B79}" dt="2021-05-02T03:36:08.231" v="5434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  <pc:picChg chg="mod">
          <ac:chgData name="Tạ Thị Mỹ Hạnh" userId="fb8786d0-c0f9-4253-b0c9-2c3fb6c7f255" providerId="ADAL" clId="{A7BACBCA-0404-4443-9537-6F70B0630B79}" dt="2021-05-02T03:30:14.243" v="5317" actId="1076"/>
          <ac:picMkLst>
            <pc:docMk/>
            <pc:sldMk cId="3848823254" sldId="318"/>
            <ac:picMk id="4" creationId="{804466FF-D4DD-4661-B044-49C7D23B67E1}"/>
          </ac:picMkLst>
        </pc:picChg>
      </pc:sldChg>
      <pc:sldChg chg="addSp delSp modSp add mod or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631723818" sldId="319"/>
        </pc:sldMkLst>
        <pc:spChg chg="mod">
          <ac:chgData name="Tạ Thị Mỹ Hạnh" userId="fb8786d0-c0f9-4253-b0c9-2c3fb6c7f255" providerId="ADAL" clId="{A7BACBCA-0404-4443-9537-6F70B0630B79}" dt="2021-05-02T03:37:43.535" v="5444" actId="1076"/>
          <ac:spMkLst>
            <pc:docMk/>
            <pc:sldMk cId="1631723818" sldId="319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47:36.970" v="5538" actId="1035"/>
          <ac:spMkLst>
            <pc:docMk/>
            <pc:sldMk cId="1631723818" sldId="319"/>
            <ac:spMk id="3" creationId="{F4E392F6-8ACC-4A52-BCB7-9A7EF8351940}"/>
          </ac:spMkLst>
        </pc:spChg>
        <pc:graphicFrameChg chg="del">
          <ac:chgData name="Tạ Thị Mỹ Hạnh" userId="fb8786d0-c0f9-4253-b0c9-2c3fb6c7f255" providerId="ADAL" clId="{A7BACBCA-0404-4443-9537-6F70B0630B79}" dt="2021-05-02T03:37:10.002" v="5439" actId="478"/>
          <ac:graphicFrameMkLst>
            <pc:docMk/>
            <pc:sldMk cId="1631723818" sldId="319"/>
            <ac:graphicFrameMk id="28" creationId="{42D588A9-40FF-4152-8989-D71D9776B646}"/>
          </ac:graphicFrameMkLst>
        </pc:graphicFrameChg>
      </pc:sldChg>
      <pc:sldChg chg="addSp delSp modSp add del mod ord delAnim modAnim">
        <pc:chgData name="Tạ Thị Mỹ Hạnh" userId="fb8786d0-c0f9-4253-b0c9-2c3fb6c7f255" providerId="ADAL" clId="{A7BACBCA-0404-4443-9537-6F70B0630B79}" dt="2021-05-02T03:47:45.636" v="5539" actId="47"/>
        <pc:sldMkLst>
          <pc:docMk/>
          <pc:sldMk cId="1516671306" sldId="320"/>
        </pc:sldMkLst>
        <pc:spChg chg="add del mod">
          <ac:chgData name="Tạ Thị Mỹ Hạnh" userId="fb8786d0-c0f9-4253-b0c9-2c3fb6c7f255" providerId="ADAL" clId="{A7BACBCA-0404-4443-9537-6F70B0630B79}" dt="2021-05-02T03:41:25.236" v="5507"/>
          <ac:spMkLst>
            <pc:docMk/>
            <pc:sldMk cId="1516671306" sldId="320"/>
            <ac:spMk id="3" creationId="{2F85A445-0AEA-4756-8216-45F73FEA85FD}"/>
          </ac:spMkLst>
        </pc:spChg>
        <pc:spChg chg="add mod">
          <ac:chgData name="Tạ Thị Mỹ Hạnh" userId="fb8786d0-c0f9-4253-b0c9-2c3fb6c7f255" providerId="ADAL" clId="{A7BACBCA-0404-4443-9537-6F70B0630B79}" dt="2021-05-02T03:41:41.049" v="5511" actId="207"/>
          <ac:spMkLst>
            <pc:docMk/>
            <pc:sldMk cId="1516671306" sldId="320"/>
            <ac:spMk id="5" creationId="{06295EB7-2AA1-4BF9-8C1E-02CCBD7FBD7F}"/>
          </ac:spMkLst>
        </pc:spChg>
        <pc:spChg chg="add mod">
          <ac:chgData name="Tạ Thị Mỹ Hạnh" userId="fb8786d0-c0f9-4253-b0c9-2c3fb6c7f255" providerId="ADAL" clId="{A7BACBCA-0404-4443-9537-6F70B0630B79}" dt="2021-05-02T03:41:51.327" v="5514" actId="571"/>
          <ac:spMkLst>
            <pc:docMk/>
            <pc:sldMk cId="1516671306" sldId="320"/>
            <ac:spMk id="28" creationId="{99AF8104-DBDE-4779-B1FD-6E7F2A4ABEFD}"/>
          </ac:spMkLst>
        </pc:spChg>
        <pc:spChg chg="mod">
          <ac:chgData name="Tạ Thị Mỹ Hạnh" userId="fb8786d0-c0f9-4253-b0c9-2c3fb6c7f255" providerId="ADAL" clId="{A7BACBCA-0404-4443-9537-6F70B0630B79}" dt="2021-05-02T03:39:44.644" v="5485" actId="20577"/>
          <ac:spMkLst>
            <pc:docMk/>
            <pc:sldMk cId="1516671306" sldId="320"/>
            <ac:spMk id="48" creationId="{A072D4D8-7D1F-472E-AA01-002DEABCF908}"/>
          </ac:spMkLst>
        </pc:spChg>
        <pc:spChg chg="add mod">
          <ac:chgData name="Tạ Thị Mỹ Hạnh" userId="fb8786d0-c0f9-4253-b0c9-2c3fb6c7f255" providerId="ADAL" clId="{A7BACBCA-0404-4443-9537-6F70B0630B79}" dt="2021-05-02T03:41:54.840" v="5515" actId="571"/>
          <ac:spMkLst>
            <pc:docMk/>
            <pc:sldMk cId="1516671306" sldId="320"/>
            <ac:spMk id="49" creationId="{6EC93A04-53AD-4298-9FDC-4EC06BBAD836}"/>
          </ac:spMkLst>
        </pc:spChg>
        <pc:spChg chg="add mod">
          <ac:chgData name="Tạ Thị Mỹ Hạnh" userId="fb8786d0-c0f9-4253-b0c9-2c3fb6c7f255" providerId="ADAL" clId="{A7BACBCA-0404-4443-9537-6F70B0630B79}" dt="2021-05-02T03:41:56.999" v="5516" actId="571"/>
          <ac:spMkLst>
            <pc:docMk/>
            <pc:sldMk cId="1516671306" sldId="320"/>
            <ac:spMk id="50" creationId="{477D04A4-52DF-427C-9E6F-D65531F7AE8D}"/>
          </ac:spMkLst>
        </pc:spChg>
        <pc:spChg chg="add mod">
          <ac:chgData name="Tạ Thị Mỹ Hạnh" userId="fb8786d0-c0f9-4253-b0c9-2c3fb6c7f255" providerId="ADAL" clId="{A7BACBCA-0404-4443-9537-6F70B0630B79}" dt="2021-05-02T03:42:01.927" v="5517" actId="571"/>
          <ac:spMkLst>
            <pc:docMk/>
            <pc:sldMk cId="1516671306" sldId="320"/>
            <ac:spMk id="51" creationId="{3DAEBFB4-5349-498A-812E-8359C1ED61D5}"/>
          </ac:spMkLst>
        </pc:spChg>
        <pc:spChg chg="add mod">
          <ac:chgData name="Tạ Thị Mỹ Hạnh" userId="fb8786d0-c0f9-4253-b0c9-2c3fb6c7f255" providerId="ADAL" clId="{A7BACBCA-0404-4443-9537-6F70B0630B79}" dt="2021-05-02T03:42:06.656" v="5519" actId="1037"/>
          <ac:spMkLst>
            <pc:docMk/>
            <pc:sldMk cId="1516671306" sldId="320"/>
            <ac:spMk id="52" creationId="{F40A8B5D-9364-441C-8112-F7865D1F75E5}"/>
          </ac:spMkLst>
        </pc:spChg>
        <pc:graphicFrameChg chg="add mod modGraphic">
          <ac:chgData name="Tạ Thị Mỹ Hạnh" userId="fb8786d0-c0f9-4253-b0c9-2c3fb6c7f255" providerId="ADAL" clId="{A7BACBCA-0404-4443-9537-6F70B0630B79}" dt="2021-05-02T03:41:46.737" v="5513" actId="6549"/>
          <ac:graphicFrameMkLst>
            <pc:docMk/>
            <pc:sldMk cId="1516671306" sldId="320"/>
            <ac:graphicFrameMk id="2" creationId="{88167BE3-BEA6-48E6-B0F1-B64A35BA8F07}"/>
          </ac:graphicFrameMkLst>
        </pc:graphicFrameChg>
        <pc:graphicFrameChg chg="del">
          <ac:chgData name="Tạ Thị Mỹ Hạnh" userId="fb8786d0-c0f9-4253-b0c9-2c3fb6c7f255" providerId="ADAL" clId="{A7BACBCA-0404-4443-9537-6F70B0630B79}" dt="2021-05-02T03:39:55.721" v="5486" actId="478"/>
          <ac:graphicFrameMkLst>
            <pc:docMk/>
            <pc:sldMk cId="1516671306" sldId="320"/>
            <ac:graphicFrameMk id="47" creationId="{BC9151B6-747A-4BCF-B59E-FF7BB53C12E8}"/>
          </ac:graphicFrameMkLst>
        </pc:graphicFrameChg>
      </pc:sldChg>
      <pc:sldChg chg="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865458213" sldId="320"/>
        </pc:sldMkLst>
        <pc:spChg chg="mod">
          <ac:chgData name="Tạ Thị Mỹ Hạnh" userId="fb8786d0-c0f9-4253-b0c9-2c3fb6c7f255" providerId="ADAL" clId="{A7BACBCA-0404-4443-9537-6F70B0630B79}" dt="2021-05-02T03:47:52.558" v="5541" actId="20577"/>
          <ac:spMkLst>
            <pc:docMk/>
            <pc:sldMk cId="2865458213" sldId="320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48:20.475" v="5546" actId="1076"/>
          <ac:spMkLst>
            <pc:docMk/>
            <pc:sldMk cId="2865458213" sldId="320"/>
            <ac:spMk id="3" creationId="{F4E392F6-8ACC-4A52-BCB7-9A7EF8351940}"/>
          </ac:spMkLst>
        </pc:spChg>
      </pc:sldChg>
      <pc:sldChg chg="addSp delSp modSp new mod modTransition setBg">
        <pc:chgData name="Tạ Thị Mỹ Hạnh" userId="fb8786d0-c0f9-4253-b0c9-2c3fb6c7f255" providerId="ADAL" clId="{A7BACBCA-0404-4443-9537-6F70B0630B79}" dt="2021-05-02T06:48:33.687" v="6139" actId="1076"/>
        <pc:sldMkLst>
          <pc:docMk/>
          <pc:sldMk cId="3029385794" sldId="321"/>
        </pc:sldMkLst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2" creationId="{71800109-F029-4F9A-90DC-43345B90CC1A}"/>
          </ac:spMkLst>
        </pc:spChg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3" creationId="{813E4526-EFBB-4079-A516-788B85FF4DD0}"/>
          </ac:spMkLst>
        </pc:spChg>
        <pc:spChg chg="add mod">
          <ac:chgData name="Tạ Thị Mỹ Hạnh" userId="fb8786d0-c0f9-4253-b0c9-2c3fb6c7f255" providerId="ADAL" clId="{A7BACBCA-0404-4443-9537-6F70B0630B79}" dt="2021-05-02T06:48:15.665" v="6134" actId="122"/>
          <ac:spMkLst>
            <pc:docMk/>
            <pc:sldMk cId="3029385794" sldId="321"/>
            <ac:spMk id="4" creationId="{961E329A-B0B6-49E4-8BFD-CD86E435394C}"/>
          </ac:spMkLst>
        </pc:spChg>
        <pc:spChg chg="add mod">
          <ac:chgData name="Tạ Thị Mỹ Hạnh" userId="fb8786d0-c0f9-4253-b0c9-2c3fb6c7f255" providerId="ADAL" clId="{A7BACBCA-0404-4443-9537-6F70B0630B79}" dt="2021-05-02T06:48:33.687" v="6139" actId="1076"/>
          <ac:spMkLst>
            <pc:docMk/>
            <pc:sldMk cId="3029385794" sldId="321"/>
            <ac:spMk id="5" creationId="{8F3B8B4A-09B4-4CDE-A2BA-130A739917B9}"/>
          </ac:spMkLst>
        </pc:spChg>
      </pc:sldChg>
      <pc:sldChg chg="addSp delSp modSp new del">
        <pc:chgData name="Tạ Thị Mỹ Hạnh" userId="fb8786d0-c0f9-4253-b0c9-2c3fb6c7f255" providerId="ADAL" clId="{A7BACBCA-0404-4443-9537-6F70B0630B79}" dt="2021-05-02T06:16:37.836" v="5985" actId="47"/>
        <pc:sldMkLst>
          <pc:docMk/>
          <pc:sldMk cId="481033504" sldId="322"/>
        </pc:sldMkLst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2" creationId="{8E1B9152-D427-4B8C-B812-99193BBBC8CD}"/>
          </ac:spMkLst>
        </pc:spChg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3" creationId="{76270B3D-7EB7-476A-9BF0-58FFD3DAE80D}"/>
          </ac:spMkLst>
        </pc:spChg>
        <pc:spChg chg="add mod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4" creationId="{14AB8871-13D0-4104-A681-6134780089CB}"/>
          </ac:spMkLst>
        </pc:spChg>
        <pc:picChg chg="add">
          <ac:chgData name="Tạ Thị Mỹ Hạnh" userId="fb8786d0-c0f9-4253-b0c9-2c3fb6c7f255" providerId="ADAL" clId="{A7BACBCA-0404-4443-9537-6F70B0630B79}" dt="2021-05-02T06:16:25.747" v="5984"/>
          <ac:picMkLst>
            <pc:docMk/>
            <pc:sldMk cId="481033504" sldId="322"/>
            <ac:picMk id="1026" creationId="{A69244B6-0732-4943-A411-C5FA91865722}"/>
          </ac:picMkLst>
        </pc:picChg>
      </pc:sldChg>
      <pc:sldChg chg="addSp delSp modSp new mod setBg">
        <pc:chgData name="Tạ Thị Mỹ Hạnh" userId="fb8786d0-c0f9-4253-b0c9-2c3fb6c7f255" providerId="ADAL" clId="{A7BACBCA-0404-4443-9537-6F70B0630B79}" dt="2021-05-02T06:22:19.684" v="6055" actId="1076"/>
        <pc:sldMkLst>
          <pc:docMk/>
          <pc:sldMk cId="3149098351" sldId="322"/>
        </pc:sldMkLst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2" creationId="{6ADD1902-4B4D-439E-8CA7-736B6613897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3" creationId="{BA4F12DC-2EC2-4936-8AA1-971DEB75621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4" creationId="{AF4FBA65-41E5-42A3-8709-8185DAF237E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5" creationId="{96C505F8-5998-4311-8062-905ED1B626C6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6" creationId="{4775A049-DB6F-4495-B0F1-FCEC7BAB119F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7" creationId="{4EE2395D-770A-4AE6-9A90-71695B256AA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8" creationId="{6D73813B-E0EC-43ED-8B6E-EAA09509971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9" creationId="{CB795734-47F2-4B4C-A950-907F560D906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10" creationId="{828D9BBF-B207-4980-AE72-211323B9917D}"/>
          </ac:spMkLst>
        </pc:spChg>
        <pc:spChg chg="add mod ord">
          <ac:chgData name="Tạ Thị Mỹ Hạnh" userId="fb8786d0-c0f9-4253-b0c9-2c3fb6c7f255" providerId="ADAL" clId="{A7BACBCA-0404-4443-9537-6F70B0630B79}" dt="2021-05-02T06:22:19.684" v="6055" actId="1076"/>
          <ac:spMkLst>
            <pc:docMk/>
            <pc:sldMk cId="3149098351" sldId="322"/>
            <ac:spMk id="11" creationId="{FD8B6BFC-93F6-46DF-8C8D-94D8E68BB52C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2" creationId="{1A6E4DAA-6402-42BF-956B-7C5085C8D684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3" creationId="{A428AE1D-91FA-4BBA-A44E-47777CED0F32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4" creationId="{58B152F3-2A8E-4A8F-8B46-BCBD99D091E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5" creationId="{4B239ECC-98A3-419A-AD81-F13C0CE4BFA5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6" creationId="{49F78634-0C5A-4876-BFEC-DE7903CDAD50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7" creationId="{03A7D1C2-0754-4DB1-AEB6-CE6CE2D4CC41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8" creationId="{EB7E085F-48EC-4E38-B7E4-C2D4C4CFE41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9" creationId="{8314B1A5-38DA-4518-9395-43D83425A8BB}"/>
          </ac:spMkLst>
        </pc:spChg>
        <pc:spChg chg="add mod">
          <ac:chgData name="Tạ Thị Mỹ Hạnh" userId="fb8786d0-c0f9-4253-b0c9-2c3fb6c7f255" providerId="ADAL" clId="{A7BACBCA-0404-4443-9537-6F70B0630B79}" dt="2021-05-02T06:22:09.661" v="6052" actId="14100"/>
          <ac:spMkLst>
            <pc:docMk/>
            <pc:sldMk cId="3149098351" sldId="322"/>
            <ac:spMk id="20" creationId="{9608C1E9-4414-4E8C-84A8-083BDC1D1A96}"/>
          </ac:spMkLst>
        </pc:spChg>
      </pc:sldChg>
      <pc:sldChg chg="addSp new del">
        <pc:chgData name="Tạ Thị Mỹ Hạnh" userId="fb8786d0-c0f9-4253-b0c9-2c3fb6c7f255" providerId="ADAL" clId="{A7BACBCA-0404-4443-9537-6F70B0630B79}" dt="2021-05-02T06:41:44.323" v="6113" actId="47"/>
        <pc:sldMkLst>
          <pc:docMk/>
          <pc:sldMk cId="319916795" sldId="323"/>
        </pc:sldMkLst>
        <pc:picChg chg="add">
          <ac:chgData name="Tạ Thị Mỹ Hạnh" userId="fb8786d0-c0f9-4253-b0c9-2c3fb6c7f255" providerId="ADAL" clId="{A7BACBCA-0404-4443-9537-6F70B0630B79}" dt="2021-05-02T06:26:14.477" v="6057"/>
          <ac:picMkLst>
            <pc:docMk/>
            <pc:sldMk cId="319916795" sldId="323"/>
            <ac:picMk id="2050" creationId="{1D45A6E7-9C28-4847-8FBC-A911D5FF945E}"/>
          </ac:picMkLst>
        </pc:picChg>
      </pc:sldChg>
      <pc:sldChg chg="modSp add mod setBg">
        <pc:chgData name="Tạ Thị Mỹ Hạnh" userId="fb8786d0-c0f9-4253-b0c9-2c3fb6c7f255" providerId="ADAL" clId="{A7BACBCA-0404-4443-9537-6F70B0630B79}" dt="2021-05-02T06:29:15.639" v="6082" actId="20577"/>
        <pc:sldMkLst>
          <pc:docMk/>
          <pc:sldMk cId="1845434333" sldId="324"/>
        </pc:sldMkLst>
        <pc:spChg chg="mod">
          <ac:chgData name="Tạ Thị Mỹ Hạnh" userId="fb8786d0-c0f9-4253-b0c9-2c3fb6c7f255" providerId="ADAL" clId="{A7BACBCA-0404-4443-9537-6F70B0630B79}" dt="2021-05-02T06:29:15.639" v="6082" actId="20577"/>
          <ac:spMkLst>
            <pc:docMk/>
            <pc:sldMk cId="1845434333" sldId="324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31:47.758" v="6097" actId="20577"/>
        <pc:sldMkLst>
          <pc:docMk/>
          <pc:sldMk cId="580892839" sldId="325"/>
        </pc:sldMkLst>
        <pc:spChg chg="mod">
          <ac:chgData name="Tạ Thị Mỹ Hạnh" userId="fb8786d0-c0f9-4253-b0c9-2c3fb6c7f255" providerId="ADAL" clId="{A7BACBCA-0404-4443-9537-6F70B0630B79}" dt="2021-05-02T06:31:47.758" v="6097" actId="20577"/>
          <ac:spMkLst>
            <pc:docMk/>
            <pc:sldMk cId="580892839" sldId="325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41:20.723" v="6112" actId="1076"/>
        <pc:sldMkLst>
          <pc:docMk/>
          <pc:sldMk cId="3702336761" sldId="326"/>
        </pc:sldMkLst>
        <pc:spChg chg="mod">
          <ac:chgData name="Tạ Thị Mỹ Hạnh" userId="fb8786d0-c0f9-4253-b0c9-2c3fb6c7f255" providerId="ADAL" clId="{A7BACBCA-0404-4443-9537-6F70B0630B79}" dt="2021-05-02T06:41:20.723" v="6112" actId="1076"/>
          <ac:spMkLst>
            <pc:docMk/>
            <pc:sldMk cId="3702336761" sldId="326"/>
            <ac:spMk id="11" creationId="{FD8B6BFC-93F6-46DF-8C8D-94D8E68BB52C}"/>
          </ac:spMkLst>
        </pc:spChg>
        <pc:spChg chg="mod">
          <ac:chgData name="Tạ Thị Mỹ Hạnh" userId="fb8786d0-c0f9-4253-b0c9-2c3fb6c7f255" providerId="ADAL" clId="{A7BACBCA-0404-4443-9537-6F70B0630B79}" dt="2021-05-02T06:41:02.347" v="6102" actId="1076"/>
          <ac:spMkLst>
            <pc:docMk/>
            <pc:sldMk cId="3702336761" sldId="326"/>
            <ac:spMk id="20" creationId="{9608C1E9-4414-4E8C-84A8-083BDC1D1A96}"/>
          </ac:spMkLst>
        </pc:spChg>
      </pc:sldChg>
      <pc:sldChg chg="addSp new">
        <pc:chgData name="Tạ Thị Mỹ Hạnh" userId="fb8786d0-c0f9-4253-b0c9-2c3fb6c7f255" providerId="ADAL" clId="{A7BACBCA-0404-4443-9537-6F70B0630B79}" dt="2021-05-02T06:42:51.569" v="6115"/>
        <pc:sldMkLst>
          <pc:docMk/>
          <pc:sldMk cId="1802178880" sldId="327"/>
        </pc:sldMkLst>
        <pc:picChg chg="add">
          <ac:chgData name="Tạ Thị Mỹ Hạnh" userId="fb8786d0-c0f9-4253-b0c9-2c3fb6c7f255" providerId="ADAL" clId="{A7BACBCA-0404-4443-9537-6F70B0630B79}" dt="2021-05-02T06:42:51.569" v="6115"/>
          <ac:picMkLst>
            <pc:docMk/>
            <pc:sldMk cId="1802178880" sldId="327"/>
            <ac:picMk id="2" creationId="{AE338B57-2DA2-4FCF-8782-E1FA366322DF}"/>
          </ac:picMkLst>
        </pc:picChg>
      </pc:sldChg>
      <pc:sldChg chg="modSp add mod modAnim">
        <pc:chgData name="Tạ Thị Mỹ Hạnh" userId="fb8786d0-c0f9-4253-b0c9-2c3fb6c7f255" providerId="ADAL" clId="{A7BACBCA-0404-4443-9537-6F70B0630B79}" dt="2021-05-02T06:54:29.078" v="6175"/>
        <pc:sldMkLst>
          <pc:docMk/>
          <pc:sldMk cId="3677954385" sldId="328"/>
        </pc:sldMkLst>
        <pc:spChg chg="mod">
          <ac:chgData name="Tạ Thị Mỹ Hạnh" userId="fb8786d0-c0f9-4253-b0c9-2c3fb6c7f255" providerId="ADAL" clId="{A7BACBCA-0404-4443-9537-6F70B0630B79}" dt="2021-05-02T06:49:53.152" v="6142" actId="20577"/>
          <ac:spMkLst>
            <pc:docMk/>
            <pc:sldMk cId="3677954385" sldId="328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49:55.918" v="6144" actId="20577"/>
          <ac:spMkLst>
            <pc:docMk/>
            <pc:sldMk cId="3677954385" sldId="328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49:58.250" v="6146" actId="20577"/>
          <ac:spMkLst>
            <pc:docMk/>
            <pc:sldMk cId="3677954385" sldId="328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00.387" v="6148" actId="20577"/>
          <ac:spMkLst>
            <pc:docMk/>
            <pc:sldMk cId="3677954385" sldId="328"/>
            <ac:spMk id="45" creationId="{88D315FF-A639-46E9-B70E-D8B6E6FF2430}"/>
          </ac:spMkLst>
        </pc:spChg>
      </pc:sldChg>
      <pc:sldChg chg="modSp add mod modAnim">
        <pc:chgData name="Tạ Thị Mỹ Hạnh" userId="fb8786d0-c0f9-4253-b0c9-2c3fb6c7f255" providerId="ADAL" clId="{A7BACBCA-0404-4443-9537-6F70B0630B79}" dt="2021-05-02T06:54:32.509" v="6176"/>
        <pc:sldMkLst>
          <pc:docMk/>
          <pc:sldMk cId="79031461" sldId="329"/>
        </pc:sldMkLst>
        <pc:spChg chg="mod">
          <ac:chgData name="Tạ Thị Mỹ Hạnh" userId="fb8786d0-c0f9-4253-b0c9-2c3fb6c7f255" providerId="ADAL" clId="{A7BACBCA-0404-4443-9537-6F70B0630B79}" dt="2021-05-02T06:50:18.130" v="6152" actId="20577"/>
          <ac:spMkLst>
            <pc:docMk/>
            <pc:sldMk cId="79031461" sldId="329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20.685" v="6153" actId="20577"/>
          <ac:spMkLst>
            <pc:docMk/>
            <pc:sldMk cId="79031461" sldId="329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0:23.427" v="6154" actId="20577"/>
          <ac:spMkLst>
            <pc:docMk/>
            <pc:sldMk cId="79031461" sldId="329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25.777" v="6155" actId="20577"/>
          <ac:spMkLst>
            <pc:docMk/>
            <pc:sldMk cId="79031461" sldId="329"/>
            <ac:spMk id="45" creationId="{88D315FF-A639-46E9-B70E-D8B6E6FF2430}"/>
          </ac:spMkLst>
        </pc:spChg>
      </pc:sldChg>
      <pc:sldChg chg="addSp delSp modSp add mod modAnim">
        <pc:chgData name="Tạ Thị Mỹ Hạnh" userId="fb8786d0-c0f9-4253-b0c9-2c3fb6c7f255" providerId="ADAL" clId="{A7BACBCA-0404-4443-9537-6F70B0630B79}" dt="2021-05-02T07:03:47.245" v="6179"/>
        <pc:sldMkLst>
          <pc:docMk/>
          <pc:sldMk cId="961040111" sldId="330"/>
        </pc:sldMkLst>
        <pc:spChg chg="mod">
          <ac:chgData name="Tạ Thị Mỹ Hạnh" userId="fb8786d0-c0f9-4253-b0c9-2c3fb6c7f255" providerId="ADAL" clId="{A7BACBCA-0404-4443-9537-6F70B0630B79}" dt="2021-05-02T06:50:34.276" v="6157" actId="20577"/>
          <ac:spMkLst>
            <pc:docMk/>
            <pc:sldMk cId="961040111" sldId="330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58.496" v="6159" actId="20577"/>
          <ac:spMkLst>
            <pc:docMk/>
            <pc:sldMk cId="961040111" sldId="330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1:01.726" v="6160" actId="20577"/>
          <ac:spMkLst>
            <pc:docMk/>
            <pc:sldMk cId="961040111" sldId="33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1:04.108" v="6161" actId="20577"/>
          <ac:spMkLst>
            <pc:docMk/>
            <pc:sldMk cId="961040111" sldId="330"/>
            <ac:spMk id="45" creationId="{88D315FF-A639-46E9-B70E-D8B6E6FF2430}"/>
          </ac:spMkLst>
        </pc:spChg>
        <pc:spChg chg="add del mod">
          <ac:chgData name="Tạ Thị Mỹ Hạnh" userId="fb8786d0-c0f9-4253-b0c9-2c3fb6c7f255" providerId="ADAL" clId="{A7BACBCA-0404-4443-9537-6F70B0630B79}" dt="2021-05-02T07:03:47.245" v="6179"/>
          <ac:spMkLst>
            <pc:docMk/>
            <pc:sldMk cId="961040111" sldId="330"/>
            <ac:spMk id="49" creationId="{EE51D3C4-86E0-4CBA-B728-20FED410CD48}"/>
          </ac:spMkLst>
        </pc:spChg>
      </pc:sldChg>
      <pc:sldMasterChg chg="delSldLayout">
        <pc:chgData name="Tạ Thị Mỹ Hạnh" userId="fb8786d0-c0f9-4253-b0c9-2c3fb6c7f255" providerId="ADAL" clId="{A7BACBCA-0404-4443-9537-6F70B0630B79}" dt="2021-05-02T07:06:13.651" v="6187" actId="47"/>
        <pc:sldMasterMkLst>
          <pc:docMk/>
          <pc:sldMasterMk cId="0" sldId="2147483677"/>
        </pc:sldMasterMkLst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49"/>
          </pc:sldLayoutMkLst>
        </pc:sldLayoutChg>
        <pc:sldLayoutChg chg="del">
          <pc:chgData name="Tạ Thị Mỹ Hạnh" userId="fb8786d0-c0f9-4253-b0c9-2c3fb6c7f255" providerId="ADAL" clId="{A7BACBCA-0404-4443-9537-6F70B0630B79}" dt="2021-05-01T14:56:24.594" v="130" actId="47"/>
          <pc:sldLayoutMkLst>
            <pc:docMk/>
            <pc:sldMasterMk cId="0" sldId="2147483677"/>
            <pc:sldLayoutMk cId="0" sldId="2147483650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Tạ Thị Mỹ Hạnh" userId="fb8786d0-c0f9-4253-b0c9-2c3fb6c7f255" providerId="ADAL" clId="{A7BACBCA-0404-4443-9537-6F70B0630B79}" dt="2021-05-01T15:03:52.081" v="373" actId="47"/>
          <pc:sldLayoutMkLst>
            <pc:docMk/>
            <pc:sldMasterMk cId="0" sldId="2147483677"/>
            <pc:sldLayoutMk cId="0" sldId="214748365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9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3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4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7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3"/>
          </pc:sldLayoutMkLst>
        </pc:sldLayoutChg>
        <pc:sldLayoutChg chg="del">
          <pc:chgData name="Tạ Thị Mỹ Hạnh" userId="fb8786d0-c0f9-4253-b0c9-2c3fb6c7f255" providerId="ADAL" clId="{A7BACBCA-0404-4443-9537-6F70B0630B79}" dt="2021-05-02T07:06:13.651" v="6187" actId="47"/>
          <pc:sldLayoutMkLst>
            <pc:docMk/>
            <pc:sldMasterMk cId="0" sldId="2147483677"/>
            <pc:sldLayoutMk cId="1561854162" sldId="214748367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8" name="Google Shape;79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9" name="Google Shape;79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145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089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84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2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ga83666dead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0" name="Google Shape;8330;ga83666dead_2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93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01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05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4973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5671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5700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45087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87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5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8" y="-1124499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0" y="3900978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5" y="-1204478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6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2" y="-725349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3"/>
          <p:cNvSpPr/>
          <p:nvPr/>
        </p:nvSpPr>
        <p:spPr>
          <a:xfrm>
            <a:off x="-643625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60" r:id="rId5"/>
    <p:sldLayoutId id="2147483669" r:id="rId6"/>
    <p:sldLayoutId id="2147483670" r:id="rId7"/>
    <p:sldLayoutId id="2147483672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4" name="Google Shape;7914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15" name="Google Shape;7915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audio2.wav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audio" Target="../media/audio2.wav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audio" Target="../media/audio2.wav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3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audio" Target="../media/audio2.wav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4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4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1" name="Google Shape;7921;p32"/>
          <p:cNvSpPr/>
          <p:nvPr/>
        </p:nvSpPr>
        <p:spPr>
          <a:xfrm>
            <a:off x="2721725" y="3660150"/>
            <a:ext cx="37125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2" name="Google Shape;7922;p32"/>
          <p:cNvSpPr txBox="1">
            <a:spLocks noGrp="1"/>
          </p:cNvSpPr>
          <p:nvPr>
            <p:ph type="subTitle" idx="1"/>
          </p:nvPr>
        </p:nvSpPr>
        <p:spPr>
          <a:xfrm>
            <a:off x="2623050" y="3573788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CHƯƠNG 2: CHẤT QUANH TA</a:t>
            </a:r>
            <a:endParaRPr dirty="0"/>
          </a:p>
        </p:txBody>
      </p:sp>
      <p:sp>
        <p:nvSpPr>
          <p:cNvPr id="7923" name="Google Shape;7923;p32"/>
          <p:cNvSpPr txBox="1">
            <a:spLocks noGrp="1"/>
          </p:cNvSpPr>
          <p:nvPr>
            <p:ph type="ctrTitle"/>
          </p:nvPr>
        </p:nvSpPr>
        <p:spPr>
          <a:xfrm>
            <a:off x="0" y="2472300"/>
            <a:ext cx="7758815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latin typeface="+mj-lt"/>
              </a:rPr>
              <a:t>SỰ ĐA DẠNG CỦA CHẤT</a:t>
            </a:r>
            <a:endParaRPr sz="4400" b="0" dirty="0">
              <a:latin typeface="+mj-lt"/>
            </a:endParaRPr>
          </a:p>
        </p:txBody>
      </p:sp>
      <p:sp>
        <p:nvSpPr>
          <p:cNvPr id="5" name="Google Shape;7923;p32">
            <a:extLst>
              <a:ext uri="{FF2B5EF4-FFF2-40B4-BE49-F238E27FC236}">
                <a16:creationId xmlns:a16="http://schemas.microsoft.com/office/drawing/2014/main" xmlns="" id="{8FEB1AE6-560A-46E3-85F4-7AC95645DE50}"/>
              </a:ext>
            </a:extLst>
          </p:cNvPr>
          <p:cNvSpPr txBox="1">
            <a:spLocks/>
          </p:cNvSpPr>
          <p:nvPr/>
        </p:nvSpPr>
        <p:spPr>
          <a:xfrm>
            <a:off x="0" y="159150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8000" b="1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sz="4400" b="0" dirty="0" err="1">
                <a:latin typeface="+mj-lt"/>
              </a:rPr>
              <a:t>BÀI</a:t>
            </a:r>
            <a:r>
              <a:rPr lang="en-US" sz="4400" b="0" dirty="0">
                <a:latin typeface="+mj-lt"/>
              </a:rPr>
              <a:t> </a:t>
            </a:r>
            <a:r>
              <a:rPr lang="en-US" sz="4400" b="0" dirty="0" smtClean="0">
                <a:latin typeface="+mj-lt"/>
              </a:rPr>
              <a:t>9</a:t>
            </a:r>
            <a:endParaRPr lang="en-US" sz="4400" b="0"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338B57-2DA2-4FCF-8782-E1FA366322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44" y="0"/>
            <a:ext cx="82901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xmlns="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xmlns="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B5FE1A8C-EC64-4C51-BC87-DA53F5820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55879"/>
              </p:ext>
            </p:extLst>
          </p:nvPr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xmlns="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xmlns="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xmlns="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xmlns="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xmlns="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xmlns="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xmlns="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xmlns="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xmlns="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xmlns="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xmlns="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xmlns="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xmlns="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xmlns="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xmlns="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xmlns="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xmlns="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xmlns="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xmlns="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xmlns="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xmlns="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58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xmlns="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xmlns="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B5FE1A8C-EC64-4C51-BC87-DA53F5820EA2}"/>
              </a:ext>
            </a:extLst>
          </p:cNvPr>
          <p:cNvGraphicFramePr/>
          <p:nvPr/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xmlns="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xmlns="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xmlns="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xmlns="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xmlns="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xmlns="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xmlns="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xmlns="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xmlns="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xmlns="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xmlns="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xmlns="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xmlns="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xmlns="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xmlns="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xmlns="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xmlns="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xmlns="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xmlns="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xmlns="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xmlns="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795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xmlns="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xmlns="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B5FE1A8C-EC64-4C51-BC87-DA53F5820EA2}"/>
              </a:ext>
            </a:extLst>
          </p:cNvPr>
          <p:cNvGraphicFramePr/>
          <p:nvPr/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xmlns="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xmlns="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xmlns="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xmlns="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xmlns="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xmlns="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xmlns="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xmlns="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xmlns="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xmlns="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xmlns="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xmlns="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xmlns="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xmlns="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xmlns="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xmlns="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xmlns="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xmlns="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xmlns="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xmlns="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xmlns="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31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xmlns="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xmlns="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B5FE1A8C-EC64-4C51-BC87-DA53F5820EA2}"/>
              </a:ext>
            </a:extLst>
          </p:cNvPr>
          <p:cNvGraphicFramePr/>
          <p:nvPr/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xmlns="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xmlns="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xmlns="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xmlns="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xmlns="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xmlns="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xmlns="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xmlns="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xmlns="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xmlns="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xmlns="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xmlns="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xmlns="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xmlns="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xmlns="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xmlns="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xmlns="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xmlns="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xmlns="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xmlns="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xmlns="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1040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1665610493"/>
              </p:ext>
            </p:extLst>
          </p:nvPr>
        </p:nvGraphicFramePr>
        <p:xfrm>
          <a:off x="330505" y="1533032"/>
          <a:ext cx="5459644" cy="341352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Màu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sắc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Mùi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cứng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Than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đá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Dầu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ăn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Hơi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nước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Gỗ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Muối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971057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Thuỷ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tinh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865034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Bông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4765957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xmlns="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1: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Quan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chất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2895600" cy="204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B6FE4A-CDD3-46B2-85BD-00072AD5AD83}"/>
              </a:ext>
            </a:extLst>
          </p:cNvPr>
          <p:cNvSpPr/>
          <p:nvPr/>
        </p:nvSpPr>
        <p:spPr>
          <a:xfrm>
            <a:off x="5983879" y="25387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D754E3-2520-4171-AF67-FF56D1F1A9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145" y="3131289"/>
            <a:ext cx="3346855" cy="18816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2166290253"/>
              </p:ext>
            </p:extLst>
          </p:nvPr>
        </p:nvGraphicFramePr>
        <p:xfrm>
          <a:off x="264521" y="1533032"/>
          <a:ext cx="5459644" cy="353550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Thời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gian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Nhiệt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(</a:t>
                      </a:r>
                      <a:r>
                        <a:rPr lang="en-US" sz="1600" baseline="30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o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)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ngoài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0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9710570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xmlns="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2: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đá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thí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nghiệm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3166196" cy="250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B6FE4A-CDD3-46B2-85BD-00072AD5AD83}"/>
              </a:ext>
            </a:extLst>
          </p:cNvPr>
          <p:cNvSpPr/>
          <p:nvPr/>
        </p:nvSpPr>
        <p:spPr>
          <a:xfrm>
            <a:off x="5983879" y="2983001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elting point - Wikipedia">
            <a:extLst>
              <a:ext uri="{FF2B5EF4-FFF2-40B4-BE49-F238E27FC236}">
                <a16:creationId xmlns:a16="http://schemas.microsoft.com/office/drawing/2014/main" xmlns="" id="{38979778-67A9-4810-A982-3199EA83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66" y="3481551"/>
            <a:ext cx="1901071" cy="16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56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92;p37">
            <a:extLst>
              <a:ext uri="{FF2B5EF4-FFF2-40B4-BE49-F238E27FC236}">
                <a16:creationId xmlns:a16="http://schemas.microsoft.com/office/drawing/2014/main" xmlns="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3: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658498-E15B-4928-9DB9-E25DCF8FEFD6}"/>
              </a:ext>
            </a:extLst>
          </p:cNvPr>
          <p:cNvSpPr/>
          <p:nvPr/>
        </p:nvSpPr>
        <p:spPr>
          <a:xfrm>
            <a:off x="264520" y="982454"/>
            <a:ext cx="8736629" cy="96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……………………………… tan trong nước, ………………… không tan trong nước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B6FE4A-CDD3-46B2-85BD-00072AD5AD83}"/>
              </a:ext>
            </a:extLst>
          </p:cNvPr>
          <p:cNvSpPr/>
          <p:nvPr/>
        </p:nvSpPr>
        <p:spPr>
          <a:xfrm>
            <a:off x="1940920" y="918486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9DB097-4F10-47A2-ADF7-A9ADCA1CD721}"/>
              </a:ext>
            </a:extLst>
          </p:cNvPr>
          <p:cNvSpPr/>
          <p:nvPr/>
        </p:nvSpPr>
        <p:spPr>
          <a:xfrm>
            <a:off x="712991" y="1390794"/>
            <a:ext cx="1386966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292;p37">
            <a:extLst>
              <a:ext uri="{FF2B5EF4-FFF2-40B4-BE49-F238E27FC236}">
                <a16:creationId xmlns:a16="http://schemas.microsoft.com/office/drawing/2014/main" xmlns="" id="{C2E5D6E9-EF39-4280-81FC-0029C678A4F8}"/>
              </a:ext>
            </a:extLst>
          </p:cNvPr>
          <p:cNvSpPr txBox="1">
            <a:spLocks/>
          </p:cNvSpPr>
          <p:nvPr/>
        </p:nvSpPr>
        <p:spPr>
          <a:xfrm>
            <a:off x="142850" y="1844051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4: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đun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A1A5FC-7E55-41F4-A2EE-76DAA81357A3}"/>
              </a:ext>
            </a:extLst>
          </p:cNvPr>
          <p:cNvSpPr/>
          <p:nvPr/>
        </p:nvSpPr>
        <p:spPr>
          <a:xfrm>
            <a:off x="142850" y="2836504"/>
            <a:ext cx="901283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Khi đun nóng, chất trong bát nào đã biến đổi thành chất khác?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508F6C-3AA4-40A7-808B-27DE8F3AFC1F}"/>
              </a:ext>
            </a:extLst>
          </p:cNvPr>
          <p:cNvSpPr/>
          <p:nvPr/>
        </p:nvSpPr>
        <p:spPr>
          <a:xfrm>
            <a:off x="359770" y="32415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C4C0E2-9DC6-49CE-95B5-166C8220E151}"/>
              </a:ext>
            </a:extLst>
          </p:cNvPr>
          <p:cNvSpPr/>
          <p:nvPr/>
        </p:nvSpPr>
        <p:spPr>
          <a:xfrm>
            <a:off x="65585" y="3760858"/>
            <a:ext cx="901283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2409A76-4D2E-4B36-966D-894300C80A8E}"/>
              </a:ext>
            </a:extLst>
          </p:cNvPr>
          <p:cNvSpPr/>
          <p:nvPr/>
        </p:nvSpPr>
        <p:spPr>
          <a:xfrm>
            <a:off x="359770" y="4280174"/>
            <a:ext cx="289560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9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5178D8-05C8-41D3-9C0E-62A15985090A}"/>
              </a:ext>
            </a:extLst>
          </p:cNvPr>
          <p:cNvSpPr txBox="1"/>
          <p:nvPr/>
        </p:nvSpPr>
        <p:spPr>
          <a:xfrm>
            <a:off x="0" y="1171366"/>
            <a:ext cx="9144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ĐUA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243426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1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7" y="1530150"/>
            <a:ext cx="4582500" cy="2083200"/>
          </a:xfrm>
        </p:spPr>
        <p:txBody>
          <a:bodyPr/>
          <a:lstStyle/>
          <a:p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xmlns="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xmlns="" id="{F1C690DF-9C06-4594-B7FC-3CB62E00CDF8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28" name="Google Shape;8568;p45">
              <a:extLst>
                <a:ext uri="{FF2B5EF4-FFF2-40B4-BE49-F238E27FC236}">
                  <a16:creationId xmlns:a16="http://schemas.microsoft.com/office/drawing/2014/main" xmlns="" id="{A903CB7A-2199-4AA7-A0CC-B6377B3C465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9;p45">
              <a:extLst>
                <a:ext uri="{FF2B5EF4-FFF2-40B4-BE49-F238E27FC236}">
                  <a16:creationId xmlns:a16="http://schemas.microsoft.com/office/drawing/2014/main" xmlns="" id="{3291B817-D001-4660-BAF0-412E5CF0143F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71;p45">
              <a:extLst>
                <a:ext uri="{FF2B5EF4-FFF2-40B4-BE49-F238E27FC236}">
                  <a16:creationId xmlns:a16="http://schemas.microsoft.com/office/drawing/2014/main" xmlns="" id="{B2171532-5391-4630-922A-3E57EB2F4388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2;p45">
              <a:extLst>
                <a:ext uri="{FF2B5EF4-FFF2-40B4-BE49-F238E27FC236}">
                  <a16:creationId xmlns:a16="http://schemas.microsoft.com/office/drawing/2014/main" xmlns="" id="{7D35FA2F-7C7C-4570-BFBA-488AFE5E5AE2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3;p45">
              <a:extLst>
                <a:ext uri="{FF2B5EF4-FFF2-40B4-BE49-F238E27FC236}">
                  <a16:creationId xmlns:a16="http://schemas.microsoft.com/office/drawing/2014/main" xmlns="" id="{1C16A7EA-FD33-42ED-AAFB-50A93CCA6E17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4;p45">
              <a:extLst>
                <a:ext uri="{FF2B5EF4-FFF2-40B4-BE49-F238E27FC236}">
                  <a16:creationId xmlns:a16="http://schemas.microsoft.com/office/drawing/2014/main" xmlns="" id="{02341F85-E9CA-4699-B72F-58032F5A6642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5;p45">
              <a:extLst>
                <a:ext uri="{FF2B5EF4-FFF2-40B4-BE49-F238E27FC236}">
                  <a16:creationId xmlns:a16="http://schemas.microsoft.com/office/drawing/2014/main" xmlns="" id="{6F002093-E14C-433C-A5A6-C65E40C64BF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6;p45">
              <a:extLst>
                <a:ext uri="{FF2B5EF4-FFF2-40B4-BE49-F238E27FC236}">
                  <a16:creationId xmlns:a16="http://schemas.microsoft.com/office/drawing/2014/main" xmlns="" id="{0627C3D2-AAAC-4218-B9C0-F647B9671B7A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7;p45">
              <a:extLst>
                <a:ext uri="{FF2B5EF4-FFF2-40B4-BE49-F238E27FC236}">
                  <a16:creationId xmlns:a16="http://schemas.microsoft.com/office/drawing/2014/main" xmlns="" id="{9BF3C0EE-6F96-4312-AA5F-08F5BFAE83C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8;p45">
              <a:extLst>
                <a:ext uri="{FF2B5EF4-FFF2-40B4-BE49-F238E27FC236}">
                  <a16:creationId xmlns:a16="http://schemas.microsoft.com/office/drawing/2014/main" xmlns="" id="{FF6CBFB7-880A-4EB2-8D61-CB1172C396EC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9;p45">
              <a:extLst>
                <a:ext uri="{FF2B5EF4-FFF2-40B4-BE49-F238E27FC236}">
                  <a16:creationId xmlns:a16="http://schemas.microsoft.com/office/drawing/2014/main" xmlns="" id="{A5AD6196-6A05-4141-80F6-05D1F69DFA2E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80;p45">
              <a:extLst>
                <a:ext uri="{FF2B5EF4-FFF2-40B4-BE49-F238E27FC236}">
                  <a16:creationId xmlns:a16="http://schemas.microsoft.com/office/drawing/2014/main" xmlns="" id="{D4F9241B-A8DA-4184-9BEF-307277A1B9AF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1;p45">
              <a:extLst>
                <a:ext uri="{FF2B5EF4-FFF2-40B4-BE49-F238E27FC236}">
                  <a16:creationId xmlns:a16="http://schemas.microsoft.com/office/drawing/2014/main" xmlns="" id="{1D2AA23D-159E-4336-8820-E904F585392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2;p45">
              <a:extLst>
                <a:ext uri="{FF2B5EF4-FFF2-40B4-BE49-F238E27FC236}">
                  <a16:creationId xmlns:a16="http://schemas.microsoft.com/office/drawing/2014/main" xmlns="" id="{73986FBA-049E-4CA8-8171-AF6E77229BE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3;p45">
              <a:extLst>
                <a:ext uri="{FF2B5EF4-FFF2-40B4-BE49-F238E27FC236}">
                  <a16:creationId xmlns:a16="http://schemas.microsoft.com/office/drawing/2014/main" xmlns="" id="{5431A0D3-5C77-41CE-936B-53462B6843F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4;p45">
              <a:extLst>
                <a:ext uri="{FF2B5EF4-FFF2-40B4-BE49-F238E27FC236}">
                  <a16:creationId xmlns:a16="http://schemas.microsoft.com/office/drawing/2014/main" xmlns="" id="{A11C57E2-88B6-40F5-9AD6-9B09DE8ADA33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5;p45">
              <a:extLst>
                <a:ext uri="{FF2B5EF4-FFF2-40B4-BE49-F238E27FC236}">
                  <a16:creationId xmlns:a16="http://schemas.microsoft.com/office/drawing/2014/main" xmlns="" id="{C07770B3-E708-4A24-9328-0F342C64B875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6;p45">
              <a:extLst>
                <a:ext uri="{FF2B5EF4-FFF2-40B4-BE49-F238E27FC236}">
                  <a16:creationId xmlns:a16="http://schemas.microsoft.com/office/drawing/2014/main" xmlns="" id="{10D07660-45EA-42E1-8DF9-B064984F9E9F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2177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37;p34">
            <a:extLst>
              <a:ext uri="{FF2B5EF4-FFF2-40B4-BE49-F238E27FC236}">
                <a16:creationId xmlns:a16="http://schemas.microsoft.com/office/drawing/2014/main" xmlns="" id="{E77AAD20-669B-4DA8-BAAB-F71BE2827051}"/>
              </a:ext>
            </a:extLst>
          </p:cNvPr>
          <p:cNvSpPr/>
          <p:nvPr/>
        </p:nvSpPr>
        <p:spPr>
          <a:xfrm>
            <a:off x="924417" y="4582545"/>
            <a:ext cx="2423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937;p34">
            <a:extLst>
              <a:ext uri="{FF2B5EF4-FFF2-40B4-BE49-F238E27FC236}">
                <a16:creationId xmlns:a16="http://schemas.microsoft.com/office/drawing/2014/main" xmlns="" id="{D355224E-B786-4672-962B-70C74A58C74B}"/>
              </a:ext>
            </a:extLst>
          </p:cNvPr>
          <p:cNvSpPr/>
          <p:nvPr/>
        </p:nvSpPr>
        <p:spPr>
          <a:xfrm>
            <a:off x="924417" y="4574250"/>
            <a:ext cx="2423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293;p37">
            <a:extLst>
              <a:ext uri="{FF2B5EF4-FFF2-40B4-BE49-F238E27FC236}">
                <a16:creationId xmlns:a16="http://schemas.microsoft.com/office/drawing/2014/main" xmlns="" id="{E5442B00-C14A-42E2-810A-DC174645E4BF}"/>
              </a:ext>
            </a:extLst>
          </p:cNvPr>
          <p:cNvSpPr txBox="1">
            <a:spLocks/>
          </p:cNvSpPr>
          <p:nvPr/>
        </p:nvSpPr>
        <p:spPr>
          <a:xfrm>
            <a:off x="853185" y="4266410"/>
            <a:ext cx="134137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1C1C1C"/>
                </a:solidFill>
                <a:latin typeface="+mj-lt"/>
              </a:rPr>
              <a:t>01 </a:t>
            </a:r>
            <a:r>
              <a:rPr lang="en-US" sz="2400" dirty="0" err="1">
                <a:solidFill>
                  <a:srgbClr val="1C1C1C"/>
                </a:solidFill>
                <a:latin typeface="+mj-lt"/>
              </a:rPr>
              <a:t>phút</a:t>
            </a:r>
            <a:endParaRPr lang="en-US" sz="2400" dirty="0">
              <a:solidFill>
                <a:srgbClr val="1C1C1C"/>
              </a:solidFill>
              <a:latin typeface="+mj-lt"/>
            </a:endParaRPr>
          </a:p>
        </p:txBody>
      </p:sp>
      <p:pic>
        <p:nvPicPr>
          <p:cNvPr id="3" name="Graphic 2" descr="Alarm clock">
            <a:extLst>
              <a:ext uri="{FF2B5EF4-FFF2-40B4-BE49-F238E27FC236}">
                <a16:creationId xmlns:a16="http://schemas.microsoft.com/office/drawing/2014/main" xmlns="" id="{B9590DB6-555D-4DF5-8196-515334AC47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077787"/>
            <a:ext cx="914400" cy="914400"/>
          </a:xfrm>
          <a:prstGeom prst="rect">
            <a:avLst/>
          </a:prstGeom>
        </p:spPr>
      </p:pic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295446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Suy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nghĩ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Ghép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cặp</a:t>
            </a:r>
            <a:r>
              <a:rPr lang="en-US" sz="2800" dirty="0">
                <a:latin typeface="+mj-lt"/>
              </a:rPr>
              <a:t> – Chia </a:t>
            </a:r>
            <a:r>
              <a:rPr lang="en-US" sz="2800" dirty="0" err="1">
                <a:latin typeface="+mj-lt"/>
              </a:rPr>
              <a:t>sẻ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1041410"/>
            <a:ext cx="49625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3 </a:t>
            </a:r>
            <a:r>
              <a:rPr lang="en-US" sz="2400" b="1" dirty="0" err="1">
                <a:latin typeface="+mn-lt"/>
              </a:rPr>
              <a:t>vật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thể</a:t>
            </a:r>
            <a:r>
              <a:rPr lang="en-US" sz="2400" b="1" dirty="0">
                <a:latin typeface="+mn-lt"/>
              </a:rPr>
              <a:t>, 3 </a:t>
            </a:r>
            <a:r>
              <a:rPr lang="en-US" sz="2400" b="1" dirty="0" err="1">
                <a:latin typeface="+mn-lt"/>
              </a:rPr>
              <a:t>chất</a:t>
            </a:r>
            <a:r>
              <a:rPr lang="en-US" sz="2400" b="1" dirty="0">
                <a:latin typeface="+mn-lt"/>
              </a:rPr>
              <a:t>, 1 </a:t>
            </a:r>
            <a:r>
              <a:rPr lang="en-US" sz="2400" b="1" dirty="0" err="1">
                <a:latin typeface="+mn-lt"/>
              </a:rPr>
              <a:t>thể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trả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lời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vào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1</a:t>
            </a:r>
            <a:r>
              <a:rPr lang="en-US" sz="2400" dirty="0">
                <a:latin typeface="+mn-lt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+mn-lt"/>
              </a:rPr>
              <a:t>Chia </a:t>
            </a:r>
            <a:r>
              <a:rPr lang="en-US" sz="2400" dirty="0" err="1">
                <a:latin typeface="+mn-lt"/>
              </a:rPr>
              <a:t>sẻ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trả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lời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bạn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cạnh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8294" name="Google Shape;8294;p37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632" y="1431870"/>
            <a:ext cx="4239368" cy="25848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2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87" y="1564318"/>
            <a:ext cx="4230308" cy="2083200"/>
          </a:xfrm>
        </p:spPr>
        <p:txBody>
          <a:bodyPr/>
          <a:lstStyle/>
          <a:p>
            <a:pPr marL="0"/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: </a:t>
            </a:r>
          </a:p>
          <a:p>
            <a:pPr marL="0"/>
            <a:r>
              <a:rPr lang="en-US" sz="2400" dirty="0" err="1">
                <a:latin typeface="+mn-lt"/>
              </a:rPr>
              <a:t>Để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khí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lớp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gỉ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nâu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giòn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xốp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xmlns="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6" name="Google Shape;8566;p45">
            <a:extLst>
              <a:ext uri="{FF2B5EF4-FFF2-40B4-BE49-F238E27FC236}">
                <a16:creationId xmlns:a16="http://schemas.microsoft.com/office/drawing/2014/main" xmlns="" id="{277B0094-86C7-4CEA-8556-4E76B6EE6F90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8" name="Google Shape;8568;p45">
              <a:extLst>
                <a:ext uri="{FF2B5EF4-FFF2-40B4-BE49-F238E27FC236}">
                  <a16:creationId xmlns:a16="http://schemas.microsoft.com/office/drawing/2014/main" xmlns="" id="{17DFD719-ECB8-4B7A-85FF-996F577B7B17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69;p45">
              <a:extLst>
                <a:ext uri="{FF2B5EF4-FFF2-40B4-BE49-F238E27FC236}">
                  <a16:creationId xmlns:a16="http://schemas.microsoft.com/office/drawing/2014/main" xmlns="" id="{407C43D4-100B-4744-AEAB-E5BBD1E038CA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71;p45">
              <a:extLst>
                <a:ext uri="{FF2B5EF4-FFF2-40B4-BE49-F238E27FC236}">
                  <a16:creationId xmlns:a16="http://schemas.microsoft.com/office/drawing/2014/main" xmlns="" id="{7D41DE13-A5AA-4801-935E-C549C102AAE9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72;p45">
              <a:extLst>
                <a:ext uri="{FF2B5EF4-FFF2-40B4-BE49-F238E27FC236}">
                  <a16:creationId xmlns:a16="http://schemas.microsoft.com/office/drawing/2014/main" xmlns="" id="{9480E58F-66EF-44EB-8775-7979EEB81173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73;p45">
              <a:extLst>
                <a:ext uri="{FF2B5EF4-FFF2-40B4-BE49-F238E27FC236}">
                  <a16:creationId xmlns:a16="http://schemas.microsoft.com/office/drawing/2014/main" xmlns="" id="{09DBC555-5D42-47A5-9A53-C8EA5379FAA5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74;p45">
              <a:extLst>
                <a:ext uri="{FF2B5EF4-FFF2-40B4-BE49-F238E27FC236}">
                  <a16:creationId xmlns:a16="http://schemas.microsoft.com/office/drawing/2014/main" xmlns="" id="{7C013AAB-25F6-445D-A3F6-3FCF8EE1837B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5;p45">
              <a:extLst>
                <a:ext uri="{FF2B5EF4-FFF2-40B4-BE49-F238E27FC236}">
                  <a16:creationId xmlns:a16="http://schemas.microsoft.com/office/drawing/2014/main" xmlns="" id="{507D3F77-4A07-4950-81F9-7566A92C06A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6;p45">
              <a:extLst>
                <a:ext uri="{FF2B5EF4-FFF2-40B4-BE49-F238E27FC236}">
                  <a16:creationId xmlns:a16="http://schemas.microsoft.com/office/drawing/2014/main" xmlns="" id="{55B6AD9E-458A-4E6B-9E4A-AB391049CDEB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7;p45">
              <a:extLst>
                <a:ext uri="{FF2B5EF4-FFF2-40B4-BE49-F238E27FC236}">
                  <a16:creationId xmlns:a16="http://schemas.microsoft.com/office/drawing/2014/main" xmlns="" id="{BBF5D096-DDE3-49FC-8FCB-B92B8224D4C8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8;p45">
              <a:extLst>
                <a:ext uri="{FF2B5EF4-FFF2-40B4-BE49-F238E27FC236}">
                  <a16:creationId xmlns:a16="http://schemas.microsoft.com/office/drawing/2014/main" xmlns="" id="{2A0BB560-EF5A-4EBB-A01B-A3593F7B28C6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9;p45">
              <a:extLst>
                <a:ext uri="{FF2B5EF4-FFF2-40B4-BE49-F238E27FC236}">
                  <a16:creationId xmlns:a16="http://schemas.microsoft.com/office/drawing/2014/main" xmlns="" id="{A98008C1-6C30-4601-A654-8669C1DB82F1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80;p45">
              <a:extLst>
                <a:ext uri="{FF2B5EF4-FFF2-40B4-BE49-F238E27FC236}">
                  <a16:creationId xmlns:a16="http://schemas.microsoft.com/office/drawing/2014/main" xmlns="" id="{CE378B7D-EB45-4A46-BA1A-CB329792B092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81;p45">
              <a:extLst>
                <a:ext uri="{FF2B5EF4-FFF2-40B4-BE49-F238E27FC236}">
                  <a16:creationId xmlns:a16="http://schemas.microsoft.com/office/drawing/2014/main" xmlns="" id="{3D67E1C0-0D64-4ECA-A181-859CDBA5DDE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82;p45">
              <a:extLst>
                <a:ext uri="{FF2B5EF4-FFF2-40B4-BE49-F238E27FC236}">
                  <a16:creationId xmlns:a16="http://schemas.microsoft.com/office/drawing/2014/main" xmlns="" id="{B8DA4CF5-996D-4E7F-B714-509DEE3238F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83;p45">
              <a:extLst>
                <a:ext uri="{FF2B5EF4-FFF2-40B4-BE49-F238E27FC236}">
                  <a16:creationId xmlns:a16="http://schemas.microsoft.com/office/drawing/2014/main" xmlns="" id="{92917566-4E63-426A-9E04-C626108C00D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84;p45">
              <a:extLst>
                <a:ext uri="{FF2B5EF4-FFF2-40B4-BE49-F238E27FC236}">
                  <a16:creationId xmlns:a16="http://schemas.microsoft.com/office/drawing/2014/main" xmlns="" id="{442698AF-D99A-48A8-A693-4954DE9ED3B8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5;p45">
              <a:extLst>
                <a:ext uri="{FF2B5EF4-FFF2-40B4-BE49-F238E27FC236}">
                  <a16:creationId xmlns:a16="http://schemas.microsoft.com/office/drawing/2014/main" xmlns="" id="{B2A3FABD-F196-462F-A23B-129CD0261799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6;p45">
              <a:extLst>
                <a:ext uri="{FF2B5EF4-FFF2-40B4-BE49-F238E27FC236}">
                  <a16:creationId xmlns:a16="http://schemas.microsoft.com/office/drawing/2014/main" xmlns="" id="{FE8E9F09-21DD-42FE-82BD-15CA96541721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262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1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xmlns="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xmlns="" id="{42D588A9-40FF-4152-8989-D71D9776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44248"/>
              </p:ext>
            </p:extLst>
          </p:nvPr>
        </p:nvGraphicFramePr>
        <p:xfrm>
          <a:off x="240384" y="1398233"/>
          <a:ext cx="4794900" cy="3273341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870214">
                  <a:extLst>
                    <a:ext uri="{9D8B030D-6E8A-4147-A177-3AD203B41FA5}">
                      <a16:colId xmlns:a16="http://schemas.microsoft.com/office/drawing/2014/main" xmlns="" val="3840041385"/>
                    </a:ext>
                  </a:extLst>
                </a:gridCol>
                <a:gridCol w="2039564">
                  <a:extLst>
                    <a:ext uri="{9D8B030D-6E8A-4147-A177-3AD203B41FA5}">
                      <a16:colId xmlns:a16="http://schemas.microsoft.com/office/drawing/2014/main" xmlns="" val="751068087"/>
                    </a:ext>
                  </a:extLst>
                </a:gridCol>
                <a:gridCol w="1885122">
                  <a:extLst>
                    <a:ext uri="{9D8B030D-6E8A-4147-A177-3AD203B41FA5}">
                      <a16:colId xmlns:a16="http://schemas.microsoft.com/office/drawing/2014/main" xmlns="" val="1302689370"/>
                    </a:ext>
                  </a:extLst>
                </a:gridCol>
              </a:tblGrid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Câu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Segoe UI "/>
                        </a:rPr>
                        <a:t>thể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Chất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5000525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người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Nước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97602938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b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Lọ hoa, cốc, bát, nồi…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Thủy tinh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93102991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c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Ruột bút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Than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93566236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Thuốc điều trị cảm cúm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Paracetamol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40365599"/>
                  </a:ext>
                </a:extLst>
              </a:tr>
            </a:tbl>
          </a:graphicData>
        </a:graphic>
      </p:graphicFrame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xmlns="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xmlns="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xmlns="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xmlns="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xmlns="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xmlns="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xmlns="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xmlns="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xmlns="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xmlns="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xmlns="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xmlns="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xmlns="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xmlns="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xmlns="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xmlns="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xmlns="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xmlns="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xmlns="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444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xmlns="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12" y="2079015"/>
            <a:ext cx="2755436" cy="1549933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xmlns="" id="{270D5642-3D3C-4C0A-BC9D-8A7522C0D556}"/>
              </a:ext>
            </a:extLst>
          </p:cNvPr>
          <p:cNvGrpSpPr/>
          <p:nvPr/>
        </p:nvGrpSpPr>
        <p:grpSpPr>
          <a:xfrm>
            <a:off x="6330313" y="1924050"/>
            <a:ext cx="2813688" cy="1907099"/>
            <a:chOff x="4490925" y="1428700"/>
            <a:chExt cx="3785236" cy="2354437"/>
          </a:xfrm>
        </p:grpSpPr>
        <p:sp>
          <p:nvSpPr>
            <p:cNvPr id="29" name="Google Shape;8568;p45">
              <a:extLst>
                <a:ext uri="{FF2B5EF4-FFF2-40B4-BE49-F238E27FC236}">
                  <a16:creationId xmlns:a16="http://schemas.microsoft.com/office/drawing/2014/main" xmlns="" id="{45DD2BC8-4D2D-4D8F-9FB6-2484E4EA23C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9;p45">
              <a:extLst>
                <a:ext uri="{FF2B5EF4-FFF2-40B4-BE49-F238E27FC236}">
                  <a16:creationId xmlns:a16="http://schemas.microsoft.com/office/drawing/2014/main" xmlns="" id="{E262F19E-C7EB-4571-B123-3105805C3C88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1;p45">
              <a:extLst>
                <a:ext uri="{FF2B5EF4-FFF2-40B4-BE49-F238E27FC236}">
                  <a16:creationId xmlns:a16="http://schemas.microsoft.com/office/drawing/2014/main" xmlns="" id="{A638F586-F053-4AC3-9680-D56EB71B0757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2;p45">
              <a:extLst>
                <a:ext uri="{FF2B5EF4-FFF2-40B4-BE49-F238E27FC236}">
                  <a16:creationId xmlns:a16="http://schemas.microsoft.com/office/drawing/2014/main" xmlns="" id="{579217E8-40B2-4AC6-9DE7-5165B6775EA1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3;p45">
              <a:extLst>
                <a:ext uri="{FF2B5EF4-FFF2-40B4-BE49-F238E27FC236}">
                  <a16:creationId xmlns:a16="http://schemas.microsoft.com/office/drawing/2014/main" xmlns="" id="{063BC513-7105-4CD8-91A7-866EC10F3C94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4;p45">
              <a:extLst>
                <a:ext uri="{FF2B5EF4-FFF2-40B4-BE49-F238E27FC236}">
                  <a16:creationId xmlns:a16="http://schemas.microsoft.com/office/drawing/2014/main" xmlns="" id="{BD431B0C-90AE-4E30-A3E7-24FCD6E9552D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5;p45">
              <a:extLst>
                <a:ext uri="{FF2B5EF4-FFF2-40B4-BE49-F238E27FC236}">
                  <a16:creationId xmlns:a16="http://schemas.microsoft.com/office/drawing/2014/main" xmlns="" id="{D762483C-0886-4514-A09E-E85D58F29568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6;p45">
              <a:extLst>
                <a:ext uri="{FF2B5EF4-FFF2-40B4-BE49-F238E27FC236}">
                  <a16:creationId xmlns:a16="http://schemas.microsoft.com/office/drawing/2014/main" xmlns="" id="{E271797D-4CDE-4336-8CD7-08D84B8F6E5C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7;p45">
              <a:extLst>
                <a:ext uri="{FF2B5EF4-FFF2-40B4-BE49-F238E27FC236}">
                  <a16:creationId xmlns:a16="http://schemas.microsoft.com/office/drawing/2014/main" xmlns="" id="{6E7824A7-3E4A-4FE9-8757-25F9516BDCD7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8;p45">
              <a:extLst>
                <a:ext uri="{FF2B5EF4-FFF2-40B4-BE49-F238E27FC236}">
                  <a16:creationId xmlns:a16="http://schemas.microsoft.com/office/drawing/2014/main" xmlns="" id="{02650C3B-AAFA-43B6-A9B4-1E5A17431C65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9;p45">
              <a:extLst>
                <a:ext uri="{FF2B5EF4-FFF2-40B4-BE49-F238E27FC236}">
                  <a16:creationId xmlns:a16="http://schemas.microsoft.com/office/drawing/2014/main" xmlns="" id="{9E9239E2-5810-4246-9CB1-F744E3D344BA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0;p45">
              <a:extLst>
                <a:ext uri="{FF2B5EF4-FFF2-40B4-BE49-F238E27FC236}">
                  <a16:creationId xmlns:a16="http://schemas.microsoft.com/office/drawing/2014/main" xmlns="" id="{D03A17C0-8A6C-4E00-A193-9C86CE126220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1;p45">
              <a:extLst>
                <a:ext uri="{FF2B5EF4-FFF2-40B4-BE49-F238E27FC236}">
                  <a16:creationId xmlns:a16="http://schemas.microsoft.com/office/drawing/2014/main" xmlns="" id="{714B27B0-CC6D-4B1D-BAD8-012AC4F195A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2;p45">
              <a:extLst>
                <a:ext uri="{FF2B5EF4-FFF2-40B4-BE49-F238E27FC236}">
                  <a16:creationId xmlns:a16="http://schemas.microsoft.com/office/drawing/2014/main" xmlns="" id="{5CC23E06-FEC5-49A1-9B18-BF9DFE62550F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3;p45">
              <a:extLst>
                <a:ext uri="{FF2B5EF4-FFF2-40B4-BE49-F238E27FC236}">
                  <a16:creationId xmlns:a16="http://schemas.microsoft.com/office/drawing/2014/main" xmlns="" id="{9C28D5C4-D062-43C8-8E13-DB82436419EB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4;p45">
              <a:extLst>
                <a:ext uri="{FF2B5EF4-FFF2-40B4-BE49-F238E27FC236}">
                  <a16:creationId xmlns:a16="http://schemas.microsoft.com/office/drawing/2014/main" xmlns="" id="{4D3C9B06-FC21-4DFD-B5AE-4A5CCE73AC4C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5;p45">
              <a:extLst>
                <a:ext uri="{FF2B5EF4-FFF2-40B4-BE49-F238E27FC236}">
                  <a16:creationId xmlns:a16="http://schemas.microsoft.com/office/drawing/2014/main" xmlns="" id="{2A3419E6-3E67-4ACA-BDA5-292E6B9F829C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6;p45">
              <a:extLst>
                <a:ext uri="{FF2B5EF4-FFF2-40B4-BE49-F238E27FC236}">
                  <a16:creationId xmlns:a16="http://schemas.microsoft.com/office/drawing/2014/main" xmlns="" id="{2DD8235E-3092-4C55-8E95-CFA6921AF2E9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xmlns="" id="{BC9151B6-747A-4BCF-B59E-FF7BB53C1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78302"/>
              </p:ext>
            </p:extLst>
          </p:nvPr>
        </p:nvGraphicFramePr>
        <p:xfrm>
          <a:off x="88207" y="780315"/>
          <a:ext cx="5953349" cy="4212123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539301">
                  <a:extLst>
                    <a:ext uri="{9D8B030D-6E8A-4147-A177-3AD203B41FA5}">
                      <a16:colId xmlns:a16="http://schemas.microsoft.com/office/drawing/2014/main" xmlns="" val="2244266700"/>
                    </a:ext>
                  </a:extLst>
                </a:gridCol>
                <a:gridCol w="1536308">
                  <a:extLst>
                    <a:ext uri="{9D8B030D-6E8A-4147-A177-3AD203B41FA5}">
                      <a16:colId xmlns:a16="http://schemas.microsoft.com/office/drawing/2014/main" xmlns="" val="2729019583"/>
                    </a:ext>
                  </a:extLst>
                </a:gridCol>
                <a:gridCol w="1294681">
                  <a:extLst>
                    <a:ext uri="{9D8B030D-6E8A-4147-A177-3AD203B41FA5}">
                      <a16:colId xmlns:a16="http://schemas.microsoft.com/office/drawing/2014/main" xmlns="" val="1869003847"/>
                    </a:ext>
                  </a:extLst>
                </a:gridCol>
                <a:gridCol w="1392262">
                  <a:extLst>
                    <a:ext uri="{9D8B030D-6E8A-4147-A177-3AD203B41FA5}">
                      <a16:colId xmlns:a16="http://schemas.microsoft.com/office/drawing/2014/main" xmlns="" val="699021970"/>
                    </a:ext>
                  </a:extLst>
                </a:gridCol>
                <a:gridCol w="1190797">
                  <a:extLst>
                    <a:ext uri="{9D8B030D-6E8A-4147-A177-3AD203B41FA5}">
                      <a16:colId xmlns:a16="http://schemas.microsoft.com/office/drawing/2014/main" xmlns="" val="2594187554"/>
                    </a:ext>
                  </a:extLst>
                </a:gridCol>
              </a:tblGrid>
              <a:tr h="4722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Câu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nhiên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tạo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83554934"/>
                  </a:ext>
                </a:extLst>
              </a:tr>
              <a:tr h="95868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33494390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Nước đun sôi, đường mía, thạch gang.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đun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sôi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thạch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gang,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68801000"/>
                  </a:ext>
                </a:extLst>
              </a:tr>
              <a:tr h="71624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Quặng kim loại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quặng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41189588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95202989"/>
                  </a:ext>
                </a:extLst>
              </a:tr>
            </a:tbl>
          </a:graphicData>
        </a:graphic>
      </p:graphicFrame>
      <p:sp>
        <p:nvSpPr>
          <p:cNvPr id="48" name="Title 1">
            <a:extLst>
              <a:ext uri="{FF2B5EF4-FFF2-40B4-BE49-F238E27FC236}">
                <a16:creationId xmlns:a16="http://schemas.microsoft.com/office/drawing/2014/main" xmlns="" id="{A072D4D8-7D1F-472E-AA01-002DEABC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72" y="100491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</p:spTree>
    <p:extLst>
      <p:ext uri="{BB962C8B-B14F-4D97-AF65-F5344CB8AC3E}">
        <p14:creationId xmlns:p14="http://schemas.microsoft.com/office/powerpoint/2010/main" val="3848823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3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xmlns="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xmlns="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xmlns="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xmlns="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xmlns="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xmlns="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xmlns="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xmlns="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xmlns="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xmlns="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xmlns="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xmlns="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xmlns="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xmlns="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xmlns="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xmlns="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xmlns="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xmlns="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xmlns="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xmlns="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E392F6-8ACC-4A52-BCB7-9A7EF8351940}"/>
              </a:ext>
            </a:extLst>
          </p:cNvPr>
          <p:cNvSpPr/>
          <p:nvPr/>
        </p:nvSpPr>
        <p:spPr>
          <a:xfrm>
            <a:off x="625215" y="830829"/>
            <a:ext cx="4572000" cy="39015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lí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723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4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xmlns="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xmlns="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xmlns="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xmlns="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xmlns="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xmlns="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xmlns="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xmlns="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xmlns="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xmlns="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xmlns="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xmlns="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xmlns="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xmlns="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xmlns="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xmlns="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xmlns="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xmlns="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xmlns="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xmlns="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E392F6-8ACC-4A52-BCB7-9A7EF8351940}"/>
              </a:ext>
            </a:extLst>
          </p:cNvPr>
          <p:cNvSpPr/>
          <p:nvPr/>
        </p:nvSpPr>
        <p:spPr>
          <a:xfrm>
            <a:off x="510915" y="888195"/>
            <a:ext cx="4572000" cy="22395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 phân biệt tính chất vật lí và tính chất hóa học của một chất, ta thường dựa vào dấu hiệu sự tạo thành chất mới.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45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61E329A-B0B6-49E4-8BFD-CD86E4353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3213"/>
            <a:ext cx="9144000" cy="2300287"/>
          </a:xfrm>
          <a:solidFill>
            <a:schemeClr val="bg1">
              <a:lumMod val="75000"/>
              <a:alpha val="5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1C1C1C"/>
                </a:solidFill>
                <a:latin typeface="+mn-lt"/>
              </a:rPr>
              <a:t>Làm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nào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tạo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màu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sắc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món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thịt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?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>
                <a:solidFill>
                  <a:srgbClr val="1C1C1C"/>
                </a:solidFill>
                <a:latin typeface="+mn-lt"/>
              </a:rPr>
              <a:t>Quay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quá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trình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biến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“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nước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hàng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”.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 err="1">
                <a:solidFill>
                  <a:srgbClr val="1C1C1C"/>
                </a:solidFill>
                <a:latin typeface="+mn-lt"/>
              </a:rPr>
              <a:t>Đăng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lên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Facebook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của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lớp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F3B8B4A-09B4-4CDE-A2BA-130A739917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79499" y="0"/>
            <a:ext cx="2416175" cy="546100"/>
          </a:xfrm>
        </p:spPr>
        <p:txBody>
          <a:bodyPr/>
          <a:lstStyle/>
          <a:p>
            <a:pPr marL="133350" indent="0" algn="r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02938579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2" name="Google Shape;8332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575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CHÚC CÁC EM HỌC TỐT</a:t>
            </a:r>
            <a:endParaRPr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BAA1C9E-6011-4BAB-B259-A6EC2BC7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79" y="1421250"/>
            <a:ext cx="8431242" cy="23010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là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những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vật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có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hình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dạng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cụ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thể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tồn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tại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xung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quanh</a:t>
            </a:r>
            <a:r>
              <a:rPr lang="en-US" sz="3200" dirty="0">
                <a:latin typeface="+mn-lt"/>
              </a:rPr>
              <a:t> ta </a:t>
            </a:r>
            <a:r>
              <a:rPr lang="en-US" sz="3200" dirty="0" err="1">
                <a:latin typeface="+mn-lt"/>
              </a:rPr>
              <a:t>và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trong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không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gian</a:t>
            </a:r>
            <a:r>
              <a:rPr lang="en-US" sz="3200" dirty="0">
                <a:latin typeface="+mn-lt"/>
              </a:rPr>
              <a:t>.</a:t>
            </a:r>
            <a:br>
              <a:rPr lang="en-US" sz="3200" dirty="0">
                <a:latin typeface="+mn-lt"/>
              </a:rPr>
            </a:b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có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trong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vật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thể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hoặc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tạo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nên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vật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thể</a:t>
            </a:r>
            <a:r>
              <a:rPr lang="en-US" sz="3200" dirty="0">
                <a:latin typeface="+mn-lt"/>
              </a:rPr>
              <a:t>.</a:t>
            </a:r>
            <a:br>
              <a:rPr lang="en-US" sz="3200" dirty="0">
                <a:latin typeface="+mn-lt"/>
              </a:rPr>
            </a:b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trạng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thái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tồn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tại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của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chất</a:t>
            </a:r>
            <a:r>
              <a:rPr lang="en-US" sz="32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937;p34">
            <a:extLst>
              <a:ext uri="{FF2B5EF4-FFF2-40B4-BE49-F238E27FC236}">
                <a16:creationId xmlns:a16="http://schemas.microsoft.com/office/drawing/2014/main" xmlns="" id="{26B2C6B0-9617-4AB9-9A0B-435193E2A35D}"/>
              </a:ext>
            </a:extLst>
          </p:cNvPr>
          <p:cNvSpPr/>
          <p:nvPr/>
        </p:nvSpPr>
        <p:spPr>
          <a:xfrm>
            <a:off x="785749" y="1051512"/>
            <a:ext cx="3200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125793"/>
            <a:ext cx="7630370" cy="65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219075" y="1288254"/>
            <a:ext cx="87058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 err="1">
                <a:latin typeface="+mn-lt"/>
              </a:rPr>
              <a:t>Hãy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đọc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mục</a:t>
            </a:r>
            <a:r>
              <a:rPr lang="en-US" sz="2400" b="1" dirty="0">
                <a:latin typeface="+mn-lt"/>
              </a:rPr>
              <a:t> I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34 </a:t>
            </a:r>
            <a:r>
              <a:rPr lang="en-US" sz="2400" b="1" dirty="0" err="1">
                <a:latin typeface="+mn-lt"/>
              </a:rPr>
              <a:t>và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hỏi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sau</a:t>
            </a:r>
            <a:r>
              <a:rPr lang="en-US" sz="2400" b="1" dirty="0">
                <a:latin typeface="+mn-lt"/>
              </a:rPr>
              <a:t>: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1.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2.</a:t>
            </a:r>
            <a:r>
              <a:rPr lang="en-US" sz="2400" dirty="0">
                <a:latin typeface="+mn-lt"/>
              </a:rPr>
              <a:t> Quan </a:t>
            </a:r>
            <a:r>
              <a:rPr lang="en-US" sz="2400" dirty="0" err="1">
                <a:latin typeface="+mn-lt"/>
              </a:rPr>
              <a:t>sát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1.1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>
                <a:latin typeface="+mn-lt"/>
              </a:rPr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3. </a:t>
            </a: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ra 05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trong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các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xmlns="" id="{8AA10725-7748-40CE-9BAD-CEC467BE6B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" y="683953"/>
            <a:ext cx="685799" cy="685799"/>
          </a:xfrm>
          <a:prstGeom prst="rect">
            <a:avLst/>
          </a:prstGeom>
        </p:spPr>
      </p:pic>
      <p:sp>
        <p:nvSpPr>
          <p:cNvPr id="25" name="Google Shape;7937;p34">
            <a:extLst>
              <a:ext uri="{FF2B5EF4-FFF2-40B4-BE49-F238E27FC236}">
                <a16:creationId xmlns:a16="http://schemas.microsoft.com/office/drawing/2014/main" xmlns="" id="{6C1AFBED-C6B3-4C09-9301-7EF822E2CC99}"/>
              </a:ext>
            </a:extLst>
          </p:cNvPr>
          <p:cNvSpPr/>
          <p:nvPr/>
        </p:nvSpPr>
        <p:spPr>
          <a:xfrm>
            <a:off x="785749" y="1043217"/>
            <a:ext cx="3200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 descr="Document">
            <a:extLst>
              <a:ext uri="{FF2B5EF4-FFF2-40B4-BE49-F238E27FC236}">
                <a16:creationId xmlns:a16="http://schemas.microsoft.com/office/drawing/2014/main" xmlns="" id="{6BB2CD33-0E1F-474F-AB87-F0933D4F26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29881" y="740363"/>
            <a:ext cx="548640" cy="548640"/>
          </a:xfrm>
          <a:prstGeom prst="rect">
            <a:avLst/>
          </a:prstGeom>
        </p:spPr>
      </p:pic>
      <p:sp>
        <p:nvSpPr>
          <p:cNvPr id="18" name="Google Shape;8293;p37">
            <a:extLst>
              <a:ext uri="{FF2B5EF4-FFF2-40B4-BE49-F238E27FC236}">
                <a16:creationId xmlns:a16="http://schemas.microsoft.com/office/drawing/2014/main" xmlns="" id="{07A6DC64-FEF8-4C74-B01D-972ABAA852E1}"/>
              </a:ext>
            </a:extLst>
          </p:cNvPr>
          <p:cNvSpPr txBox="1">
            <a:spLocks/>
          </p:cNvSpPr>
          <p:nvPr/>
        </p:nvSpPr>
        <p:spPr>
          <a:xfrm>
            <a:off x="5322619" y="687325"/>
            <a:ext cx="4011881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+mj-lt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2, ô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nhân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9" name="Graphic 18" descr="Alarm clock">
            <a:extLst>
              <a:ext uri="{FF2B5EF4-FFF2-40B4-BE49-F238E27FC236}">
                <a16:creationId xmlns:a16="http://schemas.microsoft.com/office/drawing/2014/main" xmlns="" id="{2D9A5581-02F5-40BA-A356-3CB27A9027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sp>
        <p:nvSpPr>
          <p:cNvPr id="26" name="Google Shape;7937;p34">
            <a:extLst>
              <a:ext uri="{FF2B5EF4-FFF2-40B4-BE49-F238E27FC236}">
                <a16:creationId xmlns:a16="http://schemas.microsoft.com/office/drawing/2014/main" xmlns="" id="{75AF0609-3961-42AA-B34D-51D97CBE5AE2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937;p34">
            <a:extLst>
              <a:ext uri="{FF2B5EF4-FFF2-40B4-BE49-F238E27FC236}">
                <a16:creationId xmlns:a16="http://schemas.microsoft.com/office/drawing/2014/main" xmlns="" id="{A7B0918A-6CF8-42BE-9D14-506E4D297F00}"/>
              </a:ext>
            </a:extLst>
          </p:cNvPr>
          <p:cNvSpPr/>
          <p:nvPr/>
        </p:nvSpPr>
        <p:spPr>
          <a:xfrm>
            <a:off x="809170" y="4777818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raphic 20" descr="Document">
            <a:extLst>
              <a:ext uri="{FF2B5EF4-FFF2-40B4-BE49-F238E27FC236}">
                <a16:creationId xmlns:a16="http://schemas.microsoft.com/office/drawing/2014/main" xmlns="" id="{42D9CE65-A54F-48C9-8A8E-0224745B79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58431" y="4492487"/>
            <a:ext cx="548640" cy="548640"/>
          </a:xfrm>
          <a:prstGeom prst="rect">
            <a:avLst/>
          </a:prstGeom>
        </p:spPr>
      </p:pic>
      <p:sp>
        <p:nvSpPr>
          <p:cNvPr id="22" name="Google Shape;8293;p37">
            <a:extLst>
              <a:ext uri="{FF2B5EF4-FFF2-40B4-BE49-F238E27FC236}">
                <a16:creationId xmlns:a16="http://schemas.microsoft.com/office/drawing/2014/main" xmlns="" id="{61CB662D-D258-4076-A9BF-8DA8CB38AE7D}"/>
              </a:ext>
            </a:extLst>
          </p:cNvPr>
          <p:cNvSpPr txBox="1">
            <a:spLocks/>
          </p:cNvSpPr>
          <p:nvPr/>
        </p:nvSpPr>
        <p:spPr>
          <a:xfrm>
            <a:off x="5351169" y="4439449"/>
            <a:ext cx="4011881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+mj-lt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2, ô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tâm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xmlns="" id="{3860E014-419F-451A-B371-91914497E185}"/>
              </a:ext>
            </a:extLst>
          </p:cNvPr>
          <p:cNvSpPr txBox="1">
            <a:spLocks/>
          </p:cNvSpPr>
          <p:nvPr/>
        </p:nvSpPr>
        <p:spPr>
          <a:xfrm>
            <a:off x="686964" y="725613"/>
            <a:ext cx="2849610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03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20" name="Google Shape;8293;p37">
            <a:extLst>
              <a:ext uri="{FF2B5EF4-FFF2-40B4-BE49-F238E27FC236}">
                <a16:creationId xmlns:a16="http://schemas.microsoft.com/office/drawing/2014/main" xmlns="" id="{8C0CF94F-DED9-4DE1-8B9F-767EBA215834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4219319" cy="4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04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312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4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Chất quanh ta</a:t>
            </a:r>
            <a:endParaRPr sz="3200" dirty="0"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latin typeface="+mn-lt"/>
              </a:rPr>
              <a:t>V</a:t>
            </a:r>
            <a:r>
              <a:rPr lang="en" dirty="0">
                <a:latin typeface="+mn-lt"/>
              </a:rPr>
              <a:t>ật thể tự nhiên</a:t>
            </a:r>
            <a:endParaRPr dirty="0">
              <a:latin typeface="+mn-lt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918812" y="1823213"/>
            <a:ext cx="3022991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sẵn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.</a:t>
            </a:r>
            <a:endParaRPr sz="2000" dirty="0"/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814097" y="1804599"/>
            <a:ext cx="4168736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vi-VN" sz="2400" dirty="0"/>
              <a:t>những vật thể do con người tạo ra để phục vụ cuộc sống</a:t>
            </a:r>
            <a:r>
              <a:rPr lang="en-US" sz="2400" dirty="0"/>
              <a:t>.</a:t>
            </a:r>
            <a:endParaRPr sz="2400" dirty="0"/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xmlns="" id="{2DF69C94-BD5D-4951-8389-1998FBF5DF51}"/>
              </a:ext>
            </a:extLst>
          </p:cNvPr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xmlns="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xmlns="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xmlns="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xmlns="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xmlns="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xmlns="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xmlns="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xmlns="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xmlns="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xmlns="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xmlns="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xmlns="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xmlns="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xmlns="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xmlns="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xmlns="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xmlns="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xmlns="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xmlns="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xmlns="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xmlns="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xmlns="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xmlns="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xmlns="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xmlns="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xmlns="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xmlns="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xmlns="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xmlns="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xmlns="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xmlns="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xmlns="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xmlns="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xmlns="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xmlns="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xmlns="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xmlns="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xmlns="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xmlns="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xmlns="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xmlns="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xmlns="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xmlns="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xmlns="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xmlns="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xmlns="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xmlns="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xmlns="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xmlns="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xmlns="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nhân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xmlns="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0" y="3164433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err="1">
                <a:latin typeface="+mn-lt"/>
              </a:rPr>
              <a:t>Vật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sống</a:t>
            </a:r>
            <a:endParaRPr lang="en-US" dirty="0">
              <a:latin typeface="+mn-lt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xmlns="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918812" y="3735808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</a:t>
            </a:r>
            <a:endParaRPr lang="en-US" sz="2000" dirty="0"/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xmlns="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814097" y="3717194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 dirty="0"/>
              <a:t>những vật thể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vi-VN" sz="2400" dirty="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xmlns="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662174" y="3147348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sống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xmlns="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87" l="0" r="95477">
                        <a14:foregroundMark x1="35176" y1="18593" x2="35176" y2="18593"/>
                        <a14:foregroundMark x1="32161" y1="56784" x2="32161" y2="56784"/>
                        <a14:foregroundMark x1="9045" y1="16583" x2="9045" y2="16583"/>
                        <a14:foregroundMark x1="75377" y1="54774" x2="75377" y2="54774"/>
                        <a14:foregroundMark x1="52764" y1="90452" x2="52764" y2="90452"/>
                        <a14:foregroundMark x1="78392" y1="91960" x2="78392" y2="91960"/>
                        <a14:foregroundMark x1="36181" y1="89447" x2="59296" y2="93970"/>
                        <a14:foregroundMark x1="10553" y1="97487" x2="10553" y2="97487"/>
                        <a14:backgroundMark x1="22613" y1="0" x2="22613" y2="0"/>
                        <a14:backgroundMark x1="10553" y1="28643" x2="10553" y2="28643"/>
                        <a14:backgroundMark x1="12563" y1="60804" x2="12563" y2="60804"/>
                        <a14:backgroundMark x1="31156" y1="76382" x2="31156" y2="76382"/>
                        <a14:backgroundMark x1="66332" y1="70854" x2="66332" y2="70854"/>
                        <a14:backgroundMark x1="58794" y1="63819" x2="58794" y2="63819"/>
                        <a14:backgroundMark x1="36683" y1="70854" x2="36683" y2="70854"/>
                        <a14:backgroundMark x1="41709" y1="37688" x2="41709" y2="37688"/>
                        <a14:backgroundMark x1="33668" y1="32663" x2="33668" y2="32663"/>
                        <a14:backgroundMark x1="47236" y1="11055" x2="47236" y2="11055"/>
                        <a14:backgroundMark x1="41206" y1="4523" x2="41206" y2="4523"/>
                        <a14:backgroundMark x1="65829" y1="2513" x2="65829" y2="2513"/>
                        <a14:backgroundMark x1="56784" y1="50754" x2="56784" y2="50754"/>
                        <a14:backgroundMark x1="39196" y1="68342" x2="39196" y2="68342"/>
                        <a14:backgroundMark x1="62312" y1="81910" x2="62312" y2="81910"/>
                        <a14:backgroundMark x1="71859" y1="80402" x2="71859" y2="80402"/>
                        <a14:backgroundMark x1="31156" y1="78894" x2="31156" y2="78894"/>
                        <a14:backgroundMark x1="26131" y1="31658" x2="26131" y2="31658"/>
                        <a14:backgroundMark x1="11558" y1="43719" x2="11558" y2="43719"/>
                        <a14:backgroundMark x1="59799" y1="46734" x2="59799" y2="46734"/>
                        <a14:backgroundMark x1="76382" y1="31156" x2="76382" y2="31156"/>
                        <a14:backgroundMark x1="42211" y1="38693" x2="42211" y2="38693"/>
                        <a14:backgroundMark x1="41709" y1="31156" x2="41709" y2="31156"/>
                        <a14:backgroundMark x1="47236" y1="23618" x2="47236" y2="2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350" y="3276662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xmlns="" id="{FB9DC810-73CD-4E03-97AF-6A2FA273E898}"/>
              </a:ext>
            </a:extLst>
          </p:cNvPr>
          <p:cNvGrpSpPr/>
          <p:nvPr/>
        </p:nvGrpSpPr>
        <p:grpSpPr>
          <a:xfrm>
            <a:off x="4255114" y="3306055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xmlns="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xmlns="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xmlns="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xmlns="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xmlns="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xmlns="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xmlns="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xmlns="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xmlns="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xmlns="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xmlns="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xmlns="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xmlns="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xmlns="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tự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nhiên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09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nhân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tạo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543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89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 flipV="1">
            <a:off x="-250389" y="-263252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45745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không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336761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On-screen Show (16:9)</PresentationFormat>
  <Paragraphs>187</Paragraphs>
  <Slides>26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Segoe UI Black</vt:lpstr>
      <vt:lpstr>Segoe UI </vt:lpstr>
      <vt:lpstr>Segoe UI  </vt:lpstr>
      <vt:lpstr>Proxima Nova Semibold</vt:lpstr>
      <vt:lpstr>Sue Ellen Francisco</vt:lpstr>
      <vt:lpstr>Nunito</vt:lpstr>
      <vt:lpstr>Calibri</vt:lpstr>
      <vt:lpstr>Nunito SemiBold</vt:lpstr>
      <vt:lpstr>Wingdings</vt:lpstr>
      <vt:lpstr>Proxima Nova</vt:lpstr>
      <vt:lpstr>Segoe UI</vt:lpstr>
      <vt:lpstr>Constantia</vt:lpstr>
      <vt:lpstr>Times New Roman</vt:lpstr>
      <vt:lpstr>Social Science Lesson by Slidesgo</vt:lpstr>
      <vt:lpstr>Slidesgo Final Pages</vt:lpstr>
      <vt:lpstr>SỰ ĐA DẠNG CỦA CHẤT</vt:lpstr>
      <vt:lpstr>Suy nghĩ – Ghép cặp – Chia sẻ</vt:lpstr>
      <vt:lpstr>Vật thể: là những vật có hình dạng cụ thể, tồn tại xung quanh ta và trong không gian. Chất: có trong vật thể hoặc tạo nên vật thể. Thể: trạng thái tồn tại của chất.</vt:lpstr>
      <vt:lpstr>Tìm hiểu sự đa dạng của chất </vt:lpstr>
      <vt:lpstr>Chất quanh ta</vt:lpstr>
      <vt:lpstr>Vật thể tự nhiên</vt:lpstr>
      <vt:lpstr>Vật thể nhân tạo</vt:lpstr>
      <vt:lpstr>Vật sống</vt:lpstr>
      <vt:lpstr>Vật không sống</vt:lpstr>
      <vt:lpstr>PowerPoint Presentation</vt:lpstr>
      <vt:lpstr>Tìm hiểu một số tính chất của chất </vt:lpstr>
      <vt:lpstr>Tìm hiểu một số tính chất của chất </vt:lpstr>
      <vt:lpstr>Tìm hiểu một số tính chất của chất </vt:lpstr>
      <vt:lpstr>Tìm hiểu một số tính chất của chất </vt:lpstr>
      <vt:lpstr>PowerPoint Presentation</vt:lpstr>
      <vt:lpstr>PowerPoint Presentation</vt:lpstr>
      <vt:lpstr>PowerPoint Presentation</vt:lpstr>
      <vt:lpstr>PowerPoint Presentation</vt:lpstr>
      <vt:lpstr>Câu 1 SGK trang 35</vt:lpstr>
      <vt:lpstr>Câu 2 SGK trang 35</vt:lpstr>
      <vt:lpstr>Bài 1 (Bổ sung)</vt:lpstr>
      <vt:lpstr>Bài 2 (Bổ sung)</vt:lpstr>
      <vt:lpstr>Bài 3 (Bổ sung)</vt:lpstr>
      <vt:lpstr>Bài 4 (Bổ sung)</vt:lpstr>
      <vt:lpstr>Làm thế nào để tạo màu sắc bắt mắt cho món thịt kho, cá kho? Quay video quá trình chế biến “nước hàng”. Đăng video lên Facebook của lớp.</vt:lpstr>
      <vt:lpstr>CHÚC CÁC EM HỌC TỐT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2021-08-18T09:56:19Z</dcterms:modified>
</cp:coreProperties>
</file>