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84" r:id="rId1"/>
  </p:sldMasterIdLst>
  <p:notesMasterIdLst>
    <p:notesMasterId r:id="rId21"/>
  </p:notesMasterIdLst>
  <p:sldIdLst>
    <p:sldId id="291" r:id="rId2"/>
    <p:sldId id="279" r:id="rId3"/>
    <p:sldId id="259" r:id="rId4"/>
    <p:sldId id="333" r:id="rId5"/>
    <p:sldId id="334" r:id="rId6"/>
    <p:sldId id="336" r:id="rId7"/>
    <p:sldId id="337" r:id="rId8"/>
    <p:sldId id="352" r:id="rId9"/>
    <p:sldId id="338" r:id="rId10"/>
    <p:sldId id="357" r:id="rId11"/>
    <p:sldId id="335" r:id="rId12"/>
    <p:sldId id="355" r:id="rId13"/>
    <p:sldId id="356" r:id="rId14"/>
    <p:sldId id="358" r:id="rId15"/>
    <p:sldId id="340" r:id="rId16"/>
    <p:sldId id="348" r:id="rId17"/>
    <p:sldId id="349" r:id="rId18"/>
    <p:sldId id="332" r:id="rId19"/>
    <p:sldId id="361" r:id="rId20"/>
  </p:sldIdLst>
  <p:sldSz cx="9144000" cy="5143500" type="screen16x9"/>
  <p:notesSz cx="6858000" cy="9144000"/>
  <p:embeddedFontLst>
    <p:embeddedFont>
      <p:font typeface="Pangolin" charset="0"/>
      <p:regular r:id="rId22"/>
    </p:embeddedFont>
    <p:embeddedFont>
      <p:font typeface="Coming Soon" charset="0"/>
      <p:regular r:id="rId23"/>
    </p:embeddedFont>
    <p:embeddedFont>
      <p:font typeface="Sport Day" charset="0"/>
      <p:regular r:id="rId24"/>
      <p:bold r:id="rId25"/>
      <p:italic r:id="rId26"/>
      <p:boldItalic r:id="rId27"/>
    </p:embeddedFont>
    <p:embeddedFont>
      <p:font typeface="Comfortaa" charset="0"/>
      <p:regular r:id="rId28"/>
      <p:bold r:id="rId29"/>
    </p:embeddedFont>
    <p:embeddedFont>
      <p:font typeface="Script MT Bold" charset="0"/>
      <p:bold r:id="rId30"/>
    </p:embeddedFont>
    <p:embeddedFont>
      <p:font typeface="#9Slide03 Nexa Bold" charset="0"/>
      <p:bold r:id="rId31"/>
    </p:embeddedFont>
    <p:embeddedFont>
      <p:font typeface="Delius Swash Caps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9933FF"/>
    <a:srgbClr val="9900CC"/>
    <a:srgbClr val="0000CC"/>
    <a:srgbClr val="808000"/>
    <a:srgbClr val="FFFF66"/>
    <a:srgbClr val="800000"/>
    <a:srgbClr val="66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437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67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 pupils some questions about Activity: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many pictures are there? Who can you see? What are they doing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55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03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7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375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96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6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https://www.youtube.com/watch?v=zMdq9jSaNLg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71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46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15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37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70" r:id="rId4"/>
    <p:sldLayoutId id="2147483674" r:id="rId5"/>
    <p:sldLayoutId id="2147483678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8273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2452D4-482E-47AA-BDE9-5A396AED45F2}"/>
              </a:ext>
            </a:extLst>
          </p:cNvPr>
          <p:cNvSpPr txBox="1"/>
          <p:nvPr/>
        </p:nvSpPr>
        <p:spPr>
          <a:xfrm>
            <a:off x="130630" y="4218727"/>
            <a:ext cx="3743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1 – PERIOD 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917" y="189798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4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35315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09" y="1"/>
            <a:ext cx="92354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6291DD-CEFA-4F02-B953-B1D501C4898C}"/>
              </a:ext>
            </a:extLst>
          </p:cNvPr>
          <p:cNvSpPr/>
          <p:nvPr/>
        </p:nvSpPr>
        <p:spPr>
          <a:xfrm>
            <a:off x="1561041" y="337624"/>
            <a:ext cx="5702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 questions. </a:t>
            </a:r>
            <a:endParaRPr lang="en-US" sz="40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96" y="1045510"/>
            <a:ext cx="7790676" cy="40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92592"/>
          </a:xfrm>
          <a:prstGeom prst="rect">
            <a:avLst/>
          </a:prstGeom>
        </p:spPr>
      </p:pic>
      <p:pic>
        <p:nvPicPr>
          <p:cNvPr id="8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110" y="1992415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719" y="4203113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17">
            <a:hlinkClick r:id="" action="ppaction://media"/>
            <a:extLst>
              <a:ext uri="{FF2B5EF4-FFF2-40B4-BE49-F238E27FC236}">
                <a16:creationId xmlns:a16="http://schemas.microsoft.com/office/drawing/2014/main" xmlns="" id="{4847E8D1-E20E-4A7E-8A49-B0EBAD4DA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0519" y="1559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917" y="189798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5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22426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35181"/>
            <a:ext cx="9144000" cy="3629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6291DD-CEFA-4F02-B953-B1D501C4898C}"/>
              </a:ext>
            </a:extLst>
          </p:cNvPr>
          <p:cNvSpPr/>
          <p:nvPr/>
        </p:nvSpPr>
        <p:spPr>
          <a:xfrm>
            <a:off x="3536236" y="3035309"/>
            <a:ext cx="2113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your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6291DD-CEFA-4F02-B953-B1D501C4898C}"/>
              </a:ext>
            </a:extLst>
          </p:cNvPr>
          <p:cNvSpPr/>
          <p:nvPr/>
        </p:nvSpPr>
        <p:spPr>
          <a:xfrm>
            <a:off x="2767142" y="1956561"/>
            <a:ext cx="1233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Lucy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6291DD-CEFA-4F02-B953-B1D501C4898C}"/>
              </a:ext>
            </a:extLst>
          </p:cNvPr>
          <p:cNvSpPr/>
          <p:nvPr/>
        </p:nvSpPr>
        <p:spPr>
          <a:xfrm>
            <a:off x="1268960" y="3486494"/>
            <a:ext cx="3122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My name’s Mary</a:t>
            </a:r>
          </a:p>
        </p:txBody>
      </p:sp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LET’S PLAY</a:t>
            </a:r>
            <a:endParaRPr sz="5000" dirty="0"/>
          </a:p>
        </p:txBody>
      </p:sp>
      <p:sp>
        <p:nvSpPr>
          <p:cNvPr id="6" name="Google Shape;1245;p62">
            <a:extLst>
              <a:ext uri="{FF2B5EF4-FFF2-40B4-BE49-F238E27FC236}">
                <a16:creationId xmlns:a16="http://schemas.microsoft.com/office/drawing/2014/main" xmlns="" id="{D13AB4D6-3EFA-4F5B-A024-895DF1C538D6}"/>
              </a:ext>
            </a:extLst>
          </p:cNvPr>
          <p:cNvSpPr/>
          <p:nvPr/>
        </p:nvSpPr>
        <p:spPr>
          <a:xfrm>
            <a:off x="4132095" y="1105024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1;p62">
            <a:extLst>
              <a:ext uri="{FF2B5EF4-FFF2-40B4-BE49-F238E27FC236}">
                <a16:creationId xmlns:a16="http://schemas.microsoft.com/office/drawing/2014/main" xmlns="" id="{C74293EA-69ED-4EEC-81F0-1AD69990A1C0}"/>
              </a:ext>
            </a:extLst>
          </p:cNvPr>
          <p:cNvSpPr txBox="1"/>
          <p:nvPr/>
        </p:nvSpPr>
        <p:spPr>
          <a:xfrm>
            <a:off x="4335654" y="131578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0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83" y="0"/>
            <a:ext cx="8433434" cy="52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5;p62">
            <a:extLst>
              <a:ext uri="{FF2B5EF4-FFF2-40B4-BE49-F238E27FC236}">
                <a16:creationId xmlns:a16="http://schemas.microsoft.com/office/drawing/2014/main" xmlns="" id="{E35574B6-238A-44BF-A001-292D12F43CF4}"/>
              </a:ext>
            </a:extLst>
          </p:cNvPr>
          <p:cNvSpPr/>
          <p:nvPr/>
        </p:nvSpPr>
        <p:spPr>
          <a:xfrm>
            <a:off x="4094206" y="1048138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251;p62">
            <a:extLst>
              <a:ext uri="{FF2B5EF4-FFF2-40B4-BE49-F238E27FC236}">
                <a16:creationId xmlns:a16="http://schemas.microsoft.com/office/drawing/2014/main" xmlns="" id="{2604C8E2-9C8C-4BFB-B733-A1ED5F9017BA}"/>
              </a:ext>
            </a:extLst>
          </p:cNvPr>
          <p:cNvSpPr txBox="1"/>
          <p:nvPr/>
        </p:nvSpPr>
        <p:spPr>
          <a:xfrm>
            <a:off x="4309398" y="1257636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1023;p44">
            <a:extLst>
              <a:ext uri="{FF2B5EF4-FFF2-40B4-BE49-F238E27FC236}">
                <a16:creationId xmlns:a16="http://schemas.microsoft.com/office/drawing/2014/main" xmlns="" id="{A8F4D6A8-E9F0-424D-887B-627240DB2D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3273" y="2247992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FUN TIME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19905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là gì? Ý nghĩa của Background | DBK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8" y="35935"/>
            <a:ext cx="9159387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xmlns="" id="{BCF3B96D-F0DB-48FC-89ED-536ADA1BCD62}"/>
              </a:ext>
            </a:extLst>
          </p:cNvPr>
          <p:cNvSpPr/>
          <p:nvPr/>
        </p:nvSpPr>
        <p:spPr>
          <a:xfrm>
            <a:off x="2142000" y="141750"/>
            <a:ext cx="4860000" cy="486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xmlns="" id="{F148B670-D244-48C5-9159-2E9C37A4404B}"/>
              </a:ext>
            </a:extLst>
          </p:cNvPr>
          <p:cNvSpPr/>
          <p:nvPr/>
        </p:nvSpPr>
        <p:spPr>
          <a:xfrm>
            <a:off x="3897000" y="189675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ular Callout 8">
            <a:extLst>
              <a:ext uri="{FF2B5EF4-FFF2-40B4-BE49-F238E27FC236}">
                <a16:creationId xmlns:a16="http://schemas.microsoft.com/office/drawing/2014/main" xmlns="" id="{2C650CA0-F43F-46E6-A2FC-2780828D15AC}"/>
              </a:ext>
            </a:extLst>
          </p:cNvPr>
          <p:cNvSpPr/>
          <p:nvPr/>
        </p:nvSpPr>
        <p:spPr>
          <a:xfrm>
            <a:off x="171763" y="171157"/>
            <a:ext cx="2394420" cy="1252701"/>
          </a:xfrm>
          <a:prstGeom prst="wedgeRoundRectCallout">
            <a:avLst>
              <a:gd name="adj1" fmla="val -43701"/>
              <a:gd name="adj2" fmla="val 8536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Hello.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 name’s …….</a:t>
            </a:r>
          </a:p>
        </p:txBody>
      </p:sp>
      <p:grpSp>
        <p:nvGrpSpPr>
          <p:cNvPr id="36" name="Spinning Wheel 12">
            <a:extLst>
              <a:ext uri="{FF2B5EF4-FFF2-40B4-BE49-F238E27FC236}">
                <a16:creationId xmlns:a16="http://schemas.microsoft.com/office/drawing/2014/main" xmlns="" id="{8A2FCFB8-1830-4BB1-A6B6-34CC08504E63}"/>
              </a:ext>
            </a:extLst>
          </p:cNvPr>
          <p:cNvGrpSpPr/>
          <p:nvPr/>
        </p:nvGrpSpPr>
        <p:grpSpPr>
          <a:xfrm>
            <a:off x="2163873" y="159983"/>
            <a:ext cx="4817281" cy="4821155"/>
            <a:chOff x="2885164" y="213310"/>
            <a:chExt cx="6423041" cy="6428207"/>
          </a:xfrm>
        </p:grpSpPr>
        <p:sp>
          <p:nvSpPr>
            <p:cNvPr id="37" name="Segment 12">
              <a:extLst>
                <a:ext uri="{FF2B5EF4-FFF2-40B4-BE49-F238E27FC236}">
                  <a16:creationId xmlns:a16="http://schemas.microsoft.com/office/drawing/2014/main" xmlns="" id="{54AF13DE-2F2F-4984-884D-A2DE034455F9}"/>
                </a:ext>
              </a:extLst>
            </p:cNvPr>
            <p:cNvSpPr/>
            <p:nvPr/>
          </p:nvSpPr>
          <p:spPr>
            <a:xfrm rot="19800000">
              <a:off x="5017209" y="249467"/>
              <a:ext cx="1552980" cy="2310475"/>
            </a:xfrm>
            <a:custGeom>
              <a:avLst/>
              <a:gdLst>
                <a:gd name="connsiteX0" fmla="*/ 1552980 w 1552980"/>
                <a:gd name="connsiteY0" fmla="*/ 407722 h 2310475"/>
                <a:gd name="connsiteX1" fmla="*/ 454425 w 1552980"/>
                <a:gd name="connsiteY1" fmla="*/ 2310475 h 2310475"/>
                <a:gd name="connsiteX2" fmla="*/ 378992 w 1552980"/>
                <a:gd name="connsiteY2" fmla="*/ 2271858 h 2310475"/>
                <a:gd name="connsiteX3" fmla="*/ 132817 w 1552980"/>
                <a:gd name="connsiteY3" fmla="*/ 2202893 h 2310475"/>
                <a:gd name="connsiteX4" fmla="*/ 0 w 1552980"/>
                <a:gd name="connsiteY4" fmla="*/ 2199398 h 2310475"/>
                <a:gd name="connsiteX5" fmla="*/ 0 w 1552980"/>
                <a:gd name="connsiteY5" fmla="*/ 2418 h 2310475"/>
                <a:gd name="connsiteX6" fmla="*/ 108314 w 1552980"/>
                <a:gd name="connsiteY6" fmla="*/ 0 h 2310475"/>
                <a:gd name="connsiteX7" fmla="*/ 1417781 w 1552980"/>
                <a:gd name="connsiteY7" fmla="*/ 334158 h 2310475"/>
                <a:gd name="connsiteX8" fmla="*/ 1552980 w 1552980"/>
                <a:gd name="connsiteY8" fmla="*/ 407722 h 2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980" h="2310475">
                  <a:moveTo>
                    <a:pt x="1552980" y="407722"/>
                  </a:moveTo>
                  <a:lnTo>
                    <a:pt x="454425" y="2310475"/>
                  </a:lnTo>
                  <a:lnTo>
                    <a:pt x="378992" y="2271858"/>
                  </a:lnTo>
                  <a:cubicBezTo>
                    <a:pt x="299200" y="2235997"/>
                    <a:pt x="216253" y="2213246"/>
                    <a:pt x="132817" y="2202893"/>
                  </a:cubicBezTo>
                  <a:lnTo>
                    <a:pt x="0" y="2199398"/>
                  </a:lnTo>
                  <a:lnTo>
                    <a:pt x="0" y="2418"/>
                  </a:lnTo>
                  <a:lnTo>
                    <a:pt x="108314" y="0"/>
                  </a:lnTo>
                  <a:cubicBezTo>
                    <a:pt x="552249" y="11529"/>
                    <a:pt x="999375" y="120065"/>
                    <a:pt x="1417781" y="334158"/>
                  </a:cubicBezTo>
                  <a:lnTo>
                    <a:pt x="1552980" y="4077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8" name="Segment 11">
              <a:extLst>
                <a:ext uri="{FF2B5EF4-FFF2-40B4-BE49-F238E27FC236}">
                  <a16:creationId xmlns:a16="http://schemas.microsoft.com/office/drawing/2014/main" xmlns="" id="{D6CAB828-A570-4668-9AD7-A4848B490781}"/>
                </a:ext>
              </a:extLst>
            </p:cNvPr>
            <p:cNvSpPr/>
            <p:nvPr/>
          </p:nvSpPr>
          <p:spPr>
            <a:xfrm rot="19800000">
              <a:off x="3706688" y="1020202"/>
              <a:ext cx="1517681" cy="2323810"/>
            </a:xfrm>
            <a:custGeom>
              <a:avLst/>
              <a:gdLst>
                <a:gd name="connsiteX0" fmla="*/ 1517681 w 1517681"/>
                <a:gd name="connsiteY0" fmla="*/ 0 h 2323810"/>
                <a:gd name="connsiteX1" fmla="*/ 1517681 w 1517681"/>
                <a:gd name="connsiteY1" fmla="*/ 2196804 h 2323810"/>
                <a:gd name="connsiteX2" fmla="*/ 1487364 w 1517681"/>
                <a:gd name="connsiteY2" fmla="*/ 2196006 h 2323810"/>
                <a:gd name="connsiteX3" fmla="*/ 1168949 w 1517681"/>
                <a:gd name="connsiteY3" fmla="*/ 2281325 h 2323810"/>
                <a:gd name="connsiteX4" fmla="*/ 1099641 w 1517681"/>
                <a:gd name="connsiteY4" fmla="*/ 2323810 h 2323810"/>
                <a:gd name="connsiteX5" fmla="*/ 0 w 1517681"/>
                <a:gd name="connsiteY5" fmla="*/ 419175 h 2323810"/>
                <a:gd name="connsiteX6" fmla="*/ 205408 w 1517681"/>
                <a:gd name="connsiteY6" fmla="*/ 306621 h 2323810"/>
                <a:gd name="connsiteX7" fmla="*/ 1334463 w 1517681"/>
                <a:gd name="connsiteY7" fmla="*/ 4091 h 2323810"/>
                <a:gd name="connsiteX8" fmla="*/ 1517681 w 1517681"/>
                <a:gd name="connsiteY8" fmla="*/ 0 h 23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681" h="2323810">
                  <a:moveTo>
                    <a:pt x="1517681" y="0"/>
                  </a:moveTo>
                  <a:lnTo>
                    <a:pt x="1517681" y="2196804"/>
                  </a:lnTo>
                  <a:lnTo>
                    <a:pt x="1487364" y="2196006"/>
                  </a:lnTo>
                  <a:cubicBezTo>
                    <a:pt x="1376828" y="2203818"/>
                    <a:pt x="1268582" y="2232822"/>
                    <a:pt x="1168949" y="2281325"/>
                  </a:cubicBezTo>
                  <a:lnTo>
                    <a:pt x="1099641" y="2323810"/>
                  </a:lnTo>
                  <a:lnTo>
                    <a:pt x="0" y="419175"/>
                  </a:lnTo>
                  <a:lnTo>
                    <a:pt x="205408" y="306621"/>
                  </a:lnTo>
                  <a:cubicBezTo>
                    <a:pt x="558694" y="134636"/>
                    <a:pt x="942516" y="31791"/>
                    <a:pt x="1334463" y="4091"/>
                  </a:cubicBezTo>
                  <a:lnTo>
                    <a:pt x="1517681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9" name="Segment 10">
              <a:extLst>
                <a:ext uri="{FF2B5EF4-FFF2-40B4-BE49-F238E27FC236}">
                  <a16:creationId xmlns:a16="http://schemas.microsoft.com/office/drawing/2014/main" xmlns="" id="{5E442D61-C742-4967-97B7-FC1DCBEC0CB1}"/>
                </a:ext>
              </a:extLst>
            </p:cNvPr>
            <p:cNvSpPr/>
            <p:nvPr/>
          </p:nvSpPr>
          <p:spPr>
            <a:xfrm rot="19800000">
              <a:off x="2885164" y="1774071"/>
              <a:ext cx="2202670" cy="2211083"/>
            </a:xfrm>
            <a:custGeom>
              <a:avLst/>
              <a:gdLst>
                <a:gd name="connsiteX0" fmla="*/ 1102942 w 2202670"/>
                <a:gd name="connsiteY0" fmla="*/ 0 h 2211083"/>
                <a:gd name="connsiteX1" fmla="*/ 2202670 w 2202670"/>
                <a:gd name="connsiteY1" fmla="*/ 1904786 h 2211083"/>
                <a:gd name="connsiteX2" fmla="*/ 2132846 w 2202670"/>
                <a:gd name="connsiteY2" fmla="*/ 1947587 h 2211083"/>
                <a:gd name="connsiteX3" fmla="*/ 1906159 w 2202670"/>
                <a:gd name="connsiteY3" fmla="*/ 2204586 h 2211083"/>
                <a:gd name="connsiteX4" fmla="*/ 1902833 w 2202670"/>
                <a:gd name="connsiteY4" fmla="*/ 2211083 h 2211083"/>
                <a:gd name="connsiteX5" fmla="*/ 0 w 2202670"/>
                <a:gd name="connsiteY5" fmla="*/ 1112481 h 2211083"/>
                <a:gd name="connsiteX6" fmla="*/ 3485 w 2202670"/>
                <a:gd name="connsiteY6" fmla="*/ 1106077 h 2211083"/>
                <a:gd name="connsiteX7" fmla="*/ 1052620 w 2202670"/>
                <a:gd name="connsiteY7" fmla="*/ 27574 h 2211083"/>
                <a:gd name="connsiteX8" fmla="*/ 1102942 w 2202670"/>
                <a:gd name="connsiteY8" fmla="*/ 0 h 22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670" h="2211083">
                  <a:moveTo>
                    <a:pt x="1102942" y="0"/>
                  </a:moveTo>
                  <a:lnTo>
                    <a:pt x="2202670" y="1904786"/>
                  </a:lnTo>
                  <a:lnTo>
                    <a:pt x="2132846" y="1947587"/>
                  </a:lnTo>
                  <a:cubicBezTo>
                    <a:pt x="2043405" y="2015166"/>
                    <a:pt x="1965736" y="2101397"/>
                    <a:pt x="1906159" y="2204586"/>
                  </a:cubicBezTo>
                  <a:lnTo>
                    <a:pt x="1902833" y="2211083"/>
                  </a:lnTo>
                  <a:lnTo>
                    <a:pt x="0" y="1112481"/>
                  </a:lnTo>
                  <a:lnTo>
                    <a:pt x="3485" y="1106077"/>
                  </a:lnTo>
                  <a:cubicBezTo>
                    <a:pt x="267546" y="648709"/>
                    <a:pt x="631849" y="285299"/>
                    <a:pt x="1052620" y="27574"/>
                  </a:cubicBezTo>
                  <a:lnTo>
                    <a:pt x="1102942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0" name="Segment 9">
              <a:extLst>
                <a:ext uri="{FF2B5EF4-FFF2-40B4-BE49-F238E27FC236}">
                  <a16:creationId xmlns:a16="http://schemas.microsoft.com/office/drawing/2014/main" xmlns="" id="{3C0B60F7-5EC8-4712-811B-FA0C4CE42366}"/>
                </a:ext>
              </a:extLst>
            </p:cNvPr>
            <p:cNvSpPr/>
            <p:nvPr/>
          </p:nvSpPr>
          <p:spPr>
            <a:xfrm rot="19800000">
              <a:off x="2912759" y="2963102"/>
              <a:ext cx="2307149" cy="1524450"/>
            </a:xfrm>
            <a:custGeom>
              <a:avLst/>
              <a:gdLst>
                <a:gd name="connsiteX0" fmla="*/ 404237 w 2307149"/>
                <a:gd name="connsiteY0" fmla="*/ 0 h 1524450"/>
                <a:gd name="connsiteX1" fmla="*/ 2307149 w 2307149"/>
                <a:gd name="connsiteY1" fmla="*/ 1098646 h 1524450"/>
                <a:gd name="connsiteX2" fmla="*/ 2271858 w 2307149"/>
                <a:gd name="connsiteY2" fmla="*/ 1167582 h 1524450"/>
                <a:gd name="connsiteX3" fmla="*/ 2202893 w 2307149"/>
                <a:gd name="connsiteY3" fmla="*/ 1413757 h 1524450"/>
                <a:gd name="connsiteX4" fmla="*/ 2199980 w 2307149"/>
                <a:gd name="connsiteY4" fmla="*/ 1524450 h 1524450"/>
                <a:gd name="connsiteX5" fmla="*/ 1924 w 2307149"/>
                <a:gd name="connsiteY5" fmla="*/ 1524450 h 1524450"/>
                <a:gd name="connsiteX6" fmla="*/ 0 w 2307149"/>
                <a:gd name="connsiteY6" fmla="*/ 1438260 h 1524450"/>
                <a:gd name="connsiteX7" fmla="*/ 334158 w 2307149"/>
                <a:gd name="connsiteY7" fmla="*/ 128793 h 1524450"/>
                <a:gd name="connsiteX8" fmla="*/ 404237 w 2307149"/>
                <a:gd name="connsiteY8" fmla="*/ 0 h 152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149" h="1524450">
                  <a:moveTo>
                    <a:pt x="404237" y="0"/>
                  </a:moveTo>
                  <a:lnTo>
                    <a:pt x="2307149" y="1098646"/>
                  </a:lnTo>
                  <a:lnTo>
                    <a:pt x="2271858" y="1167582"/>
                  </a:lnTo>
                  <a:cubicBezTo>
                    <a:pt x="2235996" y="1247374"/>
                    <a:pt x="2213247" y="1330321"/>
                    <a:pt x="2202893" y="1413757"/>
                  </a:cubicBezTo>
                  <a:lnTo>
                    <a:pt x="2199980" y="1524450"/>
                  </a:lnTo>
                  <a:lnTo>
                    <a:pt x="1924" y="1524450"/>
                  </a:lnTo>
                  <a:lnTo>
                    <a:pt x="0" y="1438260"/>
                  </a:lnTo>
                  <a:cubicBezTo>
                    <a:pt x="11529" y="994326"/>
                    <a:pt x="120065" y="547200"/>
                    <a:pt x="334158" y="128793"/>
                  </a:cubicBezTo>
                  <a:lnTo>
                    <a:pt x="404237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1" name="Segment 8">
              <a:extLst>
                <a:ext uri="{FF2B5EF4-FFF2-40B4-BE49-F238E27FC236}">
                  <a16:creationId xmlns:a16="http://schemas.microsoft.com/office/drawing/2014/main" xmlns="" id="{06F646A7-61BE-4812-AB1C-4CD34C28F5B2}"/>
                </a:ext>
              </a:extLst>
            </p:cNvPr>
            <p:cNvSpPr/>
            <p:nvPr/>
          </p:nvSpPr>
          <p:spPr>
            <a:xfrm rot="19800000">
              <a:off x="3677634" y="4283788"/>
              <a:ext cx="2314159" cy="1522784"/>
            </a:xfrm>
            <a:custGeom>
              <a:avLst/>
              <a:gdLst>
                <a:gd name="connsiteX0" fmla="*/ 2197880 w 2314159"/>
                <a:gd name="connsiteY0" fmla="*/ 0 h 1522784"/>
                <a:gd name="connsiteX1" fmla="*/ 2196500 w 2314159"/>
                <a:gd name="connsiteY1" fmla="*/ 52441 h 1522784"/>
                <a:gd name="connsiteX2" fmla="*/ 2281819 w 2314159"/>
                <a:gd name="connsiteY2" fmla="*/ 370856 h 1522784"/>
                <a:gd name="connsiteX3" fmla="*/ 2314159 w 2314159"/>
                <a:gd name="connsiteY3" fmla="*/ 423614 h 1522784"/>
                <a:gd name="connsiteX4" fmla="*/ 410342 w 2314159"/>
                <a:gd name="connsiteY4" fmla="*/ 1522784 h 1522784"/>
                <a:gd name="connsiteX5" fmla="*/ 307115 w 2314159"/>
                <a:gd name="connsiteY5" fmla="*/ 1334397 h 1522784"/>
                <a:gd name="connsiteX6" fmla="*/ 4585 w 2314159"/>
                <a:gd name="connsiteY6" fmla="*/ 205343 h 1522784"/>
                <a:gd name="connsiteX7" fmla="*/ 0 w 2314159"/>
                <a:gd name="connsiteY7" fmla="*/ 0 h 1522784"/>
                <a:gd name="connsiteX8" fmla="*/ 2197880 w 2314159"/>
                <a:gd name="connsiteY8" fmla="*/ 0 h 152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59" h="1522784">
                  <a:moveTo>
                    <a:pt x="2197880" y="0"/>
                  </a:moveTo>
                  <a:lnTo>
                    <a:pt x="2196500" y="52441"/>
                  </a:lnTo>
                  <a:cubicBezTo>
                    <a:pt x="2204312" y="162978"/>
                    <a:pt x="2233316" y="271223"/>
                    <a:pt x="2281819" y="370856"/>
                  </a:cubicBezTo>
                  <a:lnTo>
                    <a:pt x="2314159" y="423614"/>
                  </a:lnTo>
                  <a:lnTo>
                    <a:pt x="410342" y="1522784"/>
                  </a:lnTo>
                  <a:lnTo>
                    <a:pt x="307115" y="1334397"/>
                  </a:lnTo>
                  <a:cubicBezTo>
                    <a:pt x="135130" y="981112"/>
                    <a:pt x="32285" y="597290"/>
                    <a:pt x="4585" y="205343"/>
                  </a:cubicBezTo>
                  <a:lnTo>
                    <a:pt x="0" y="0"/>
                  </a:lnTo>
                  <a:lnTo>
                    <a:pt x="219788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2" name="Sergment 7">
              <a:extLst>
                <a:ext uri="{FF2B5EF4-FFF2-40B4-BE49-F238E27FC236}">
                  <a16:creationId xmlns:a16="http://schemas.microsoft.com/office/drawing/2014/main" xmlns="" id="{1DC68BC9-E739-4EDD-859D-CA7427F94F17}"/>
                </a:ext>
              </a:extLst>
            </p:cNvPr>
            <p:cNvSpPr/>
            <p:nvPr/>
          </p:nvSpPr>
          <p:spPr>
            <a:xfrm rot="19800000">
              <a:off x="4427759" y="4426034"/>
              <a:ext cx="2213507" cy="2215483"/>
            </a:xfrm>
            <a:custGeom>
              <a:avLst/>
              <a:gdLst>
                <a:gd name="connsiteX0" fmla="*/ 1903969 w 2213507"/>
                <a:gd name="connsiteY0" fmla="*/ 0 h 2215483"/>
                <a:gd name="connsiteX1" fmla="*/ 1956914 w 2213507"/>
                <a:gd name="connsiteY1" fmla="*/ 86373 h 2215483"/>
                <a:gd name="connsiteX2" fmla="*/ 2139727 w 2213507"/>
                <a:gd name="connsiteY2" fmla="*/ 265085 h 2215483"/>
                <a:gd name="connsiteX3" fmla="*/ 2213507 w 2213507"/>
                <a:gd name="connsiteY3" fmla="*/ 312797 h 2215483"/>
                <a:gd name="connsiteX4" fmla="*/ 1114991 w 2213507"/>
                <a:gd name="connsiteY4" fmla="*/ 2215483 h 2215483"/>
                <a:gd name="connsiteX5" fmla="*/ 981024 w 2213507"/>
                <a:gd name="connsiteY5" fmla="*/ 2133552 h 2215483"/>
                <a:gd name="connsiteX6" fmla="*/ 36901 w 2213507"/>
                <a:gd name="connsiteY6" fmla="*/ 1166600 h 2215483"/>
                <a:gd name="connsiteX7" fmla="*/ 0 w 2213507"/>
                <a:gd name="connsiteY7" fmla="*/ 1099256 h 2215483"/>
                <a:gd name="connsiteX8" fmla="*/ 1903969 w 2213507"/>
                <a:gd name="connsiteY8" fmla="*/ 0 h 22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507" h="2215483">
                  <a:moveTo>
                    <a:pt x="1903969" y="0"/>
                  </a:moveTo>
                  <a:lnTo>
                    <a:pt x="1956914" y="86373"/>
                  </a:lnTo>
                  <a:cubicBezTo>
                    <a:pt x="2007598" y="153454"/>
                    <a:pt x="2068774" y="213914"/>
                    <a:pt x="2139727" y="265085"/>
                  </a:cubicBezTo>
                  <a:lnTo>
                    <a:pt x="2213507" y="312797"/>
                  </a:lnTo>
                  <a:lnTo>
                    <a:pt x="1114991" y="2215483"/>
                  </a:lnTo>
                  <a:lnTo>
                    <a:pt x="981024" y="2133552"/>
                  </a:lnTo>
                  <a:cubicBezTo>
                    <a:pt x="586411" y="1878248"/>
                    <a:pt x="268853" y="1545294"/>
                    <a:pt x="36901" y="1166600"/>
                  </a:cubicBezTo>
                  <a:lnTo>
                    <a:pt x="0" y="1099256"/>
                  </a:lnTo>
                  <a:lnTo>
                    <a:pt x="1903969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3" name="Segment 6">
              <a:extLst>
                <a:ext uri="{FF2B5EF4-FFF2-40B4-BE49-F238E27FC236}">
                  <a16:creationId xmlns:a16="http://schemas.microsoft.com/office/drawing/2014/main" xmlns="" id="{712DC6AD-2399-41EE-B7B8-AFA9808DCD92}"/>
                </a:ext>
              </a:extLst>
            </p:cNvPr>
            <p:cNvSpPr/>
            <p:nvPr/>
          </p:nvSpPr>
          <p:spPr>
            <a:xfrm rot="19800000">
              <a:off x="5624438" y="4309442"/>
              <a:ext cx="1507471" cy="2310696"/>
            </a:xfrm>
            <a:custGeom>
              <a:avLst/>
              <a:gdLst>
                <a:gd name="connsiteX0" fmla="*/ 1507471 w 1507471"/>
                <a:gd name="connsiteY0" fmla="*/ 110089 h 2310696"/>
                <a:gd name="connsiteX1" fmla="*/ 1507470 w 1507471"/>
                <a:gd name="connsiteY1" fmla="*/ 2309303 h 2310696"/>
                <a:gd name="connsiteX2" fmla="*/ 1445089 w 1507471"/>
                <a:gd name="connsiteY2" fmla="*/ 2310696 h 2310696"/>
                <a:gd name="connsiteX3" fmla="*/ 135622 w 1507471"/>
                <a:gd name="connsiteY3" fmla="*/ 1976537 h 2310696"/>
                <a:gd name="connsiteX4" fmla="*/ 0 w 1507471"/>
                <a:gd name="connsiteY4" fmla="*/ 1902743 h 2310696"/>
                <a:gd name="connsiteX5" fmla="*/ 1098548 w 1507471"/>
                <a:gd name="connsiteY5" fmla="*/ 0 h 2310696"/>
                <a:gd name="connsiteX6" fmla="*/ 1174411 w 1507471"/>
                <a:gd name="connsiteY6" fmla="*/ 38838 h 2310696"/>
                <a:gd name="connsiteX7" fmla="*/ 1420586 w 1507471"/>
                <a:gd name="connsiteY7" fmla="*/ 107802 h 2310696"/>
                <a:gd name="connsiteX8" fmla="*/ 1507471 w 1507471"/>
                <a:gd name="connsiteY8" fmla="*/ 110089 h 231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471" h="2310696">
                  <a:moveTo>
                    <a:pt x="1507471" y="110089"/>
                  </a:moveTo>
                  <a:lnTo>
                    <a:pt x="1507470" y="2309303"/>
                  </a:lnTo>
                  <a:lnTo>
                    <a:pt x="1445089" y="2310696"/>
                  </a:lnTo>
                  <a:cubicBezTo>
                    <a:pt x="1001155" y="2299166"/>
                    <a:pt x="554029" y="2190630"/>
                    <a:pt x="135622" y="1976537"/>
                  </a:cubicBezTo>
                  <a:lnTo>
                    <a:pt x="0" y="1902743"/>
                  </a:lnTo>
                  <a:lnTo>
                    <a:pt x="1098548" y="0"/>
                  </a:lnTo>
                  <a:lnTo>
                    <a:pt x="1174411" y="38838"/>
                  </a:lnTo>
                  <a:cubicBezTo>
                    <a:pt x="1254203" y="74699"/>
                    <a:pt x="1337151" y="97449"/>
                    <a:pt x="1420586" y="107802"/>
                  </a:cubicBezTo>
                  <a:lnTo>
                    <a:pt x="1507471" y="110089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4" name="Segment 5">
              <a:extLst>
                <a:ext uri="{FF2B5EF4-FFF2-40B4-BE49-F238E27FC236}">
                  <a16:creationId xmlns:a16="http://schemas.microsoft.com/office/drawing/2014/main" xmlns="" id="{F7D8B1BD-D1A2-44D6-8F5B-C11C0099E251}"/>
                </a:ext>
              </a:extLst>
            </p:cNvPr>
            <p:cNvSpPr/>
            <p:nvPr/>
          </p:nvSpPr>
          <p:spPr>
            <a:xfrm rot="19800000">
              <a:off x="6929297" y="3541321"/>
              <a:ext cx="1543866" cy="2313066"/>
            </a:xfrm>
            <a:custGeom>
              <a:avLst/>
              <a:gdLst>
                <a:gd name="connsiteX0" fmla="*/ 444773 w 1543866"/>
                <a:gd name="connsiteY0" fmla="*/ 0 h 2313066"/>
                <a:gd name="connsiteX1" fmla="*/ 1543866 w 1543866"/>
                <a:gd name="connsiteY1" fmla="*/ 1903686 h 2313066"/>
                <a:gd name="connsiteX2" fmla="*/ 1358205 w 1543866"/>
                <a:gd name="connsiteY2" fmla="*/ 2005420 h 2313066"/>
                <a:gd name="connsiteX3" fmla="*/ 229151 w 1543866"/>
                <a:gd name="connsiteY3" fmla="*/ 2307949 h 2313066"/>
                <a:gd name="connsiteX4" fmla="*/ 0 w 1543866"/>
                <a:gd name="connsiteY4" fmla="*/ 2313066 h 2313066"/>
                <a:gd name="connsiteX5" fmla="*/ 0 w 1543866"/>
                <a:gd name="connsiteY5" fmla="*/ 114028 h 2313066"/>
                <a:gd name="connsiteX6" fmla="*/ 76249 w 1543866"/>
                <a:gd name="connsiteY6" fmla="*/ 116034 h 2313066"/>
                <a:gd name="connsiteX7" fmla="*/ 394664 w 1543866"/>
                <a:gd name="connsiteY7" fmla="*/ 30715 h 2313066"/>
                <a:gd name="connsiteX8" fmla="*/ 444773 w 1543866"/>
                <a:gd name="connsiteY8" fmla="*/ 0 h 23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866" h="2313066">
                  <a:moveTo>
                    <a:pt x="444773" y="0"/>
                  </a:moveTo>
                  <a:lnTo>
                    <a:pt x="1543866" y="1903686"/>
                  </a:lnTo>
                  <a:lnTo>
                    <a:pt x="1358205" y="2005420"/>
                  </a:lnTo>
                  <a:cubicBezTo>
                    <a:pt x="1004919" y="2177405"/>
                    <a:pt x="621097" y="2280250"/>
                    <a:pt x="229151" y="2307949"/>
                  </a:cubicBezTo>
                  <a:lnTo>
                    <a:pt x="0" y="2313066"/>
                  </a:lnTo>
                  <a:lnTo>
                    <a:pt x="0" y="114028"/>
                  </a:lnTo>
                  <a:lnTo>
                    <a:pt x="76249" y="116034"/>
                  </a:lnTo>
                  <a:cubicBezTo>
                    <a:pt x="186786" y="108223"/>
                    <a:pt x="295031" y="79218"/>
                    <a:pt x="394664" y="30715"/>
                  </a:cubicBezTo>
                  <a:lnTo>
                    <a:pt x="444773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5" name="Segment 4">
              <a:extLst>
                <a:ext uri="{FF2B5EF4-FFF2-40B4-BE49-F238E27FC236}">
                  <a16:creationId xmlns:a16="http://schemas.microsoft.com/office/drawing/2014/main" xmlns="" id="{1E13AAAA-A35D-4E13-A1CF-66F77CBEDFA4}"/>
                </a:ext>
              </a:extLst>
            </p:cNvPr>
            <p:cNvSpPr/>
            <p:nvPr/>
          </p:nvSpPr>
          <p:spPr>
            <a:xfrm rot="19800000">
              <a:off x="7091699" y="2887148"/>
              <a:ext cx="2216506" cy="2212380"/>
            </a:xfrm>
            <a:custGeom>
              <a:avLst/>
              <a:gdLst>
                <a:gd name="connsiteX0" fmla="*/ 313753 w 2216506"/>
                <a:gd name="connsiteY0" fmla="*/ 0 h 2212380"/>
                <a:gd name="connsiteX1" fmla="*/ 2216506 w 2216506"/>
                <a:gd name="connsiteY1" fmla="*/ 1098555 h 2212380"/>
                <a:gd name="connsiteX2" fmla="*/ 2136202 w 2216506"/>
                <a:gd name="connsiteY2" fmla="*/ 1229862 h 2212380"/>
                <a:gd name="connsiteX3" fmla="*/ 1169250 w 2216506"/>
                <a:gd name="connsiteY3" fmla="*/ 2173985 h 2212380"/>
                <a:gd name="connsiteX4" fmla="*/ 1099181 w 2216506"/>
                <a:gd name="connsiteY4" fmla="*/ 2212380 h 2212380"/>
                <a:gd name="connsiteX5" fmla="*/ 0 w 2216506"/>
                <a:gd name="connsiteY5" fmla="*/ 308542 h 2212380"/>
                <a:gd name="connsiteX6" fmla="*/ 89023 w 2216506"/>
                <a:gd name="connsiteY6" fmla="*/ 253972 h 2212380"/>
                <a:gd name="connsiteX7" fmla="*/ 267735 w 2216506"/>
                <a:gd name="connsiteY7" fmla="*/ 71159 h 2212380"/>
                <a:gd name="connsiteX8" fmla="*/ 313753 w 2216506"/>
                <a:gd name="connsiteY8" fmla="*/ 0 h 22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06" h="2212380">
                  <a:moveTo>
                    <a:pt x="313753" y="0"/>
                  </a:moveTo>
                  <a:lnTo>
                    <a:pt x="2216506" y="1098555"/>
                  </a:lnTo>
                  <a:lnTo>
                    <a:pt x="2136202" y="1229862"/>
                  </a:lnTo>
                  <a:cubicBezTo>
                    <a:pt x="1880899" y="1624475"/>
                    <a:pt x="1547943" y="1942033"/>
                    <a:pt x="1169250" y="2173985"/>
                  </a:cubicBezTo>
                  <a:lnTo>
                    <a:pt x="1099181" y="2212380"/>
                  </a:lnTo>
                  <a:lnTo>
                    <a:pt x="0" y="308542"/>
                  </a:lnTo>
                  <a:lnTo>
                    <a:pt x="89023" y="253972"/>
                  </a:lnTo>
                  <a:cubicBezTo>
                    <a:pt x="156104" y="203288"/>
                    <a:pt x="216564" y="142112"/>
                    <a:pt x="267735" y="71159"/>
                  </a:cubicBezTo>
                  <a:lnTo>
                    <a:pt x="313753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6" name="Segment 3">
              <a:extLst>
                <a:ext uri="{FF2B5EF4-FFF2-40B4-BE49-F238E27FC236}">
                  <a16:creationId xmlns:a16="http://schemas.microsoft.com/office/drawing/2014/main" xmlns="" id="{B16D7BB5-F9F8-41DF-B0FD-B8AD17EAB60E}"/>
                </a:ext>
              </a:extLst>
            </p:cNvPr>
            <p:cNvSpPr/>
            <p:nvPr/>
          </p:nvSpPr>
          <p:spPr>
            <a:xfrm rot="19800000">
              <a:off x="6970628" y="2373957"/>
              <a:ext cx="2312118" cy="1530902"/>
            </a:xfrm>
            <a:custGeom>
              <a:avLst/>
              <a:gdLst>
                <a:gd name="connsiteX0" fmla="*/ 2310263 w 2312118"/>
                <a:gd name="connsiteY0" fmla="*/ 0 h 1530902"/>
                <a:gd name="connsiteX1" fmla="*/ 2312118 w 2312118"/>
                <a:gd name="connsiteY1" fmla="*/ 83073 h 1530902"/>
                <a:gd name="connsiteX2" fmla="*/ 1902674 w 2312118"/>
                <a:gd name="connsiteY2" fmla="*/ 1530902 h 1530902"/>
                <a:gd name="connsiteX3" fmla="*/ 0 w 2312118"/>
                <a:gd name="connsiteY3" fmla="*/ 432392 h 1530902"/>
                <a:gd name="connsiteX4" fmla="*/ 109224 w 2312118"/>
                <a:gd name="connsiteY4" fmla="*/ 107576 h 1530902"/>
                <a:gd name="connsiteX5" fmla="*/ 112056 w 2312118"/>
                <a:gd name="connsiteY5" fmla="*/ 0 h 1530902"/>
                <a:gd name="connsiteX6" fmla="*/ 2310263 w 2312118"/>
                <a:gd name="connsiteY6" fmla="*/ 0 h 15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118" h="1530902">
                  <a:moveTo>
                    <a:pt x="2310263" y="0"/>
                  </a:moveTo>
                  <a:lnTo>
                    <a:pt x="2312118" y="83073"/>
                  </a:lnTo>
                  <a:cubicBezTo>
                    <a:pt x="2299307" y="576334"/>
                    <a:pt x="2166736" y="1073534"/>
                    <a:pt x="1902674" y="1530902"/>
                  </a:cubicBezTo>
                  <a:lnTo>
                    <a:pt x="0" y="432392"/>
                  </a:lnTo>
                  <a:cubicBezTo>
                    <a:pt x="59577" y="329203"/>
                    <a:pt x="95420" y="218824"/>
                    <a:pt x="109224" y="107576"/>
                  </a:cubicBezTo>
                  <a:lnTo>
                    <a:pt x="112056" y="0"/>
                  </a:lnTo>
                  <a:lnTo>
                    <a:pt x="231026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7" name="Segment 2">
              <a:extLst>
                <a:ext uri="{FF2B5EF4-FFF2-40B4-BE49-F238E27FC236}">
                  <a16:creationId xmlns:a16="http://schemas.microsoft.com/office/drawing/2014/main" xmlns="" id="{FA06254C-FD79-484E-A891-DEDBB1E55C96}"/>
                </a:ext>
              </a:extLst>
            </p:cNvPr>
            <p:cNvSpPr/>
            <p:nvPr/>
          </p:nvSpPr>
          <p:spPr>
            <a:xfrm rot="19800000">
              <a:off x="6213111" y="1062999"/>
              <a:ext cx="2305260" cy="1510854"/>
            </a:xfrm>
            <a:custGeom>
              <a:avLst/>
              <a:gdLst>
                <a:gd name="connsiteX0" fmla="*/ 1903094 w 2305260"/>
                <a:gd name="connsiteY0" fmla="*/ 0 h 1510854"/>
                <a:gd name="connsiteX1" fmla="*/ 1998076 w 2305260"/>
                <a:gd name="connsiteY1" fmla="*/ 173339 h 1510854"/>
                <a:gd name="connsiteX2" fmla="*/ 2300605 w 2305260"/>
                <a:gd name="connsiteY2" fmla="*/ 1302394 h 1510854"/>
                <a:gd name="connsiteX3" fmla="*/ 2305260 w 2305260"/>
                <a:gd name="connsiteY3" fmla="*/ 1510854 h 1510854"/>
                <a:gd name="connsiteX4" fmla="*/ 107228 w 2305260"/>
                <a:gd name="connsiteY4" fmla="*/ 1510854 h 1510854"/>
                <a:gd name="connsiteX5" fmla="*/ 108690 w 2305260"/>
                <a:gd name="connsiteY5" fmla="*/ 1455295 h 1510854"/>
                <a:gd name="connsiteX6" fmla="*/ 23371 w 2305260"/>
                <a:gd name="connsiteY6" fmla="*/ 1136880 h 1510854"/>
                <a:gd name="connsiteX7" fmla="*/ 0 w 2305260"/>
                <a:gd name="connsiteY7" fmla="*/ 1098752 h 1510854"/>
                <a:gd name="connsiteX8" fmla="*/ 1903094 w 2305260"/>
                <a:gd name="connsiteY8" fmla="*/ 0 h 151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260" h="1510854">
                  <a:moveTo>
                    <a:pt x="1903094" y="0"/>
                  </a:moveTo>
                  <a:lnTo>
                    <a:pt x="1998076" y="173339"/>
                  </a:lnTo>
                  <a:cubicBezTo>
                    <a:pt x="2170061" y="526625"/>
                    <a:pt x="2272905" y="910447"/>
                    <a:pt x="2300605" y="1302394"/>
                  </a:cubicBezTo>
                  <a:lnTo>
                    <a:pt x="2305260" y="1510854"/>
                  </a:lnTo>
                  <a:lnTo>
                    <a:pt x="107228" y="1510854"/>
                  </a:lnTo>
                  <a:lnTo>
                    <a:pt x="108690" y="1455295"/>
                  </a:lnTo>
                  <a:cubicBezTo>
                    <a:pt x="100879" y="1344759"/>
                    <a:pt x="71874" y="1236513"/>
                    <a:pt x="23371" y="1136880"/>
                  </a:cubicBezTo>
                  <a:lnTo>
                    <a:pt x="0" y="1098752"/>
                  </a:lnTo>
                  <a:lnTo>
                    <a:pt x="190309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8" name="Segment 1">
              <a:extLst>
                <a:ext uri="{FF2B5EF4-FFF2-40B4-BE49-F238E27FC236}">
                  <a16:creationId xmlns:a16="http://schemas.microsoft.com/office/drawing/2014/main" xmlns="" id="{CA9536F3-A9E2-471A-859F-8624299EC139}"/>
                </a:ext>
              </a:extLst>
            </p:cNvPr>
            <p:cNvSpPr/>
            <p:nvPr/>
          </p:nvSpPr>
          <p:spPr>
            <a:xfrm rot="19800000">
              <a:off x="5553398" y="213310"/>
              <a:ext cx="2222159" cy="2230365"/>
            </a:xfrm>
            <a:custGeom>
              <a:avLst/>
              <a:gdLst>
                <a:gd name="connsiteX0" fmla="*/ 1098510 w 2222159"/>
                <a:gd name="connsiteY0" fmla="*/ 0 h 2230365"/>
                <a:gd name="connsiteX1" fmla="*/ 2177012 w 2222159"/>
                <a:gd name="connsiteY1" fmla="*/ 1049135 h 2230365"/>
                <a:gd name="connsiteX2" fmla="*/ 2222159 w 2222159"/>
                <a:gd name="connsiteY2" fmla="*/ 1131525 h 2230365"/>
                <a:gd name="connsiteX3" fmla="*/ 318913 w 2222159"/>
                <a:gd name="connsiteY3" fmla="*/ 2230365 h 2230365"/>
                <a:gd name="connsiteX4" fmla="*/ 256999 w 2222159"/>
                <a:gd name="connsiteY4" fmla="*/ 2129361 h 2230365"/>
                <a:gd name="connsiteX5" fmla="*/ 0 w 2222159"/>
                <a:gd name="connsiteY5" fmla="*/ 1902674 h 2230365"/>
                <a:gd name="connsiteX6" fmla="*/ 1098510 w 2222159"/>
                <a:gd name="connsiteY6" fmla="*/ 0 h 22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9" h="2230365">
                  <a:moveTo>
                    <a:pt x="1098510" y="0"/>
                  </a:moveTo>
                  <a:cubicBezTo>
                    <a:pt x="1555877" y="264061"/>
                    <a:pt x="1919287" y="628363"/>
                    <a:pt x="2177012" y="1049135"/>
                  </a:cubicBezTo>
                  <a:lnTo>
                    <a:pt x="2222159" y="1131525"/>
                  </a:lnTo>
                  <a:lnTo>
                    <a:pt x="318913" y="2230365"/>
                  </a:lnTo>
                  <a:lnTo>
                    <a:pt x="256999" y="2129361"/>
                  </a:lnTo>
                  <a:cubicBezTo>
                    <a:pt x="189420" y="2039920"/>
                    <a:pt x="103190" y="1962251"/>
                    <a:pt x="0" y="1902674"/>
                  </a:cubicBezTo>
                  <a:lnTo>
                    <a:pt x="10985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9" name="Segment 12 Text">
              <a:extLst>
                <a:ext uri="{FF2B5EF4-FFF2-40B4-BE49-F238E27FC236}">
                  <a16:creationId xmlns:a16="http://schemas.microsoft.com/office/drawing/2014/main" xmlns="" id="{4B1DDD7E-8BDB-4D1F-BB9A-3D9CEE23754C}"/>
                </a:ext>
              </a:extLst>
            </p:cNvPr>
            <p:cNvSpPr/>
            <p:nvPr/>
          </p:nvSpPr>
          <p:spPr>
            <a:xfrm rot="15094825">
              <a:off x="4463267" y="114444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0" name="Segment 11 Text">
              <a:extLst>
                <a:ext uri="{FF2B5EF4-FFF2-40B4-BE49-F238E27FC236}">
                  <a16:creationId xmlns:a16="http://schemas.microsoft.com/office/drawing/2014/main" xmlns="" id="{FEA8BDF8-7D2E-44E1-88E7-8E5918C791FA}"/>
                </a:ext>
              </a:extLst>
            </p:cNvPr>
            <p:cNvSpPr/>
            <p:nvPr/>
          </p:nvSpPr>
          <p:spPr>
            <a:xfrm rot="13372475">
              <a:off x="3598843" y="169167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Segment 10 Text">
              <a:extLst>
                <a:ext uri="{FF2B5EF4-FFF2-40B4-BE49-F238E27FC236}">
                  <a16:creationId xmlns:a16="http://schemas.microsoft.com/office/drawing/2014/main" xmlns="" id="{5ED905A6-A039-4FD3-ADF7-ADEA4B3BBD50}"/>
                </a:ext>
              </a:extLst>
            </p:cNvPr>
            <p:cNvSpPr/>
            <p:nvPr/>
          </p:nvSpPr>
          <p:spPr>
            <a:xfrm rot="11488962">
              <a:off x="3137292" y="256650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52" name="Segment 9 Text">
              <a:extLst>
                <a:ext uri="{FF2B5EF4-FFF2-40B4-BE49-F238E27FC236}">
                  <a16:creationId xmlns:a16="http://schemas.microsoft.com/office/drawing/2014/main" xmlns="" id="{EE63C8E8-E688-445E-B50A-1A9C690DE77D}"/>
                </a:ext>
              </a:extLst>
            </p:cNvPr>
            <p:cNvSpPr/>
            <p:nvPr/>
          </p:nvSpPr>
          <p:spPr>
            <a:xfrm rot="9928268">
              <a:off x="3174221" y="357095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3" name="Segment 8 Text">
              <a:extLst>
                <a:ext uri="{FF2B5EF4-FFF2-40B4-BE49-F238E27FC236}">
                  <a16:creationId xmlns:a16="http://schemas.microsoft.com/office/drawing/2014/main" xmlns="" id="{10687200-51C0-4CEF-8623-B947CA41F204}"/>
                </a:ext>
              </a:extLst>
            </p:cNvPr>
            <p:cNvSpPr/>
            <p:nvPr/>
          </p:nvSpPr>
          <p:spPr>
            <a:xfrm rot="8011487">
              <a:off x="3668031" y="443066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4" name="Segment 7 Text">
              <a:extLst>
                <a:ext uri="{FF2B5EF4-FFF2-40B4-BE49-F238E27FC236}">
                  <a16:creationId xmlns:a16="http://schemas.microsoft.com/office/drawing/2014/main" xmlns="" id="{EBFF6283-2405-4BAB-A2A8-60CAA1B058EB}"/>
                </a:ext>
              </a:extLst>
            </p:cNvPr>
            <p:cNvSpPr/>
            <p:nvPr/>
          </p:nvSpPr>
          <p:spPr>
            <a:xfrm rot="6200893">
              <a:off x="4544228" y="492674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55" name="Segment 6 Text">
              <a:extLst>
                <a:ext uri="{FF2B5EF4-FFF2-40B4-BE49-F238E27FC236}">
                  <a16:creationId xmlns:a16="http://schemas.microsoft.com/office/drawing/2014/main" xmlns="" id="{490C904E-25FA-4B67-AEC5-B2F8136DA55F}"/>
                </a:ext>
              </a:extLst>
            </p:cNvPr>
            <p:cNvSpPr/>
            <p:nvPr/>
          </p:nvSpPr>
          <p:spPr>
            <a:xfrm rot="4481382">
              <a:off x="5514398" y="488631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Segment 5 Text">
              <a:extLst>
                <a:ext uri="{FF2B5EF4-FFF2-40B4-BE49-F238E27FC236}">
                  <a16:creationId xmlns:a16="http://schemas.microsoft.com/office/drawing/2014/main" xmlns="" id="{04E07933-07DC-4A50-AF94-68CEDCF07656}"/>
                </a:ext>
              </a:extLst>
            </p:cNvPr>
            <p:cNvSpPr/>
            <p:nvPr/>
          </p:nvSpPr>
          <p:spPr>
            <a:xfrm rot="2699573">
              <a:off x="6396327" y="440156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xmlns="" id="{1F77009D-9539-410E-B129-9A03AF091CD7}"/>
                </a:ext>
              </a:extLst>
            </p:cNvPr>
            <p:cNvSpPr/>
            <p:nvPr/>
          </p:nvSpPr>
          <p:spPr>
            <a:xfrm rot="906046">
              <a:off x="6916382" y="35313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xmlns="" id="{9C761F5C-8CD0-4888-B71F-ABB96AA6C077}"/>
                </a:ext>
              </a:extLst>
            </p:cNvPr>
            <p:cNvSpPr/>
            <p:nvPr/>
          </p:nvSpPr>
          <p:spPr>
            <a:xfrm rot="20849754">
              <a:off x="6922781" y="253745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xmlns="" id="{D48B315C-714E-4DFD-ACB0-3F7A1DA7042C}"/>
                </a:ext>
              </a:extLst>
            </p:cNvPr>
            <p:cNvSpPr/>
            <p:nvPr/>
          </p:nvSpPr>
          <p:spPr>
            <a:xfrm rot="18962840">
              <a:off x="6404623" y="163252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xmlns="" id="{3F4B9156-2086-4D8C-A68F-CEA5507DD04F}"/>
                </a:ext>
              </a:extLst>
            </p:cNvPr>
            <p:cNvSpPr/>
            <p:nvPr/>
          </p:nvSpPr>
          <p:spPr>
            <a:xfrm rot="17067617">
              <a:off x="5510755" y="110567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xmlns="" id="{5A4AE164-BDC2-4C05-9DBE-540CC6E78467}"/>
              </a:ext>
            </a:extLst>
          </p:cNvPr>
          <p:cNvGrpSpPr/>
          <p:nvPr/>
        </p:nvGrpSpPr>
        <p:grpSpPr>
          <a:xfrm>
            <a:off x="3897000" y="1896750"/>
            <a:ext cx="1350000" cy="1350000"/>
            <a:chOff x="5196000" y="2529000"/>
            <a:chExt cx="1800000" cy="1800000"/>
          </a:xfrm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xmlns="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xmlns="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xmlns="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tx1"/>
                </a:solidFill>
              </a:endParaRPr>
            </a:p>
          </p:txBody>
        </p:sp>
      </p:grpSp>
      <p:sp>
        <p:nvSpPr>
          <p:cNvPr id="34" name="Marker">
            <a:extLst>
              <a:ext uri="{FF2B5EF4-FFF2-40B4-BE49-F238E27FC236}">
                <a16:creationId xmlns:a16="http://schemas.microsoft.com/office/drawing/2014/main" xmlns="" id="{A7B16688-256D-4D3D-BCA2-9CD3DE1E0372}"/>
              </a:ext>
            </a:extLst>
          </p:cNvPr>
          <p:cNvSpPr/>
          <p:nvPr/>
        </p:nvSpPr>
        <p:spPr>
          <a:xfrm rot="10800000">
            <a:off x="4305905" y="-1649"/>
            <a:ext cx="540000" cy="54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12588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0"/>
            <a:ext cx="665678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SING WITH ME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487882" y="2822746"/>
            <a:ext cx="1315200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REVIEW</a:t>
            </a:r>
            <a:endParaRPr lang="en" sz="1800" b="1" dirty="0">
              <a:solidFill>
                <a:srgbClr val="0070C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154373" y="2844366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PRACTICE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5820864" y="2842631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LET’S PLAY</a:t>
            </a:r>
            <a:endParaRPr sz="1800" b="1" dirty="0">
              <a:solidFill>
                <a:srgbClr val="00B05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62"/>
          <p:cNvSpPr/>
          <p:nvPr/>
        </p:nvSpPr>
        <p:spPr>
          <a:xfrm>
            <a:off x="6133325" y="1679790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62"/>
          <p:cNvSpPr/>
          <p:nvPr/>
        </p:nvSpPr>
        <p:spPr>
          <a:xfrm>
            <a:off x="4340932" y="1679790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605332" y="165922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4500041" y="188377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2790743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1" name="Google Shape;1251;p62"/>
          <p:cNvSpPr txBox="1"/>
          <p:nvPr/>
        </p:nvSpPr>
        <p:spPr>
          <a:xfrm>
            <a:off x="6336884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" name="Google Shape;1245;p62">
            <a:extLst>
              <a:ext uri="{FF2B5EF4-FFF2-40B4-BE49-F238E27FC236}">
                <a16:creationId xmlns:a16="http://schemas.microsoft.com/office/drawing/2014/main" xmlns="" id="{D167980D-DD7F-40E9-9DE8-664D58E0EC18}"/>
              </a:ext>
            </a:extLst>
          </p:cNvPr>
          <p:cNvSpPr/>
          <p:nvPr/>
        </p:nvSpPr>
        <p:spPr>
          <a:xfrm>
            <a:off x="7995759" y="1681051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1251;p62">
            <a:extLst>
              <a:ext uri="{FF2B5EF4-FFF2-40B4-BE49-F238E27FC236}">
                <a16:creationId xmlns:a16="http://schemas.microsoft.com/office/drawing/2014/main" xmlns="" id="{CF1AAF09-94D6-45A5-866B-5F6C9B6603F7}"/>
              </a:ext>
            </a:extLst>
          </p:cNvPr>
          <p:cNvSpPr txBox="1"/>
          <p:nvPr/>
        </p:nvSpPr>
        <p:spPr>
          <a:xfrm>
            <a:off x="8210951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" name="Google Shape;1242;p62">
            <a:extLst>
              <a:ext uri="{FF2B5EF4-FFF2-40B4-BE49-F238E27FC236}">
                <a16:creationId xmlns:a16="http://schemas.microsoft.com/office/drawing/2014/main" xmlns="" id="{81AAC763-DD0E-49D4-B229-78DE04B92A60}"/>
              </a:ext>
            </a:extLst>
          </p:cNvPr>
          <p:cNvSpPr txBox="1"/>
          <p:nvPr/>
        </p:nvSpPr>
        <p:spPr>
          <a:xfrm>
            <a:off x="7632295" y="2857914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660066"/>
                </a:solidFill>
                <a:latin typeface="Pangolin"/>
                <a:ea typeface="Pangolin"/>
                <a:cs typeface="Pangolin"/>
                <a:sym typeface="Pangolin"/>
              </a:rPr>
              <a:t>FUN TIME</a:t>
            </a:r>
            <a:endParaRPr sz="1800" b="1" dirty="0">
              <a:solidFill>
                <a:srgbClr val="66006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xmlns="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xmlns="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S</a:t>
            </a:r>
            <a:r>
              <a:rPr lang="en" sz="6000" dirty="0"/>
              <a:t>ING with ME</a:t>
            </a:r>
            <a:endParaRPr sz="6000" dirty="0"/>
          </a:p>
        </p:txBody>
      </p:sp>
      <p:pic>
        <p:nvPicPr>
          <p:cNvPr id="14" name="Picture 2" descr="C:\Users\Windows\Desktop\unnamed.gif">
            <a:extLst>
              <a:ext uri="{FF2B5EF4-FFF2-40B4-BE49-F238E27FC236}">
                <a16:creationId xmlns:a16="http://schemas.microsoft.com/office/drawing/2014/main" xmlns="" id="{5759DDAC-34FB-458B-B77F-D2694E056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500" y="459864"/>
            <a:ext cx="1970224" cy="2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73"/>
          <p:cNvGrpSpPr/>
          <p:nvPr/>
        </p:nvGrpSpPr>
        <p:grpSpPr>
          <a:xfrm>
            <a:off x="1839251" y="815122"/>
            <a:ext cx="5251267" cy="4096512"/>
            <a:chOff x="2144600" y="1557475"/>
            <a:chExt cx="3330800" cy="2596750"/>
          </a:xfrm>
        </p:grpSpPr>
        <p:sp>
          <p:nvSpPr>
            <p:cNvPr id="1735" name="Google Shape;1735;p73"/>
            <p:cNvSpPr/>
            <p:nvPr/>
          </p:nvSpPr>
          <p:spPr>
            <a:xfrm>
              <a:off x="2144600" y="1557475"/>
              <a:ext cx="3330800" cy="2596750"/>
            </a:xfrm>
            <a:custGeom>
              <a:avLst/>
              <a:gdLst/>
              <a:ahLst/>
              <a:cxnLst/>
              <a:rect l="l" t="t" r="r" b="b"/>
              <a:pathLst>
                <a:path w="133232" h="103870" extrusionOk="0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3678425" y="3558900"/>
              <a:ext cx="263150" cy="79800"/>
            </a:xfrm>
            <a:custGeom>
              <a:avLst/>
              <a:gdLst/>
              <a:ahLst/>
              <a:cxnLst/>
              <a:rect l="l" t="t" r="r" b="b"/>
              <a:pathLst>
                <a:path w="10526" h="3192" extrusionOk="0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2" descr="C:\Users\Windows\Desktop\unnamed.gif">
            <a:extLst>
              <a:ext uri="{FF2B5EF4-FFF2-40B4-BE49-F238E27FC236}">
                <a16:creationId xmlns:a16="http://schemas.microsoft.com/office/drawing/2014/main" xmlns="" id="{6DAF6AD7-4F86-4EC7-8EBA-727E7C1A2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709" y="939157"/>
            <a:ext cx="1970224" cy="2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C8EB5-C494-4053-B96A-0B6A92FE5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436" y="1123404"/>
            <a:ext cx="5193082" cy="27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REVIEW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xmlns="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xmlns="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EFB3F-017D-43EB-8203-A6DA946FA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29" y="2645826"/>
            <a:ext cx="2300067" cy="214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C4F8E-C118-456B-A0AE-8116EF73B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615" y="2345367"/>
            <a:ext cx="2113933" cy="3051346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xmlns="" id="{5F43DEAE-F222-4EB8-BBB1-431DB8E4BBD7}"/>
              </a:ext>
            </a:extLst>
          </p:cNvPr>
          <p:cNvSpPr/>
          <p:nvPr/>
        </p:nvSpPr>
        <p:spPr>
          <a:xfrm>
            <a:off x="871146" y="1131013"/>
            <a:ext cx="2212946" cy="995621"/>
          </a:xfrm>
          <a:prstGeom prst="wedgeRoundRectCallout">
            <a:avLst>
              <a:gd name="adj1" fmla="val -34740"/>
              <a:gd name="adj2" fmla="val 8852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Hello!</a:t>
            </a: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xmlns="" id="{FCC606E0-7E97-416E-BDAF-C846F4AC3E45}"/>
              </a:ext>
            </a:extLst>
          </p:cNvPr>
          <p:cNvSpPr/>
          <p:nvPr/>
        </p:nvSpPr>
        <p:spPr>
          <a:xfrm>
            <a:off x="5270872" y="1847557"/>
            <a:ext cx="2212946" cy="995621"/>
          </a:xfrm>
          <a:prstGeom prst="wedgeRoundRectCallout">
            <a:avLst>
              <a:gd name="adj1" fmla="val 38692"/>
              <a:gd name="adj2" fmla="val 7540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Hi!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xmlns="" id="{84DE9F4C-3F93-4E11-8BD5-18E04347510F}"/>
              </a:ext>
            </a:extLst>
          </p:cNvPr>
          <p:cNvSpPr/>
          <p:nvPr/>
        </p:nvSpPr>
        <p:spPr>
          <a:xfrm>
            <a:off x="163274" y="101683"/>
            <a:ext cx="5841635" cy="1527140"/>
          </a:xfrm>
          <a:prstGeom prst="wedgeRoundRectCallout">
            <a:avLst>
              <a:gd name="adj1" fmla="val -34445"/>
              <a:gd name="adj2" fmla="val 11874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I’m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Nam.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DF45677C-F27A-42CD-8925-1A12AAA251DC}"/>
              </a:ext>
            </a:extLst>
          </p:cNvPr>
          <p:cNvSpPr/>
          <p:nvPr/>
        </p:nvSpPr>
        <p:spPr>
          <a:xfrm>
            <a:off x="2320078" y="1826467"/>
            <a:ext cx="5170726" cy="1230964"/>
          </a:xfrm>
          <a:prstGeom prst="wedgeRoundRectCallout">
            <a:avLst>
              <a:gd name="adj1" fmla="val 45774"/>
              <a:gd name="adj2" fmla="val 6431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name’s Lucy.</a:t>
            </a:r>
          </a:p>
        </p:txBody>
      </p:sp>
    </p:spTree>
    <p:extLst>
      <p:ext uri="{BB962C8B-B14F-4D97-AF65-F5344CB8AC3E}">
        <p14:creationId xmlns:p14="http://schemas.microsoft.com/office/powerpoint/2010/main" val="5999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EFB3F-017D-43EB-8203-A6DA946FA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88" y="2194297"/>
            <a:ext cx="2271932" cy="2121242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xmlns="" id="{84DE9F4C-3F93-4E11-8BD5-18E04347510F}"/>
              </a:ext>
            </a:extLst>
          </p:cNvPr>
          <p:cNvSpPr/>
          <p:nvPr/>
        </p:nvSpPr>
        <p:spPr>
          <a:xfrm>
            <a:off x="122842" y="90539"/>
            <a:ext cx="5841635" cy="1527140"/>
          </a:xfrm>
          <a:prstGeom prst="wedgeRoundRectCallout">
            <a:avLst>
              <a:gd name="adj1" fmla="val -34332"/>
              <a:gd name="adj2" fmla="val 816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Nam.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What’s your name?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DF45677C-F27A-42CD-8925-1A12AAA251DC}"/>
              </a:ext>
            </a:extLst>
          </p:cNvPr>
          <p:cNvSpPr/>
          <p:nvPr/>
        </p:nvSpPr>
        <p:spPr>
          <a:xfrm>
            <a:off x="1972043" y="3640215"/>
            <a:ext cx="5170726" cy="1230964"/>
          </a:xfrm>
          <a:prstGeom prst="wedgeRoundRectCallout">
            <a:avLst>
              <a:gd name="adj1" fmla="val 45774"/>
              <a:gd name="adj2" fmla="val 6431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 name’s …….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F75D1F-28AC-4171-91CF-ABAC8C73B0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0443" flipH="1">
            <a:off x="7263649" y="2390351"/>
            <a:ext cx="1805484" cy="26272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CCEDB0C-ED87-4FBD-82BE-E75F1CAFABB1}"/>
              </a:ext>
            </a:extLst>
          </p:cNvPr>
          <p:cNvSpPr/>
          <p:nvPr/>
        </p:nvSpPr>
        <p:spPr>
          <a:xfrm>
            <a:off x="5476087" y="3686848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Mai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747C95-3ED5-4C66-B898-A98A15C928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769" y="2292348"/>
            <a:ext cx="2077384" cy="2788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571F56-633D-4F0B-AA41-5A65FAD84DFB}"/>
              </a:ext>
            </a:extLst>
          </p:cNvPr>
          <p:cNvSpPr/>
          <p:nvPr/>
        </p:nvSpPr>
        <p:spPr>
          <a:xfrm>
            <a:off x="5530589" y="3686848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21726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6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3;p69">
            <a:extLst>
              <a:ext uri="{FF2B5EF4-FFF2-40B4-BE49-F238E27FC236}">
                <a16:creationId xmlns:a16="http://schemas.microsoft.com/office/drawing/2014/main" xmlns="" id="{B7C4D89F-330C-45C1-9111-CD8B4833D5AF}"/>
              </a:ext>
            </a:extLst>
          </p:cNvPr>
          <p:cNvSpPr/>
          <p:nvPr/>
        </p:nvSpPr>
        <p:spPr>
          <a:xfrm>
            <a:off x="6054166" y="1873961"/>
            <a:ext cx="3030841" cy="3114568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dirty="0" smtClean="0">
                <a:latin typeface="#9Slide03 Nexa Bold" panose="02000000000000000000" pitchFamily="2" charset="0"/>
              </a:rPr>
              <a:t>Work </a:t>
            </a:r>
            <a:r>
              <a:rPr lang="en-US" dirty="0" err="1" smtClean="0">
                <a:latin typeface="#9Slide03 Nexa Bold" panose="02000000000000000000" pitchFamily="2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Nexa Bold" panose="02000000000000000000" pitchFamily="2" charset="0"/>
                <a:sym typeface="Arial"/>
              </a:rPr>
              <a:t>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Nexa Bold" panose="02000000000000000000" pitchFamily="2" charset="0"/>
                <a:sym typeface="Arial"/>
              </a:rPr>
              <a:t>pairs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Nexa Bold" panose="02000000000000000000" pitchFamily="2" charset="0"/>
                <a:sym typeface="Arial"/>
              </a:rPr>
              <a:t>, ask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Nexa Bold" panose="02000000000000000000" pitchFamily="2" charset="0"/>
                <a:sym typeface="Arial"/>
              </a:rPr>
              <a:t> and answer about names, using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Nexa Bold" panose="02000000000000000000" pitchFamily="2" charset="0"/>
                <a:sym typeface="Arial"/>
              </a:rPr>
              <a:t> the model sentences.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Nexa Bold" panose="02000000000000000000" pitchFamily="2" charset="0"/>
              <a:sym typeface="Arial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Nexa Bold" panose="02000000000000000000" pitchFamily="2" charset="0"/>
              <a:sym typeface="Arial"/>
            </a:endParaRPr>
          </a:p>
        </p:txBody>
      </p:sp>
      <p:pic>
        <p:nvPicPr>
          <p:cNvPr id="8" name="Picture 2" descr="Happy Stickmen Holding Puzzle Icons Vector Stock Vector (Royalty Free)  1141703954">
            <a:extLst>
              <a:ext uri="{FF2B5EF4-FFF2-40B4-BE49-F238E27FC236}">
                <a16:creationId xmlns:a16="http://schemas.microsoft.com/office/drawing/2014/main" xmlns="" id="{081BFB7C-70AF-49BB-A634-21228F951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081" y="1873960"/>
            <a:ext cx="5144040" cy="29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7E3B0064-60B3-4C86-BD8D-BA8A48A62A71}"/>
              </a:ext>
            </a:extLst>
          </p:cNvPr>
          <p:cNvSpPr/>
          <p:nvPr/>
        </p:nvSpPr>
        <p:spPr>
          <a:xfrm>
            <a:off x="246730" y="332414"/>
            <a:ext cx="3283950" cy="536478"/>
          </a:xfrm>
          <a:prstGeom prst="wedgeRoundRectCallout">
            <a:avLst>
              <a:gd name="adj1" fmla="val -21037"/>
              <a:gd name="adj2" fmla="val 20794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What’s your name?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xmlns="" id="{2C650CA0-F43F-46E6-A2FC-2780828D15AC}"/>
              </a:ext>
            </a:extLst>
          </p:cNvPr>
          <p:cNvSpPr/>
          <p:nvPr/>
        </p:nvSpPr>
        <p:spPr>
          <a:xfrm>
            <a:off x="4269590" y="684503"/>
            <a:ext cx="3080670" cy="536479"/>
          </a:xfrm>
          <a:prstGeom prst="wedgeRoundRectCallout">
            <a:avLst>
              <a:gd name="adj1" fmla="val -29194"/>
              <a:gd name="adj2" fmla="val 16452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 name’s …….</a:t>
            </a:r>
          </a:p>
        </p:txBody>
      </p:sp>
      <p:sp>
        <p:nvSpPr>
          <p:cNvPr id="11" name="Google Shape;1594;p69">
            <a:extLst>
              <a:ext uri="{FF2B5EF4-FFF2-40B4-BE49-F238E27FC236}">
                <a16:creationId xmlns:a16="http://schemas.microsoft.com/office/drawing/2014/main" xmlns="" id="{E3F4CDDB-017B-41CD-A8D0-6D8503B8B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8121" y="1909540"/>
            <a:ext cx="3397449" cy="63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0000"/>
                </a:solidFill>
              </a:rPr>
              <a:t>Pair work</a:t>
            </a:r>
            <a:endParaRPr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PRACTICE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xmlns="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xmlns="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64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Pangolin</vt:lpstr>
      <vt:lpstr>Coming Soon</vt:lpstr>
      <vt:lpstr>Sport Day</vt:lpstr>
      <vt:lpstr>Comfortaa</vt:lpstr>
      <vt:lpstr>Script MT Bold</vt:lpstr>
      <vt:lpstr>#9Slide03 Nexa Bold</vt:lpstr>
      <vt:lpstr>Delius Swash Caps</vt:lpstr>
      <vt:lpstr>Morning Greetings with Social DIstancing by Slidesgo</vt:lpstr>
      <vt:lpstr>Our names</vt:lpstr>
      <vt:lpstr>TABLE OF CONTENTS</vt:lpstr>
      <vt:lpstr>SING with ME</vt:lpstr>
      <vt:lpstr>PowerPoint Presentation</vt:lpstr>
      <vt:lpstr>REVIEW</vt:lpstr>
      <vt:lpstr>PowerPoint Presentation</vt:lpstr>
      <vt:lpstr>PowerPoint Presentation</vt:lpstr>
      <vt:lpstr>Pair work</vt:lpstr>
      <vt:lpstr>PRACTICE</vt:lpstr>
      <vt:lpstr>ACTIVITY 4</vt:lpstr>
      <vt:lpstr>PowerPoint Presentation</vt:lpstr>
      <vt:lpstr>PowerPoint Presentation</vt:lpstr>
      <vt:lpstr>PowerPoint Presentation</vt:lpstr>
      <vt:lpstr>ACTIVITY 5</vt:lpstr>
      <vt:lpstr>PowerPoint Presentation</vt:lpstr>
      <vt:lpstr>LET’S PLAY</vt:lpstr>
      <vt:lpstr>PowerPoint Presentation</vt:lpstr>
      <vt:lpstr>FUN TIME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2022-07-21T13:29:36Z</dcterms:modified>
</cp:coreProperties>
</file>