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75" r:id="rId4"/>
  </p:sldMasterIdLst>
  <p:notesMasterIdLst>
    <p:notesMasterId r:id="rId23"/>
  </p:notesMasterIdLst>
  <p:sldIdLst>
    <p:sldId id="370" r:id="rId5"/>
    <p:sldId id="264" r:id="rId6"/>
    <p:sldId id="371" r:id="rId7"/>
    <p:sldId id="422" r:id="rId8"/>
    <p:sldId id="373" r:id="rId9"/>
    <p:sldId id="374" r:id="rId10"/>
    <p:sldId id="375" r:id="rId11"/>
    <p:sldId id="376" r:id="rId12"/>
    <p:sldId id="377" r:id="rId13"/>
    <p:sldId id="410" r:id="rId14"/>
    <p:sldId id="257" r:id="rId15"/>
    <p:sldId id="420" r:id="rId16"/>
    <p:sldId id="423" r:id="rId17"/>
    <p:sldId id="414" r:id="rId18"/>
    <p:sldId id="378" r:id="rId19"/>
    <p:sldId id="386" r:id="rId20"/>
    <p:sldId id="421" r:id="rId21"/>
    <p:sldId id="43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4D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891" autoAdjust="0"/>
  </p:normalViewPr>
  <p:slideViewPr>
    <p:cSldViewPr snapToGrid="0">
      <p:cViewPr varScale="1">
        <p:scale>
          <a:sx n="48" d="100"/>
          <a:sy n="48" d="100"/>
        </p:scale>
        <p:origin x="-15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5E04E-0DFB-40CF-B8A3-347459E662B4}" type="datetimeFigureOut">
              <a:rPr lang="en-US" smtClean="0"/>
              <a:t>7/22/2022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3C59-5AF7-48EF-B363-66997768D28E}" type="slidenum">
              <a:rPr lang="en-US" smtClean="0"/>
              <a:t>‹#›</a:t>
            </a:fld>
            <a:endParaRPr lang="en-US"/>
          </a:p>
        </p:txBody>
      </p:sp>
    </p:spTree>
    <p:extLst>
      <p:ext uri="{BB962C8B-B14F-4D97-AF65-F5344CB8AC3E}">
        <p14:creationId xmlns:p14="http://schemas.microsoft.com/office/powerpoint/2010/main" val="348142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calls 5 pupils come to the board and say their hobbies. </a:t>
            </a:r>
          </a:p>
          <a:p>
            <a:r>
              <a:rPr lang="en-US" dirty="0"/>
              <a:t>T asks: What’s your hobby?</a:t>
            </a:r>
          </a:p>
          <a:p>
            <a:r>
              <a:rPr lang="en-US" dirty="0"/>
              <a:t>Pupils answer: It’s…………………../I like………………….</a:t>
            </a:r>
          </a:p>
          <a:p>
            <a:r>
              <a:rPr lang="en-US" dirty="0"/>
              <a:t>-The others will listen and try to remember the hobbies of pupils on the board.</a:t>
            </a:r>
          </a:p>
          <a:p>
            <a:r>
              <a:rPr lang="en-US" dirty="0"/>
              <a:t>- T asks 1 pupil to come to the board and retell the hobbies </a:t>
            </a:r>
          </a:p>
          <a:p>
            <a:pPr algn="l"/>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4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smtClean="0"/>
              <a:t>- T </a:t>
            </a:r>
            <a:r>
              <a:rPr lang="en-US" dirty="0"/>
              <a:t>asks pupils to write their own information and hobbies.</a:t>
            </a:r>
          </a:p>
          <a:p>
            <a:r>
              <a:rPr lang="en-US" dirty="0" smtClean="0"/>
              <a:t>- Pupils </a:t>
            </a:r>
            <a:r>
              <a:rPr lang="en-US" dirty="0"/>
              <a:t>hand in the paper.</a:t>
            </a:r>
          </a:p>
          <a:p>
            <a:r>
              <a:rPr lang="en-US" dirty="0" smtClean="0"/>
              <a:t>- T </a:t>
            </a:r>
            <a:r>
              <a:rPr lang="en-US" dirty="0"/>
              <a:t>will get the 1</a:t>
            </a:r>
            <a:r>
              <a:rPr lang="en-US" baseline="30000" dirty="0"/>
              <a:t>st</a:t>
            </a:r>
            <a:r>
              <a:rPr lang="en-US" dirty="0"/>
              <a:t> pieces of paper to come to the board and give the speaking of that.</a:t>
            </a:r>
          </a:p>
          <a:p>
            <a:r>
              <a:rPr lang="en-US" dirty="0" smtClean="0"/>
              <a:t>- The </a:t>
            </a:r>
            <a:r>
              <a:rPr lang="en-US" dirty="0"/>
              <a:t>pupils will take turn in circle</a:t>
            </a:r>
          </a:p>
          <a:p>
            <a:endParaRPr lang="en-US" dirty="0"/>
          </a:p>
        </p:txBody>
      </p:sp>
      <p:sp>
        <p:nvSpPr>
          <p:cNvPr id="4" name="Chỗ dành sẵn cho Số hiệu Bản chiếu 3"/>
          <p:cNvSpPr>
            <a:spLocks noGrp="1"/>
          </p:cNvSpPr>
          <p:nvPr>
            <p:ph type="sldNum" sz="quarter" idx="5"/>
          </p:nvPr>
        </p:nvSpPr>
        <p:spPr/>
        <p:txBody>
          <a:bodyPr/>
          <a:lstStyle/>
          <a:p>
            <a:fld id="{FBE03C59-5AF7-48EF-B363-66997768D28E}" type="slidenum">
              <a:rPr lang="en-US" smtClean="0"/>
              <a:t>12</a:t>
            </a:fld>
            <a:endParaRPr lang="en-US"/>
          </a:p>
        </p:txBody>
      </p:sp>
    </p:spTree>
    <p:extLst>
      <p:ext uri="{BB962C8B-B14F-4D97-AF65-F5344CB8AC3E}">
        <p14:creationId xmlns:p14="http://schemas.microsoft.com/office/powerpoint/2010/main" val="2065885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smtClean="0"/>
              <a:t>- T </a:t>
            </a:r>
            <a:r>
              <a:rPr lang="en-US" dirty="0"/>
              <a:t>asks pupils to write their own information and hobbies.</a:t>
            </a:r>
          </a:p>
          <a:p>
            <a:r>
              <a:rPr lang="en-US" dirty="0" smtClean="0"/>
              <a:t>- Pupils </a:t>
            </a:r>
            <a:r>
              <a:rPr lang="en-US" dirty="0"/>
              <a:t>hand in the paper.</a:t>
            </a:r>
          </a:p>
          <a:p>
            <a:r>
              <a:rPr lang="en-US" dirty="0" smtClean="0"/>
              <a:t>- T </a:t>
            </a:r>
            <a:r>
              <a:rPr lang="en-US" dirty="0"/>
              <a:t>will get the 1</a:t>
            </a:r>
            <a:r>
              <a:rPr lang="en-US" baseline="30000" dirty="0"/>
              <a:t>st</a:t>
            </a:r>
            <a:r>
              <a:rPr lang="en-US" dirty="0"/>
              <a:t> pieces of paper to come to the board and give the speaking of that.</a:t>
            </a:r>
          </a:p>
          <a:p>
            <a:r>
              <a:rPr lang="en-US" dirty="0" smtClean="0"/>
              <a:t>- The </a:t>
            </a:r>
            <a:r>
              <a:rPr lang="en-US" dirty="0"/>
              <a:t>pupils will take turn in </a:t>
            </a:r>
            <a:r>
              <a:rPr lang="en-US" dirty="0" smtClean="0"/>
              <a:t>circle.</a:t>
            </a:r>
            <a:endParaRPr lang="en-US" dirty="0"/>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2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161616"/>
                </a:solidFill>
                <a:latin typeface="MyriadPro-Bold"/>
              </a:rPr>
              <a:t>Step 1: </a:t>
            </a:r>
            <a:r>
              <a:rPr lang="en-US" sz="1800" b="0" i="0" u="none" strike="noStrike" baseline="0" dirty="0">
                <a:solidFill>
                  <a:srgbClr val="161616"/>
                </a:solidFill>
                <a:latin typeface="MyriadPro-Regular"/>
              </a:rPr>
              <a:t>Explain the goal of this activity to pupils. Point at the picture and explain what they</a:t>
            </a:r>
          </a:p>
          <a:p>
            <a:pPr algn="l"/>
            <a:r>
              <a:rPr lang="en-US" sz="1800" b="0" i="0" u="none" strike="noStrike" baseline="0" dirty="0">
                <a:solidFill>
                  <a:srgbClr val="161616"/>
                </a:solidFill>
                <a:latin typeface="MyriadPro-Regular"/>
              </a:rPr>
              <a:t>should do to complete the project. Tell pupils to work in groups. Remind pupils to be friendly,</a:t>
            </a:r>
          </a:p>
          <a:p>
            <a:pPr algn="l"/>
            <a:r>
              <a:rPr lang="en-US" sz="1800" b="0" i="0" u="none" strike="noStrike" baseline="0" dirty="0">
                <a:solidFill>
                  <a:srgbClr val="161616"/>
                </a:solidFill>
                <a:latin typeface="MyriadPro-Regular"/>
              </a:rPr>
              <a:t>cooperative and supportive when working together.</a:t>
            </a:r>
          </a:p>
          <a:p>
            <a:pPr algn="l"/>
            <a:r>
              <a:rPr lang="en-US" sz="1800" b="1" i="0" u="none" strike="noStrike" baseline="0" dirty="0">
                <a:solidFill>
                  <a:srgbClr val="161616"/>
                </a:solidFill>
                <a:latin typeface="MyriadPro-Bold"/>
              </a:rPr>
              <a:t>Step 2: </a:t>
            </a:r>
            <a:r>
              <a:rPr lang="en-US" sz="1800" b="0" i="0" u="none" strike="noStrike" baseline="0" dirty="0">
                <a:solidFill>
                  <a:srgbClr val="161616"/>
                </a:solidFill>
                <a:latin typeface="MyriadPro-Regular"/>
              </a:rPr>
              <a:t>Give the class time to complete the project by drawing three pictures showing their</a:t>
            </a:r>
          </a:p>
          <a:p>
            <a:pPr algn="l"/>
            <a:r>
              <a:rPr lang="en-US" sz="1800" b="0" i="0" u="none" strike="noStrike" baseline="0" dirty="0">
                <a:solidFill>
                  <a:srgbClr val="161616"/>
                </a:solidFill>
                <a:latin typeface="MyriadPro-Regular"/>
              </a:rPr>
              <a:t>hobbies. Circulate round the classroom and offer help where necessary.</a:t>
            </a:r>
          </a:p>
          <a:p>
            <a:pPr algn="l"/>
            <a:r>
              <a:rPr lang="en-US" sz="1800" b="1" i="0" u="none" strike="noStrike" baseline="0" dirty="0">
                <a:solidFill>
                  <a:srgbClr val="161616"/>
                </a:solidFill>
                <a:latin typeface="MyriadPro-Bold"/>
              </a:rPr>
              <a:t>Extension: </a:t>
            </a:r>
            <a:r>
              <a:rPr lang="en-US" sz="1800" b="0" i="0" u="none" strike="noStrike" baseline="0" dirty="0">
                <a:solidFill>
                  <a:srgbClr val="161616"/>
                </a:solidFill>
                <a:latin typeface="MyriadPro-Regular"/>
              </a:rPr>
              <a:t>Have a class display of pupils’ projects and have them vote for the most interesting.</a:t>
            </a:r>
          </a:p>
          <a:p>
            <a:pPr algn="l"/>
            <a:r>
              <a:rPr lang="en-US" sz="1800" b="0" i="0" u="none" strike="noStrike" baseline="0" dirty="0">
                <a:solidFill>
                  <a:srgbClr val="161616"/>
                </a:solidFill>
                <a:latin typeface="MyriadPro-Regular"/>
              </a:rPr>
              <a:t>Give prizes like paper flowers, </a:t>
            </a:r>
            <a:r>
              <a:rPr lang="en-US" sz="1800" b="0" i="0" u="none" strike="noStrike" baseline="0" dirty="0" err="1">
                <a:solidFill>
                  <a:srgbClr val="161616"/>
                </a:solidFill>
                <a:latin typeface="MyriadPro-Regular"/>
              </a:rPr>
              <a:t>coloured</a:t>
            </a:r>
            <a:r>
              <a:rPr lang="en-US" sz="1800" b="0" i="0" u="none" strike="noStrike" baseline="0" dirty="0">
                <a:solidFill>
                  <a:srgbClr val="161616"/>
                </a:solidFill>
                <a:latin typeface="MyriadPro-Regular"/>
              </a:rPr>
              <a:t> stars or stickers to the best presenters.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82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161616"/>
                </a:solidFill>
                <a:latin typeface="MyriadPro-Bold"/>
              </a:rPr>
              <a:t>Step 1: </a:t>
            </a:r>
            <a:r>
              <a:rPr lang="en-US" sz="1800" b="0" i="0" u="none" strike="noStrike" baseline="0" dirty="0">
                <a:solidFill>
                  <a:srgbClr val="161616"/>
                </a:solidFill>
                <a:latin typeface="MyriadPro-Regular"/>
              </a:rPr>
              <a:t>Explain the goal of this activity to pupils. Point at the picture and explain what they</a:t>
            </a:r>
          </a:p>
          <a:p>
            <a:pPr algn="l"/>
            <a:r>
              <a:rPr lang="en-US" sz="1800" b="0" i="0" u="none" strike="noStrike" baseline="0" dirty="0">
                <a:solidFill>
                  <a:srgbClr val="161616"/>
                </a:solidFill>
                <a:latin typeface="MyriadPro-Regular"/>
              </a:rPr>
              <a:t>should do to complete the project. Tell pupils to work in groups. Remind pupils to be friendly,</a:t>
            </a:r>
          </a:p>
          <a:p>
            <a:pPr algn="l"/>
            <a:r>
              <a:rPr lang="en-US" sz="1800" b="0" i="0" u="none" strike="noStrike" baseline="0" dirty="0">
                <a:solidFill>
                  <a:srgbClr val="161616"/>
                </a:solidFill>
                <a:latin typeface="MyriadPro-Regular"/>
              </a:rPr>
              <a:t>cooperative and supportive when working together.</a:t>
            </a:r>
          </a:p>
          <a:p>
            <a:pPr algn="l"/>
            <a:r>
              <a:rPr lang="en-US" sz="1800" b="1" i="0" u="none" strike="noStrike" baseline="0" dirty="0">
                <a:solidFill>
                  <a:srgbClr val="161616"/>
                </a:solidFill>
                <a:latin typeface="MyriadPro-Bold"/>
              </a:rPr>
              <a:t>Step 2: </a:t>
            </a:r>
            <a:r>
              <a:rPr lang="en-US" sz="1800" b="0" i="0" u="none" strike="noStrike" baseline="0" dirty="0">
                <a:solidFill>
                  <a:srgbClr val="161616"/>
                </a:solidFill>
                <a:latin typeface="MyriadPro-Regular"/>
              </a:rPr>
              <a:t>Give the class time to complete the project by drawing three pictures showing their</a:t>
            </a:r>
          </a:p>
          <a:p>
            <a:pPr algn="l"/>
            <a:r>
              <a:rPr lang="en-US" sz="1800" b="0" i="0" u="none" strike="noStrike" baseline="0" dirty="0">
                <a:solidFill>
                  <a:srgbClr val="161616"/>
                </a:solidFill>
                <a:latin typeface="MyriadPro-Regular"/>
              </a:rPr>
              <a:t>hobbies. Circulate round the classroom and offer help where necessary.</a:t>
            </a:r>
          </a:p>
          <a:p>
            <a:pPr algn="l"/>
            <a:r>
              <a:rPr lang="en-US" sz="1800" b="1" i="0" u="none" strike="noStrike" baseline="0" dirty="0">
                <a:solidFill>
                  <a:srgbClr val="161616"/>
                </a:solidFill>
                <a:latin typeface="MyriadPro-Bold"/>
              </a:rPr>
              <a:t>Extension: </a:t>
            </a:r>
            <a:r>
              <a:rPr lang="en-US" sz="1800" b="0" i="0" u="none" strike="noStrike" baseline="0" dirty="0">
                <a:solidFill>
                  <a:srgbClr val="161616"/>
                </a:solidFill>
                <a:latin typeface="MyriadPro-Regular"/>
              </a:rPr>
              <a:t>Have a class display of pupils’ projects and have them vote for the most interesting.</a:t>
            </a:r>
          </a:p>
          <a:p>
            <a:pPr algn="l"/>
            <a:r>
              <a:rPr lang="en-US" sz="1800" b="0" i="0" u="none" strike="noStrike" baseline="0" dirty="0">
                <a:solidFill>
                  <a:srgbClr val="161616"/>
                </a:solidFill>
                <a:latin typeface="MyriadPro-Regular"/>
              </a:rPr>
              <a:t>Give prizes like paper flowers, </a:t>
            </a:r>
            <a:r>
              <a:rPr lang="en-US" sz="1800" b="0" i="0" u="none" strike="noStrike" baseline="0" dirty="0" err="1">
                <a:solidFill>
                  <a:srgbClr val="161616"/>
                </a:solidFill>
                <a:latin typeface="MyriadPro-Regular"/>
              </a:rPr>
              <a:t>coloured</a:t>
            </a:r>
            <a:r>
              <a:rPr lang="en-US" sz="1800" b="0" i="0" u="none" strike="noStrike" baseline="0" dirty="0">
                <a:solidFill>
                  <a:srgbClr val="161616"/>
                </a:solidFill>
                <a:latin typeface="MyriadPro-Regular"/>
              </a:rPr>
              <a:t> stars or stickers to the best presenters.</a:t>
            </a:r>
            <a:endParaRPr lang="en-US" sz="1800"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090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lets the pupils sit in circle and turn on the music. When the music stops, the one with the ball will say 1 hobby using I like…../ It’s…………………</a:t>
            </a:r>
          </a:p>
          <a:p>
            <a:r>
              <a:rPr lang="en-US" dirty="0"/>
              <a:t>-The next one can’t say the same word before.</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21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Passing the ball</a:t>
            </a:r>
          </a:p>
          <a:p>
            <a:r>
              <a:rPr lang="en-US" dirty="0" smtClean="0"/>
              <a:t>- T </a:t>
            </a:r>
            <a:r>
              <a:rPr lang="en-US" dirty="0"/>
              <a:t>lets the pupils sit in circle and turn on the music. When the music stops, the one with the ball will say 1 hobby using I </a:t>
            </a:r>
            <a:r>
              <a:rPr lang="en-US" dirty="0" smtClean="0"/>
              <a:t>like_____./ It’s ______.</a:t>
            </a:r>
            <a:endParaRPr lang="en-US" dirty="0"/>
          </a:p>
          <a:p>
            <a:r>
              <a:rPr lang="en-US" dirty="0" smtClean="0"/>
              <a:t>- The </a:t>
            </a:r>
            <a:r>
              <a:rPr lang="en-US" dirty="0"/>
              <a:t>next one are not allowed to say the same word before.</a:t>
            </a:r>
          </a:p>
        </p:txBody>
      </p:sp>
      <p:sp>
        <p:nvSpPr>
          <p:cNvPr id="4" name="Chỗ dành sẵn cho Số hiệu Bản chiếu 3"/>
          <p:cNvSpPr>
            <a:spLocks noGrp="1"/>
          </p:cNvSpPr>
          <p:nvPr>
            <p:ph type="sldNum" sz="quarter" idx="5"/>
          </p:nvPr>
        </p:nvSpPr>
        <p:spPr/>
        <p:txBody>
          <a:bodyPr/>
          <a:lstStyle/>
          <a:p>
            <a:fld id="{FBE03C59-5AF7-48EF-B363-66997768D28E}" type="slidenum">
              <a:rPr lang="en-US" smtClean="0"/>
              <a:t>17</a:t>
            </a:fld>
            <a:endParaRPr lang="en-US"/>
          </a:p>
        </p:txBody>
      </p:sp>
    </p:spTree>
    <p:extLst>
      <p:ext uri="{BB962C8B-B14F-4D97-AF65-F5344CB8AC3E}">
        <p14:creationId xmlns:p14="http://schemas.microsoft.com/office/powerpoint/2010/main" val="1774834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smtClean="0"/>
              <a:t>- T </a:t>
            </a:r>
            <a:r>
              <a:rPr lang="en-US" dirty="0"/>
              <a:t>lets the pupils sit in circle and turn on the music. When the music stops, the one with the ball will spin the wheel get points when answer the question by his</a:t>
            </a:r>
            <a:r>
              <a:rPr lang="en-US" dirty="0" smtClean="0"/>
              <a:t>/ her </a:t>
            </a:r>
            <a:r>
              <a:rPr lang="en-US" dirty="0"/>
              <a:t>own idea:</a:t>
            </a:r>
          </a:p>
          <a:p>
            <a:r>
              <a:rPr lang="en-US" dirty="0" smtClean="0"/>
              <a:t>  What’s </a:t>
            </a:r>
            <a:r>
              <a:rPr lang="en-US" dirty="0"/>
              <a:t>your hobby?</a:t>
            </a:r>
          </a:p>
          <a:p>
            <a:r>
              <a:rPr lang="en-US" dirty="0" smtClean="0"/>
              <a:t>   I like ______________.</a:t>
            </a:r>
            <a:endParaRPr lang="en-US" dirty="0"/>
          </a:p>
        </p:txBody>
      </p:sp>
      <p:sp>
        <p:nvSpPr>
          <p:cNvPr id="157" name="Google Shape;1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 </a:t>
            </a:r>
            <a:r>
              <a:rPr lang="en-US" dirty="0"/>
              <a:t>calls 5 pupils come to the board and say their hobbies. </a:t>
            </a:r>
          </a:p>
          <a:p>
            <a:r>
              <a:rPr lang="en-US" dirty="0" smtClean="0"/>
              <a:t>  T </a:t>
            </a:r>
            <a:r>
              <a:rPr lang="en-US" dirty="0"/>
              <a:t>asks: What’s your hobby?</a:t>
            </a:r>
          </a:p>
          <a:p>
            <a:r>
              <a:rPr lang="en-US" dirty="0" smtClean="0"/>
              <a:t>  Pupils </a:t>
            </a:r>
            <a:r>
              <a:rPr lang="en-US" dirty="0"/>
              <a:t>answer: </a:t>
            </a:r>
            <a:r>
              <a:rPr lang="en-US" dirty="0" smtClean="0"/>
              <a:t>It’s _____. / I like</a:t>
            </a:r>
            <a:r>
              <a:rPr lang="en-US" baseline="0" dirty="0" smtClean="0"/>
              <a:t> ______.</a:t>
            </a:r>
          </a:p>
          <a:p>
            <a:r>
              <a:rPr lang="en-US" dirty="0" smtClean="0"/>
              <a:t>- The </a:t>
            </a:r>
            <a:r>
              <a:rPr lang="en-US" dirty="0"/>
              <a:t>others will listen and try to remember the hobbies of pupils on the board.</a:t>
            </a:r>
          </a:p>
          <a:p>
            <a:r>
              <a:rPr lang="en-US" dirty="0"/>
              <a:t>- T asks 1 pupil to come to the board and retell the hobbies </a:t>
            </a:r>
          </a:p>
          <a:p>
            <a:endParaRPr lang="en-US" dirty="0"/>
          </a:p>
        </p:txBody>
      </p:sp>
      <p:sp>
        <p:nvSpPr>
          <p:cNvPr id="4" name="Slide Number Placeholder 3"/>
          <p:cNvSpPr>
            <a:spLocks noGrp="1"/>
          </p:cNvSpPr>
          <p:nvPr>
            <p:ph type="sldNum" sz="quarter" idx="5"/>
          </p:nvPr>
        </p:nvSpPr>
        <p:spPr/>
        <p:txBody>
          <a:bodyPr/>
          <a:lstStyle/>
          <a:p>
            <a:fld id="{FBE03C59-5AF7-48EF-B363-66997768D28E}" type="slidenum">
              <a:rPr lang="en-US" smtClean="0"/>
              <a:t>4</a:t>
            </a:fld>
            <a:endParaRPr lang="en-US"/>
          </a:p>
        </p:txBody>
      </p:sp>
    </p:spTree>
    <p:extLst>
      <p:ext uri="{BB962C8B-B14F-4D97-AF65-F5344CB8AC3E}">
        <p14:creationId xmlns:p14="http://schemas.microsoft.com/office/powerpoint/2010/main" val="246249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pupils to open their </a:t>
            </a:r>
            <a:r>
              <a:rPr lang="en-US" dirty="0" smtClean="0"/>
              <a:t>SB/39.</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310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252525"/>
                </a:solidFill>
                <a:latin typeface="MyriadPro-Bold"/>
              </a:rPr>
              <a:t>Step 1: </a:t>
            </a:r>
            <a:r>
              <a:rPr lang="en-US" sz="1800" b="0" i="0" u="none" strike="noStrike" baseline="0" dirty="0">
                <a:solidFill>
                  <a:srgbClr val="252525"/>
                </a:solidFill>
                <a:latin typeface="MyriadPro-Regular"/>
              </a:rPr>
              <a:t>Tell pupils about the activity. Pupils should read the communicative context in silence,</a:t>
            </a:r>
          </a:p>
          <a:p>
            <a:pPr algn="l"/>
            <a:r>
              <a:rPr lang="en-US" sz="1800" b="0" i="0" u="none" strike="noStrike" baseline="0" dirty="0">
                <a:solidFill>
                  <a:srgbClr val="252525"/>
                </a:solidFill>
                <a:latin typeface="MyriadPro-Regular"/>
              </a:rPr>
              <a:t>pay attention to the sentences and complete the table by ticking the correct boxes.</a:t>
            </a:r>
          </a:p>
          <a:p>
            <a:pPr algn="l"/>
            <a:r>
              <a:rPr lang="en-US" sz="1800" b="1" i="0" u="none" strike="noStrike" baseline="0" dirty="0">
                <a:solidFill>
                  <a:srgbClr val="252525"/>
                </a:solidFill>
                <a:latin typeface="MyriadPro-Bold"/>
              </a:rPr>
              <a:t>Step 2: </a:t>
            </a:r>
            <a:r>
              <a:rPr lang="en-US" sz="1800" b="0" i="0" u="none" strike="noStrike" baseline="0" dirty="0">
                <a:solidFill>
                  <a:srgbClr val="252525"/>
                </a:solidFill>
                <a:latin typeface="MyriadPro-Regular"/>
              </a:rPr>
              <a:t>Give the class time to do the task. Circulate round the classroom during the activity and</a:t>
            </a:r>
          </a:p>
          <a:p>
            <a:pPr algn="l"/>
            <a:r>
              <a:rPr lang="en-US" sz="1800" b="0" i="0" u="none" strike="noStrike" baseline="0" dirty="0">
                <a:solidFill>
                  <a:srgbClr val="252525"/>
                </a:solidFill>
                <a:latin typeface="MyriadPro-Regular"/>
              </a:rPr>
              <a:t>offer help where necessary.</a:t>
            </a:r>
          </a:p>
          <a:p>
            <a:pPr algn="l"/>
            <a:r>
              <a:rPr lang="en-US" sz="1800" b="1" i="0" u="none" strike="noStrike" baseline="0" dirty="0">
                <a:solidFill>
                  <a:srgbClr val="252525"/>
                </a:solidFill>
                <a:latin typeface="MyriadPro-Bold"/>
              </a:rPr>
              <a:t>Step 3: </a:t>
            </a:r>
            <a:r>
              <a:rPr lang="en-US" sz="1800" b="0" i="0" u="none" strike="noStrike" baseline="0" dirty="0">
                <a:solidFill>
                  <a:srgbClr val="252525"/>
                </a:solidFill>
                <a:latin typeface="MyriadPro-Regular"/>
              </a:rPr>
              <a:t>Check the answers as a class. Get pupils to swap and correct their answers in pairs.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14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252525"/>
                </a:solidFill>
                <a:latin typeface="MyriadPro-Bold"/>
              </a:rPr>
              <a:t>Step 1: </a:t>
            </a:r>
            <a:r>
              <a:rPr lang="en-US" sz="1800" b="0" i="0" u="none" strike="noStrike" baseline="0" dirty="0">
                <a:solidFill>
                  <a:srgbClr val="252525"/>
                </a:solidFill>
                <a:latin typeface="MyriadPro-Regular"/>
              </a:rPr>
              <a:t>Tell pupils about the activity. Pupils should read the communicative context in silence,</a:t>
            </a:r>
          </a:p>
          <a:p>
            <a:pPr algn="l"/>
            <a:r>
              <a:rPr lang="en-US" sz="1800" b="0" i="0" u="none" strike="noStrike" baseline="0" dirty="0">
                <a:solidFill>
                  <a:srgbClr val="252525"/>
                </a:solidFill>
                <a:latin typeface="MyriadPro-Regular"/>
              </a:rPr>
              <a:t>pay attention to the sentences and complete the table by ticking the correct boxes.</a:t>
            </a:r>
          </a:p>
          <a:p>
            <a:pPr algn="l"/>
            <a:r>
              <a:rPr lang="en-US" sz="1800" b="1" i="0" u="none" strike="noStrike" baseline="0" dirty="0">
                <a:solidFill>
                  <a:srgbClr val="252525"/>
                </a:solidFill>
                <a:latin typeface="MyriadPro-Bold"/>
              </a:rPr>
              <a:t>Step 2: </a:t>
            </a:r>
            <a:r>
              <a:rPr lang="en-US" sz="1800" b="0" i="0" u="none" strike="noStrike" baseline="0" dirty="0">
                <a:solidFill>
                  <a:srgbClr val="252525"/>
                </a:solidFill>
                <a:latin typeface="MyriadPro-Regular"/>
              </a:rPr>
              <a:t>Give the class time to do the task. Circulate round the classroom during the activity and</a:t>
            </a:r>
          </a:p>
          <a:p>
            <a:pPr algn="l"/>
            <a:r>
              <a:rPr lang="en-US" sz="1800" b="0" i="0" u="none" strike="noStrike" baseline="0" dirty="0">
                <a:solidFill>
                  <a:srgbClr val="252525"/>
                </a:solidFill>
                <a:latin typeface="MyriadPro-Regular"/>
              </a:rPr>
              <a:t>offer help where necessary.</a:t>
            </a:r>
          </a:p>
          <a:p>
            <a:pPr algn="l"/>
            <a:r>
              <a:rPr lang="en-US" sz="1800" b="1" i="0" u="none" strike="noStrike" baseline="0" dirty="0">
                <a:solidFill>
                  <a:srgbClr val="252525"/>
                </a:solidFill>
                <a:latin typeface="MyriadPro-Bold"/>
              </a:rPr>
              <a:t>Step 3: </a:t>
            </a:r>
            <a:r>
              <a:rPr lang="en-US" sz="1800" b="0" i="0" u="none" strike="noStrike" baseline="0" dirty="0">
                <a:solidFill>
                  <a:srgbClr val="252525"/>
                </a:solidFill>
                <a:latin typeface="MyriadPro-Regular"/>
              </a:rPr>
              <a:t>Check the answers as a class. Get pupils to swap and correct their answers in pairs.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88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161616"/>
                </a:solidFill>
                <a:latin typeface="MyriadPro-Bold"/>
              </a:rPr>
              <a:t>Step 1: </a:t>
            </a:r>
            <a:r>
              <a:rPr lang="en-US" sz="1800" b="0" i="0" u="none" strike="noStrike" baseline="0" dirty="0">
                <a:solidFill>
                  <a:srgbClr val="161616"/>
                </a:solidFill>
                <a:latin typeface="MyriadPro-Regular"/>
              </a:rPr>
              <a:t>Explain to the class the goal of this activity. Show them how to complete the task. They</a:t>
            </a:r>
          </a:p>
          <a:p>
            <a:pPr algn="l"/>
            <a:r>
              <a:rPr lang="en-US" sz="1800" b="0" i="0" u="none" strike="noStrike" baseline="0" dirty="0">
                <a:solidFill>
                  <a:srgbClr val="161616"/>
                </a:solidFill>
                <a:latin typeface="MyriadPro-Regular"/>
              </a:rPr>
              <a:t>should read each gapped sentence, guess the missing information and complete the sentence</a:t>
            </a:r>
          </a:p>
          <a:p>
            <a:pPr algn="l"/>
            <a:r>
              <a:rPr lang="en-US" sz="1800" b="0" i="0" u="none" strike="noStrike" baseline="0" dirty="0">
                <a:solidFill>
                  <a:srgbClr val="161616"/>
                </a:solidFill>
                <a:latin typeface="MyriadPro-Regular"/>
              </a:rPr>
              <a:t>with their own personal information. Check comprehension and give feedback.</a:t>
            </a:r>
          </a:p>
          <a:p>
            <a:pPr algn="l"/>
            <a:r>
              <a:rPr lang="en-US" sz="1800" b="1" i="0" u="none" strike="noStrike" baseline="0" dirty="0">
                <a:solidFill>
                  <a:srgbClr val="161616"/>
                </a:solidFill>
                <a:latin typeface="MyriadPro-Bold"/>
              </a:rPr>
              <a:t>Step 2: </a:t>
            </a:r>
            <a:r>
              <a:rPr lang="en-US" sz="1800" b="0" i="0" u="none" strike="noStrike" baseline="0" dirty="0">
                <a:solidFill>
                  <a:srgbClr val="161616"/>
                </a:solidFill>
                <a:latin typeface="MyriadPro-Regular"/>
              </a:rPr>
              <a:t>Give pupils time to write their answers. Circulate round the classroom during the</a:t>
            </a:r>
          </a:p>
          <a:p>
            <a:pPr algn="l"/>
            <a:r>
              <a:rPr lang="en-US" sz="1800" b="0" i="0" u="none" strike="noStrike" baseline="0" dirty="0">
                <a:solidFill>
                  <a:srgbClr val="161616"/>
                </a:solidFill>
                <a:latin typeface="MyriadPro-Regular"/>
              </a:rPr>
              <a:t>activity and offer help where necessary.</a:t>
            </a:r>
          </a:p>
          <a:p>
            <a:pPr algn="l"/>
            <a:r>
              <a:rPr lang="en-US" sz="1800" b="1" i="0" u="none" strike="noStrike" baseline="0" dirty="0">
                <a:solidFill>
                  <a:srgbClr val="161616"/>
                </a:solidFill>
                <a:latin typeface="MyriadPro-Bold"/>
              </a:rPr>
              <a:t>Step 3: </a:t>
            </a:r>
            <a:r>
              <a:rPr lang="en-US" sz="1800" b="0" i="0" u="none" strike="noStrike" baseline="0" dirty="0">
                <a:solidFill>
                  <a:srgbClr val="161616"/>
                </a:solidFill>
                <a:latin typeface="MyriadPro-Regular"/>
              </a:rPr>
              <a:t>Ask pupils to swap and correct their answers in pairs. Check the answers as a class.</a:t>
            </a:r>
          </a:p>
          <a:p>
            <a:pPr algn="l"/>
            <a:r>
              <a:rPr lang="en-US" sz="1800" b="1" i="0" u="none" strike="noStrike" baseline="0" dirty="0">
                <a:solidFill>
                  <a:srgbClr val="161616"/>
                </a:solidFill>
                <a:latin typeface="MyriadPro-Bold"/>
              </a:rPr>
              <a:t>Extension: </a:t>
            </a:r>
            <a:r>
              <a:rPr lang="en-US" sz="1800" b="0" i="0" u="none" strike="noStrike" baseline="0" dirty="0">
                <a:solidFill>
                  <a:srgbClr val="161616"/>
                </a:solidFill>
                <a:latin typeface="MyriadPro-Regular"/>
              </a:rPr>
              <a:t>If time allows, invite a pupil to stand up and read his / her completed sentences.</a:t>
            </a:r>
          </a:p>
          <a:p>
            <a:pPr algn="l"/>
            <a:r>
              <a:rPr lang="en-US" sz="1800" b="0" i="0" u="none" strike="noStrike" baseline="0" dirty="0">
                <a:solidFill>
                  <a:srgbClr val="161616"/>
                </a:solidFill>
                <a:latin typeface="MyriadPro-Regular"/>
              </a:rPr>
              <a:t>The rest of the class listen, and cheer or clap their hands if the performers do a good job.</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C3E962-EBE5-4F59-B7FD-1259C1969B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19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l"/>
            <a:r>
              <a:rPr lang="en-US" sz="1800" b="1" i="0" u="none" strike="noStrike" baseline="0" dirty="0">
                <a:solidFill>
                  <a:srgbClr val="161616"/>
                </a:solidFill>
                <a:latin typeface="MyriadPro-Bold"/>
              </a:rPr>
              <a:t>Step 1: </a:t>
            </a:r>
            <a:r>
              <a:rPr lang="en-US" sz="1800" b="0" i="0" u="none" strike="noStrike" baseline="0" dirty="0">
                <a:solidFill>
                  <a:srgbClr val="161616"/>
                </a:solidFill>
                <a:latin typeface="MyriadPro-Regular"/>
              </a:rPr>
              <a:t>Explain to the class the goal of this activity. Show them how to complete the task. They</a:t>
            </a:r>
          </a:p>
          <a:p>
            <a:pPr algn="l"/>
            <a:r>
              <a:rPr lang="en-US" sz="1800" b="0" i="0" u="none" strike="noStrike" baseline="0" dirty="0">
                <a:solidFill>
                  <a:srgbClr val="161616"/>
                </a:solidFill>
                <a:latin typeface="MyriadPro-Regular"/>
              </a:rPr>
              <a:t>should read each gapped sentence, guess the missing information and complete the sentence</a:t>
            </a:r>
          </a:p>
          <a:p>
            <a:pPr algn="l"/>
            <a:r>
              <a:rPr lang="en-US" sz="1800" b="0" i="0" u="none" strike="noStrike" baseline="0" dirty="0">
                <a:solidFill>
                  <a:srgbClr val="161616"/>
                </a:solidFill>
                <a:latin typeface="MyriadPro-Regular"/>
              </a:rPr>
              <a:t>with their own personal information. Check comprehension and give feedback.</a:t>
            </a:r>
          </a:p>
          <a:p>
            <a:pPr algn="l"/>
            <a:r>
              <a:rPr lang="en-US" sz="1800" b="1" i="0" u="none" strike="noStrike" baseline="0" dirty="0">
                <a:solidFill>
                  <a:srgbClr val="161616"/>
                </a:solidFill>
                <a:latin typeface="MyriadPro-Bold"/>
              </a:rPr>
              <a:t>Step 2: </a:t>
            </a:r>
            <a:r>
              <a:rPr lang="en-US" sz="1800" b="0" i="0" u="none" strike="noStrike" baseline="0" dirty="0">
                <a:solidFill>
                  <a:srgbClr val="161616"/>
                </a:solidFill>
                <a:latin typeface="MyriadPro-Regular"/>
              </a:rPr>
              <a:t>Give pupils time to write their answers. Circulate round the classroom during the</a:t>
            </a:r>
          </a:p>
          <a:p>
            <a:pPr algn="l"/>
            <a:r>
              <a:rPr lang="en-US" sz="1800" b="0" i="0" u="none" strike="noStrike" baseline="0" dirty="0">
                <a:solidFill>
                  <a:srgbClr val="161616"/>
                </a:solidFill>
                <a:latin typeface="MyriadPro-Regular"/>
              </a:rPr>
              <a:t>activity and offer help where necessary.</a:t>
            </a:r>
          </a:p>
          <a:p>
            <a:pPr algn="l"/>
            <a:r>
              <a:rPr lang="en-US" sz="1800" b="1" i="0" u="none" strike="noStrike" baseline="0" dirty="0">
                <a:solidFill>
                  <a:srgbClr val="161616"/>
                </a:solidFill>
                <a:latin typeface="MyriadPro-Bold"/>
              </a:rPr>
              <a:t>Step 3: </a:t>
            </a:r>
            <a:r>
              <a:rPr lang="en-US" sz="1800" b="0" i="0" u="none" strike="noStrike" baseline="0" dirty="0">
                <a:solidFill>
                  <a:srgbClr val="161616"/>
                </a:solidFill>
                <a:latin typeface="MyriadPro-Regular"/>
              </a:rPr>
              <a:t>Ask pupils to swap and correct their answers in pairs. Check the answers as a class.</a:t>
            </a:r>
          </a:p>
          <a:p>
            <a:pPr algn="l"/>
            <a:r>
              <a:rPr lang="en-US" sz="1800" b="1" i="0" u="none" strike="noStrike" baseline="0" dirty="0">
                <a:solidFill>
                  <a:srgbClr val="161616"/>
                </a:solidFill>
                <a:latin typeface="MyriadPro-Bold"/>
              </a:rPr>
              <a:t>Extension: </a:t>
            </a:r>
            <a:r>
              <a:rPr lang="en-US" sz="1800" b="0" i="0" u="none" strike="noStrike" baseline="0" dirty="0">
                <a:solidFill>
                  <a:srgbClr val="161616"/>
                </a:solidFill>
                <a:latin typeface="MyriadPro-Regular"/>
              </a:rPr>
              <a:t>If time allows, invite a pupil to stand up and read his / her completed sentences.</a:t>
            </a:r>
          </a:p>
          <a:p>
            <a:pPr algn="l"/>
            <a:r>
              <a:rPr lang="en-US" sz="1800" b="0" i="0" u="none" strike="noStrike" baseline="0" dirty="0">
                <a:solidFill>
                  <a:srgbClr val="161616"/>
                </a:solidFill>
                <a:latin typeface="MyriadPro-Regular"/>
              </a:rPr>
              <a:t>The rest of the class listen, and cheer or clap their hands if the performers do a good job.</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3DC89-564F-40D1-B776-536E2B88E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22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pupils to write their own information and hobbies.</a:t>
            </a:r>
          </a:p>
          <a:p>
            <a:r>
              <a:rPr lang="en-US" dirty="0"/>
              <a:t>-Pupils hand in the paper.</a:t>
            </a:r>
          </a:p>
          <a:p>
            <a:r>
              <a:rPr lang="en-US" dirty="0"/>
              <a:t>-T will get the 1</a:t>
            </a:r>
            <a:r>
              <a:rPr lang="en-US" baseline="30000" dirty="0"/>
              <a:t>st</a:t>
            </a:r>
            <a:r>
              <a:rPr lang="en-US" dirty="0"/>
              <a:t> pieces of paper to come to the board and give the speaking of that.</a:t>
            </a:r>
          </a:p>
          <a:p>
            <a:r>
              <a:rPr lang="en-US" dirty="0"/>
              <a:t>-The pupils will take turn in circle</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293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-T asks pupils to write their own information and hobbies.</a:t>
            </a:r>
          </a:p>
          <a:p>
            <a:r>
              <a:rPr lang="en-US" dirty="0"/>
              <a:t>-Pupils hand in the paper.</a:t>
            </a:r>
          </a:p>
          <a:p>
            <a:r>
              <a:rPr lang="en-US" dirty="0"/>
              <a:t>-T will get the 1</a:t>
            </a:r>
            <a:r>
              <a:rPr lang="en-US" baseline="30000" dirty="0"/>
              <a:t>st</a:t>
            </a:r>
            <a:r>
              <a:rPr lang="en-US" dirty="0"/>
              <a:t> pieces of paper to come to the board and give the speaking of that.</a:t>
            </a:r>
          </a:p>
          <a:p>
            <a:r>
              <a:rPr lang="en-US" dirty="0"/>
              <a:t>-The pupils will take turn in circle</a:t>
            </a:r>
          </a:p>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7D13A-854C-4F5A-A9D1-4C432CFEB4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0.emf"/><Relationship Id="rId2" Type="http://schemas.openxmlformats.org/officeDocument/2006/relationships/image" Target="../media/image5.png"/><Relationship Id="rId16" Type="http://schemas.openxmlformats.org/officeDocument/2006/relationships/image" Target="../media/image21.sv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4.svg"/><Relationship Id="rId14" Type="http://schemas.openxmlformats.org/officeDocument/2006/relationships/image" Target="../media/image19.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46DA800-2AA1-4A58-8C69-980666B5AB3A}"/>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2AB40A58-19AD-4BF1-90F2-D45FDD00B1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75131AFB-657B-4080-A763-273AC50EE868}"/>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06F42B95-2F4E-4FE4-BA77-CF74F69FD28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07BE5617-CED2-4C51-AD0B-DC02DA2725B2}"/>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165033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07D5E14-079E-4604-B42D-E46E7DCC5E5C}"/>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CB833322-4226-47AF-A844-0E297B205E17}"/>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BAA05BDB-3ACF-4042-A7DF-C5DDF4ED5517}"/>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A17D58A1-B0AD-47D4-A5EE-73DAB6B7712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24AE4F3B-1C74-4BF6-9804-8353C4EA49F7}"/>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184646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6F760DF4-8A72-4F95-87FD-58C08ADB6279}"/>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A5001CE6-D013-476A-AD6F-DC8D3955268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DBDB3D09-91DC-44DC-B58A-48944B497582}"/>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5F76BD23-79A5-4446-AF73-D19931EBF4D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58F3C50A-7484-4C07-8AF7-0A8692E18371}"/>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3576619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9 Yuvarlatılmış Dikdörtgen">
            <a:extLst>
              <a:ext uri="{FF2B5EF4-FFF2-40B4-BE49-F238E27FC236}">
                <a16:creationId xmlns:a16="http://schemas.microsoft.com/office/drawing/2014/main" xmlns="" id="{82E93450-0808-43AF-8B9D-C6B6BB18EB21}"/>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10 Yuvarlatılmış Dikdörtgen">
            <a:extLst>
              <a:ext uri="{FF2B5EF4-FFF2-40B4-BE49-F238E27FC236}">
                <a16:creationId xmlns:a16="http://schemas.microsoft.com/office/drawing/2014/main" xmlns="" id="{38B642BE-E4CB-4157-9831-E51CB9C3DE78}"/>
              </a:ext>
            </a:extLst>
          </p:cNvPr>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4 Başlık"/>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a:t>Asıl başlık stili için tıklatın</a:t>
            </a:r>
            <a:endParaRPr lang="en-US"/>
          </a:p>
        </p:txBody>
      </p:sp>
      <p:sp>
        <p:nvSpPr>
          <p:cNvPr id="20" name="19 Alt Başlık"/>
          <p:cNvSpPr>
            <a:spLocks noGrp="1"/>
          </p:cNvSpPr>
          <p:nvPr>
            <p:ph type="subTitle" idx="1"/>
          </p:nvPr>
        </p:nvSpPr>
        <p:spPr>
          <a:xfrm>
            <a:off x="963168" y="3685032"/>
            <a:ext cx="103632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7" name="18 Veri Yer Tutucusu">
            <a:extLst>
              <a:ext uri="{FF2B5EF4-FFF2-40B4-BE49-F238E27FC236}">
                <a16:creationId xmlns:a16="http://schemas.microsoft.com/office/drawing/2014/main" xmlns="" id="{C9381BF3-C41F-4088-8C6A-CF8076C67134}"/>
              </a:ext>
            </a:extLst>
          </p:cNvPr>
          <p:cNvSpPr>
            <a:spLocks noGrp="1"/>
          </p:cNvSpPr>
          <p:nvPr>
            <p:ph type="dt" sz="half" idx="10"/>
          </p:nvPr>
        </p:nvSpPr>
        <p:spPr/>
        <p:txBody>
          <a:bodyPr/>
          <a:lstStyle>
            <a:lvl1pPr>
              <a:defRPr/>
            </a:lvl1pPr>
            <a:extLst/>
          </a:lstStyle>
          <a:p>
            <a:pPr>
              <a:defRPr/>
            </a:pPr>
            <a:fld id="{603C42D8-6924-4FF6-AF2B-C3A1570D8C60}" type="datetimeFigureOut">
              <a:rPr lang="tr-TR"/>
              <a:pPr>
                <a:defRPr/>
              </a:pPr>
              <a:t>22.07.2022</a:t>
            </a:fld>
            <a:endParaRPr lang="tr-TR"/>
          </a:p>
        </p:txBody>
      </p:sp>
      <p:sp>
        <p:nvSpPr>
          <p:cNvPr id="8" name="7 Altbilgi Yer Tutucusu">
            <a:extLst>
              <a:ext uri="{FF2B5EF4-FFF2-40B4-BE49-F238E27FC236}">
                <a16:creationId xmlns:a16="http://schemas.microsoft.com/office/drawing/2014/main" xmlns="" id="{441731B9-6A7E-465D-A797-AA543F5905AB}"/>
              </a:ext>
            </a:extLst>
          </p:cNvPr>
          <p:cNvSpPr>
            <a:spLocks noGrp="1"/>
          </p:cNvSpPr>
          <p:nvPr>
            <p:ph type="ftr" sz="quarter" idx="11"/>
          </p:nvPr>
        </p:nvSpPr>
        <p:spPr/>
        <p:txBody>
          <a:bodyPr/>
          <a:lstStyle>
            <a:lvl1pPr>
              <a:defRPr/>
            </a:lvl1pPr>
            <a:extLst/>
          </a:lstStyle>
          <a:p>
            <a:pPr>
              <a:defRPr/>
            </a:pPr>
            <a:endParaRPr lang="tr-TR"/>
          </a:p>
        </p:txBody>
      </p:sp>
      <p:sp>
        <p:nvSpPr>
          <p:cNvPr id="9" name="10 Slayt Numarası Yer Tutucusu">
            <a:extLst>
              <a:ext uri="{FF2B5EF4-FFF2-40B4-BE49-F238E27FC236}">
                <a16:creationId xmlns:a16="http://schemas.microsoft.com/office/drawing/2014/main" xmlns="" id="{95155088-062D-4522-B21D-3F960868F470}"/>
              </a:ext>
            </a:extLst>
          </p:cNvPr>
          <p:cNvSpPr>
            <a:spLocks noGrp="1"/>
          </p:cNvSpPr>
          <p:nvPr>
            <p:ph type="sldNum" sz="quarter" idx="12"/>
          </p:nvPr>
        </p:nvSpPr>
        <p:spPr/>
        <p:txBody>
          <a:bodyPr/>
          <a:lstStyle>
            <a:lvl1pPr>
              <a:defRPr/>
            </a:lvl1pPr>
          </a:lstStyle>
          <a:p>
            <a:fld id="{3B77B300-F2BA-4510-9632-9F7DE4641FDA}" type="slidenum">
              <a:rPr lang="tr-TR" altLang="en-US"/>
              <a:pPr/>
              <a:t>‹#›</a:t>
            </a:fld>
            <a:endParaRPr lang="tr-TR" altLang="en-US"/>
          </a:p>
        </p:txBody>
      </p:sp>
    </p:spTree>
    <p:extLst>
      <p:ext uri="{BB962C8B-B14F-4D97-AF65-F5344CB8AC3E}">
        <p14:creationId xmlns:p14="http://schemas.microsoft.com/office/powerpoint/2010/main" val="3835838912"/>
      </p:ext>
    </p:extLst>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p>
            <a:r>
              <a:rPr lang="tr-TR"/>
              <a:t>Asıl başlık stili için tıklatın</a:t>
            </a:r>
            <a:endParaRPr lang="en-US"/>
          </a:p>
        </p:txBody>
      </p:sp>
      <p:sp>
        <p:nvSpPr>
          <p:cNvPr id="3" name="2 İçerik Yer Tutucusu"/>
          <p:cNvSpPr>
            <a:spLocks noGrp="1"/>
          </p:cNvSpPr>
          <p:nvPr>
            <p:ph idx="1"/>
          </p:nvPr>
        </p:nvSpPr>
        <p:spPr>
          <a:xfrm>
            <a:off x="670560" y="530352"/>
            <a:ext cx="10911840" cy="41879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0EA7083C-EE2C-4D40-AB9C-D2533C7DAB9D}"/>
              </a:ext>
            </a:extLst>
          </p:cNvPr>
          <p:cNvSpPr>
            <a:spLocks noGrp="1"/>
          </p:cNvSpPr>
          <p:nvPr>
            <p:ph type="dt" sz="half" idx="10"/>
          </p:nvPr>
        </p:nvSpPr>
        <p:spPr/>
        <p:txBody>
          <a:bodyPr/>
          <a:lstStyle>
            <a:lvl1pPr>
              <a:defRPr/>
            </a:lvl1pPr>
          </a:lstStyle>
          <a:p>
            <a:pPr>
              <a:defRPr/>
            </a:pPr>
            <a:fld id="{D2FD977C-D623-4D49-B62B-7D1A93920E79}"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8C32AC14-2BE2-4554-A057-ED1E53734E71}"/>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11448DAA-0823-42DA-968D-2BACC5734BE9}"/>
              </a:ext>
            </a:extLst>
          </p:cNvPr>
          <p:cNvSpPr>
            <a:spLocks noGrp="1"/>
          </p:cNvSpPr>
          <p:nvPr>
            <p:ph type="sldNum" sz="quarter" idx="12"/>
          </p:nvPr>
        </p:nvSpPr>
        <p:spPr/>
        <p:txBody>
          <a:bodyPr/>
          <a:lstStyle>
            <a:lvl1pPr>
              <a:defRPr/>
            </a:lvl1pPr>
          </a:lstStyle>
          <a:p>
            <a:fld id="{C84165C2-3ADA-446A-B549-1AF056172DBB}" type="slidenum">
              <a:rPr lang="tr-TR" altLang="en-US"/>
              <a:pPr/>
              <a:t>‹#›</a:t>
            </a:fld>
            <a:endParaRPr lang="tr-TR" altLang="en-US"/>
          </a:p>
        </p:txBody>
      </p:sp>
    </p:spTree>
    <p:extLst>
      <p:ext uri="{BB962C8B-B14F-4D97-AF65-F5344CB8AC3E}">
        <p14:creationId xmlns:p14="http://schemas.microsoft.com/office/powerpoint/2010/main" val="1692032575"/>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9 Yuvarlatılmış Dikdörtgen">
            <a:extLst>
              <a:ext uri="{FF2B5EF4-FFF2-40B4-BE49-F238E27FC236}">
                <a16:creationId xmlns:a16="http://schemas.microsoft.com/office/drawing/2014/main" xmlns="" id="{C2286899-CB5D-4CE2-B112-839788C72C88}"/>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10 Yuvarlatılmış Dikdörtgen">
            <a:extLst>
              <a:ext uri="{FF2B5EF4-FFF2-40B4-BE49-F238E27FC236}">
                <a16:creationId xmlns:a16="http://schemas.microsoft.com/office/drawing/2014/main" xmlns="" id="{641F0736-DD4F-4D79-A051-293D985A2AE3}"/>
              </a:ext>
            </a:extLst>
          </p:cNvPr>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Başlık"/>
          <p:cNvSpPr>
            <a:spLocks noGrp="1"/>
          </p:cNvSpPr>
          <p:nvPr>
            <p:ph type="title"/>
          </p:nvPr>
        </p:nvSpPr>
        <p:spPr>
          <a:xfrm>
            <a:off x="624459" y="4928616"/>
            <a:ext cx="10911840" cy="676656"/>
          </a:xfrm>
        </p:spPr>
        <p:txBody>
          <a:bodyPr lIns="91440" bIns="0"/>
          <a:lstStyle>
            <a:lvl1pPr algn="l">
              <a:buNone/>
              <a:defRPr sz="3600" b="0" cap="none" baseline="0">
                <a:solidFill>
                  <a:schemeClr val="bg2">
                    <a:shade val="25000"/>
                  </a:schemeClr>
                </a:solidFill>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624459" y="5624484"/>
            <a:ext cx="1091184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3 Veri Yer Tutucusu">
            <a:extLst>
              <a:ext uri="{FF2B5EF4-FFF2-40B4-BE49-F238E27FC236}">
                <a16:creationId xmlns:a16="http://schemas.microsoft.com/office/drawing/2014/main" xmlns="" id="{3ABD28F2-C831-4347-967E-98752CD44822}"/>
              </a:ext>
            </a:extLst>
          </p:cNvPr>
          <p:cNvSpPr>
            <a:spLocks noGrp="1"/>
          </p:cNvSpPr>
          <p:nvPr>
            <p:ph type="dt" sz="half" idx="10"/>
          </p:nvPr>
        </p:nvSpPr>
        <p:spPr/>
        <p:txBody>
          <a:bodyPr/>
          <a:lstStyle>
            <a:lvl1pPr>
              <a:defRPr/>
            </a:lvl1pPr>
            <a:extLst/>
          </a:lstStyle>
          <a:p>
            <a:pPr>
              <a:defRPr/>
            </a:pPr>
            <a:fld id="{40E6E099-6131-422D-9F13-681E5A8B39B1}" type="datetimeFigureOut">
              <a:rPr lang="tr-TR"/>
              <a:pPr>
                <a:defRPr/>
              </a:pPr>
              <a:t>22.07.2022</a:t>
            </a:fld>
            <a:endParaRPr lang="tr-TR"/>
          </a:p>
        </p:txBody>
      </p:sp>
      <p:sp>
        <p:nvSpPr>
          <p:cNvPr id="7" name="4 Altbilgi Yer Tutucusu">
            <a:extLst>
              <a:ext uri="{FF2B5EF4-FFF2-40B4-BE49-F238E27FC236}">
                <a16:creationId xmlns:a16="http://schemas.microsoft.com/office/drawing/2014/main" xmlns="" id="{71FE2E64-AC26-4522-A17D-4655272FD5CD}"/>
              </a:ext>
            </a:extLst>
          </p:cNvPr>
          <p:cNvSpPr>
            <a:spLocks noGrp="1"/>
          </p:cNvSpPr>
          <p:nvPr>
            <p:ph type="ftr" sz="quarter" idx="11"/>
          </p:nvPr>
        </p:nvSpPr>
        <p:spPr/>
        <p:txBody>
          <a:bodyPr/>
          <a:lstStyle>
            <a:lvl1pPr>
              <a:defRPr/>
            </a:lvl1pPr>
            <a:extLst/>
          </a:lstStyle>
          <a:p>
            <a:pPr>
              <a:defRPr/>
            </a:pPr>
            <a:endParaRPr lang="tr-TR"/>
          </a:p>
        </p:txBody>
      </p:sp>
      <p:sp>
        <p:nvSpPr>
          <p:cNvPr id="8" name="5 Slayt Numarası Yer Tutucusu">
            <a:extLst>
              <a:ext uri="{FF2B5EF4-FFF2-40B4-BE49-F238E27FC236}">
                <a16:creationId xmlns:a16="http://schemas.microsoft.com/office/drawing/2014/main" xmlns="" id="{9EF03123-BD99-4F0E-8ADE-AC404890B5E6}"/>
              </a:ext>
            </a:extLst>
          </p:cNvPr>
          <p:cNvSpPr>
            <a:spLocks noGrp="1"/>
          </p:cNvSpPr>
          <p:nvPr>
            <p:ph type="sldNum" sz="quarter" idx="12"/>
          </p:nvPr>
        </p:nvSpPr>
        <p:spPr/>
        <p:txBody>
          <a:bodyPr/>
          <a:lstStyle>
            <a:lvl1pPr>
              <a:defRPr/>
            </a:lvl1pPr>
          </a:lstStyle>
          <a:p>
            <a:fld id="{133D11D7-02DF-47D6-BEB1-3B2F461F5453}" type="slidenum">
              <a:rPr lang="tr-TR" altLang="en-US"/>
              <a:pPr/>
              <a:t>‹#›</a:t>
            </a:fld>
            <a:endParaRPr lang="tr-TR" altLang="en-US"/>
          </a:p>
        </p:txBody>
      </p:sp>
    </p:spTree>
    <p:extLst>
      <p:ext uri="{BB962C8B-B14F-4D97-AF65-F5344CB8AC3E}">
        <p14:creationId xmlns:p14="http://schemas.microsoft.com/office/powerpoint/2010/main" val="3308094989"/>
      </p:ext>
    </p:extLst>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24 Veri Yer Tutucusu">
            <a:extLst>
              <a:ext uri="{FF2B5EF4-FFF2-40B4-BE49-F238E27FC236}">
                <a16:creationId xmlns:a16="http://schemas.microsoft.com/office/drawing/2014/main" xmlns="" id="{22A9D7DB-1B7E-4F9F-BA19-FF0FA6E84544}"/>
              </a:ext>
            </a:extLst>
          </p:cNvPr>
          <p:cNvSpPr>
            <a:spLocks noGrp="1"/>
          </p:cNvSpPr>
          <p:nvPr>
            <p:ph type="dt" sz="half" idx="10"/>
          </p:nvPr>
        </p:nvSpPr>
        <p:spPr/>
        <p:txBody>
          <a:bodyPr/>
          <a:lstStyle>
            <a:lvl1pPr>
              <a:defRPr/>
            </a:lvl1pPr>
          </a:lstStyle>
          <a:p>
            <a:pPr>
              <a:defRPr/>
            </a:pPr>
            <a:fld id="{13D2B622-CC90-4BA7-ACEC-0C2F8188551E}" type="datetimeFigureOut">
              <a:rPr lang="tr-TR"/>
              <a:pPr>
                <a:defRPr/>
              </a:pPr>
              <a:t>22.07.2022</a:t>
            </a:fld>
            <a:endParaRPr lang="tr-TR"/>
          </a:p>
        </p:txBody>
      </p:sp>
      <p:sp>
        <p:nvSpPr>
          <p:cNvPr id="6" name="17 Altbilgi Yer Tutucusu">
            <a:extLst>
              <a:ext uri="{FF2B5EF4-FFF2-40B4-BE49-F238E27FC236}">
                <a16:creationId xmlns:a16="http://schemas.microsoft.com/office/drawing/2014/main" xmlns="" id="{DCDE258C-3A89-4ADD-97EC-967951FEC9E5}"/>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071201D1-2663-49EF-ADDC-46E9371D79F2}"/>
              </a:ext>
            </a:extLst>
          </p:cNvPr>
          <p:cNvSpPr>
            <a:spLocks noGrp="1"/>
          </p:cNvSpPr>
          <p:nvPr>
            <p:ph type="sldNum" sz="quarter" idx="12"/>
          </p:nvPr>
        </p:nvSpPr>
        <p:spPr/>
        <p:txBody>
          <a:bodyPr/>
          <a:lstStyle>
            <a:lvl1pPr>
              <a:defRPr/>
            </a:lvl1pPr>
          </a:lstStyle>
          <a:p>
            <a:fld id="{A802CFD9-8F4F-411B-97AA-44627AE069D2}" type="slidenum">
              <a:rPr lang="tr-TR" altLang="en-US"/>
              <a:pPr/>
              <a:t>‹#›</a:t>
            </a:fld>
            <a:endParaRPr lang="tr-TR" altLang="en-US"/>
          </a:p>
        </p:txBody>
      </p:sp>
    </p:spTree>
    <p:extLst>
      <p:ext uri="{BB962C8B-B14F-4D97-AF65-F5344CB8AC3E}">
        <p14:creationId xmlns:p14="http://schemas.microsoft.com/office/powerpoint/2010/main" val="4223053455"/>
      </p:ext>
    </p:extLst>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lvl1pPr>
              <a:defRPr b="1"/>
            </a:lvl1pPr>
            <a:extLst/>
          </a:lstStyle>
          <a:p>
            <a:r>
              <a:rPr lang="tr-TR"/>
              <a:t>Asıl başlık stili için tıklatın</a:t>
            </a:r>
            <a:endParaRPr lang="en-US"/>
          </a:p>
        </p:txBody>
      </p:sp>
      <p:sp>
        <p:nvSpPr>
          <p:cNvPr id="3" name="2 Metin Yer Tutucusu"/>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809632" y="1447800"/>
            <a:ext cx="524256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6202892" y="1447800"/>
            <a:ext cx="524256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24 Veri Yer Tutucusu">
            <a:extLst>
              <a:ext uri="{FF2B5EF4-FFF2-40B4-BE49-F238E27FC236}">
                <a16:creationId xmlns:a16="http://schemas.microsoft.com/office/drawing/2014/main" xmlns="" id="{A5004162-B45F-471C-A397-EE45D42344B4}"/>
              </a:ext>
            </a:extLst>
          </p:cNvPr>
          <p:cNvSpPr>
            <a:spLocks noGrp="1"/>
          </p:cNvSpPr>
          <p:nvPr>
            <p:ph type="dt" sz="half" idx="10"/>
          </p:nvPr>
        </p:nvSpPr>
        <p:spPr/>
        <p:txBody>
          <a:bodyPr/>
          <a:lstStyle>
            <a:lvl1pPr>
              <a:defRPr/>
            </a:lvl1pPr>
          </a:lstStyle>
          <a:p>
            <a:pPr>
              <a:defRPr/>
            </a:pPr>
            <a:fld id="{791E36F6-3DD9-4AD7-9344-97F430CA2740}" type="datetimeFigureOut">
              <a:rPr lang="tr-TR"/>
              <a:pPr>
                <a:defRPr/>
              </a:pPr>
              <a:t>22.07.2022</a:t>
            </a:fld>
            <a:endParaRPr lang="tr-TR"/>
          </a:p>
        </p:txBody>
      </p:sp>
      <p:sp>
        <p:nvSpPr>
          <p:cNvPr id="8" name="17 Altbilgi Yer Tutucusu">
            <a:extLst>
              <a:ext uri="{FF2B5EF4-FFF2-40B4-BE49-F238E27FC236}">
                <a16:creationId xmlns:a16="http://schemas.microsoft.com/office/drawing/2014/main" xmlns="" id="{3197DDAD-B110-4186-A3E7-42CCBE10D9A1}"/>
              </a:ext>
            </a:extLst>
          </p:cNvPr>
          <p:cNvSpPr>
            <a:spLocks noGrp="1"/>
          </p:cNvSpPr>
          <p:nvPr>
            <p:ph type="ftr" sz="quarter" idx="11"/>
          </p:nvPr>
        </p:nvSpPr>
        <p:spPr/>
        <p:txBody>
          <a:bodyPr/>
          <a:lstStyle>
            <a:lvl1pPr>
              <a:defRPr/>
            </a:lvl1pPr>
          </a:lstStyle>
          <a:p>
            <a:pPr>
              <a:defRPr/>
            </a:pPr>
            <a:endParaRPr lang="tr-TR"/>
          </a:p>
        </p:txBody>
      </p:sp>
      <p:sp>
        <p:nvSpPr>
          <p:cNvPr id="9" name="4 Slayt Numarası Yer Tutucusu">
            <a:extLst>
              <a:ext uri="{FF2B5EF4-FFF2-40B4-BE49-F238E27FC236}">
                <a16:creationId xmlns:a16="http://schemas.microsoft.com/office/drawing/2014/main" xmlns="" id="{DB5A2E49-2BD5-4A1E-AC1B-78B39A03776D}"/>
              </a:ext>
            </a:extLst>
          </p:cNvPr>
          <p:cNvSpPr>
            <a:spLocks noGrp="1"/>
          </p:cNvSpPr>
          <p:nvPr>
            <p:ph type="sldNum" sz="quarter" idx="12"/>
          </p:nvPr>
        </p:nvSpPr>
        <p:spPr/>
        <p:txBody>
          <a:bodyPr/>
          <a:lstStyle>
            <a:lvl1pPr>
              <a:defRPr/>
            </a:lvl1pPr>
          </a:lstStyle>
          <a:p>
            <a:fld id="{80E84594-44A7-4870-A537-39EAEE1B6A6C}" type="slidenum">
              <a:rPr lang="tr-TR" altLang="en-US"/>
              <a:pPr/>
              <a:t>‹#›</a:t>
            </a:fld>
            <a:endParaRPr lang="tr-TR" altLang="en-US"/>
          </a:p>
        </p:txBody>
      </p:sp>
    </p:spTree>
    <p:extLst>
      <p:ext uri="{BB962C8B-B14F-4D97-AF65-F5344CB8AC3E}">
        <p14:creationId xmlns:p14="http://schemas.microsoft.com/office/powerpoint/2010/main" val="441393244"/>
      </p:ext>
    </p:extLst>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4 Veri Yer Tutucusu">
            <a:extLst>
              <a:ext uri="{FF2B5EF4-FFF2-40B4-BE49-F238E27FC236}">
                <a16:creationId xmlns:a16="http://schemas.microsoft.com/office/drawing/2014/main" xmlns="" id="{EAE03B75-6A9A-43D1-980F-ED0956A5319A}"/>
              </a:ext>
            </a:extLst>
          </p:cNvPr>
          <p:cNvSpPr>
            <a:spLocks noGrp="1"/>
          </p:cNvSpPr>
          <p:nvPr>
            <p:ph type="dt" sz="half" idx="10"/>
          </p:nvPr>
        </p:nvSpPr>
        <p:spPr/>
        <p:txBody>
          <a:bodyPr/>
          <a:lstStyle>
            <a:lvl1pPr>
              <a:defRPr/>
            </a:lvl1pPr>
          </a:lstStyle>
          <a:p>
            <a:pPr>
              <a:defRPr/>
            </a:pPr>
            <a:fld id="{F51AB2F3-13AD-4E4F-A020-86FF31EF62BF}" type="datetimeFigureOut">
              <a:rPr lang="tr-TR"/>
              <a:pPr>
                <a:defRPr/>
              </a:pPr>
              <a:t>22.07.2022</a:t>
            </a:fld>
            <a:endParaRPr lang="tr-TR"/>
          </a:p>
        </p:txBody>
      </p:sp>
      <p:sp>
        <p:nvSpPr>
          <p:cNvPr id="4" name="17 Altbilgi Yer Tutucusu">
            <a:extLst>
              <a:ext uri="{FF2B5EF4-FFF2-40B4-BE49-F238E27FC236}">
                <a16:creationId xmlns:a16="http://schemas.microsoft.com/office/drawing/2014/main" xmlns="" id="{9A9099AA-ADAD-4BEF-81DE-B194D52A68D7}"/>
              </a:ext>
            </a:extLst>
          </p:cNvPr>
          <p:cNvSpPr>
            <a:spLocks noGrp="1"/>
          </p:cNvSpPr>
          <p:nvPr>
            <p:ph type="ftr" sz="quarter" idx="11"/>
          </p:nvPr>
        </p:nvSpPr>
        <p:spPr/>
        <p:txBody>
          <a:bodyPr/>
          <a:lstStyle>
            <a:lvl1pPr>
              <a:defRPr/>
            </a:lvl1pPr>
          </a:lstStyle>
          <a:p>
            <a:pPr>
              <a:defRPr/>
            </a:pPr>
            <a:endParaRPr lang="tr-TR"/>
          </a:p>
        </p:txBody>
      </p:sp>
      <p:sp>
        <p:nvSpPr>
          <p:cNvPr id="5" name="4 Slayt Numarası Yer Tutucusu">
            <a:extLst>
              <a:ext uri="{FF2B5EF4-FFF2-40B4-BE49-F238E27FC236}">
                <a16:creationId xmlns:a16="http://schemas.microsoft.com/office/drawing/2014/main" xmlns="" id="{D9DBB1F9-4F3A-4801-A74F-2CD4B14481A1}"/>
              </a:ext>
            </a:extLst>
          </p:cNvPr>
          <p:cNvSpPr>
            <a:spLocks noGrp="1"/>
          </p:cNvSpPr>
          <p:nvPr>
            <p:ph type="sldNum" sz="quarter" idx="12"/>
          </p:nvPr>
        </p:nvSpPr>
        <p:spPr/>
        <p:txBody>
          <a:bodyPr/>
          <a:lstStyle>
            <a:lvl1pPr>
              <a:defRPr/>
            </a:lvl1pPr>
          </a:lstStyle>
          <a:p>
            <a:fld id="{633E4282-8697-4B18-9168-B1A0E4FCD133}" type="slidenum">
              <a:rPr lang="tr-TR" altLang="en-US"/>
              <a:pPr/>
              <a:t>‹#›</a:t>
            </a:fld>
            <a:endParaRPr lang="tr-TR" altLang="en-US"/>
          </a:p>
        </p:txBody>
      </p:sp>
    </p:spTree>
    <p:extLst>
      <p:ext uri="{BB962C8B-B14F-4D97-AF65-F5344CB8AC3E}">
        <p14:creationId xmlns:p14="http://schemas.microsoft.com/office/powerpoint/2010/main" val="3730316771"/>
      </p:ext>
    </p:extLst>
  </p:cSld>
  <p:clrMapOvr>
    <a:masterClrMapping/>
  </p:clrMapOvr>
  <p:transition>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9 Yuvarlatılmış Dikdörtgen">
            <a:extLst>
              <a:ext uri="{FF2B5EF4-FFF2-40B4-BE49-F238E27FC236}">
                <a16:creationId xmlns:a16="http://schemas.microsoft.com/office/drawing/2014/main" xmlns="" id="{21E1F9F5-69BA-42D8-8F25-B022EC89DC77}"/>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1 Veri Yer Tutucusu">
            <a:extLst>
              <a:ext uri="{FF2B5EF4-FFF2-40B4-BE49-F238E27FC236}">
                <a16:creationId xmlns:a16="http://schemas.microsoft.com/office/drawing/2014/main" xmlns="" id="{E56B7362-17D8-4EEB-8909-E11F8D4BB221}"/>
              </a:ext>
            </a:extLst>
          </p:cNvPr>
          <p:cNvSpPr>
            <a:spLocks noGrp="1"/>
          </p:cNvSpPr>
          <p:nvPr>
            <p:ph type="dt" sz="half" idx="10"/>
          </p:nvPr>
        </p:nvSpPr>
        <p:spPr/>
        <p:txBody>
          <a:bodyPr/>
          <a:lstStyle>
            <a:lvl1pPr>
              <a:defRPr/>
            </a:lvl1pPr>
            <a:extLst/>
          </a:lstStyle>
          <a:p>
            <a:pPr>
              <a:defRPr/>
            </a:pPr>
            <a:fld id="{171CE648-6B02-43A5-9AC6-38775BAF3F27}" type="datetimeFigureOut">
              <a:rPr lang="tr-TR"/>
              <a:pPr>
                <a:defRPr/>
              </a:pPr>
              <a:t>22.07.2022</a:t>
            </a:fld>
            <a:endParaRPr lang="tr-TR"/>
          </a:p>
        </p:txBody>
      </p:sp>
      <p:sp>
        <p:nvSpPr>
          <p:cNvPr id="4" name="2 Altbilgi Yer Tutucusu">
            <a:extLst>
              <a:ext uri="{FF2B5EF4-FFF2-40B4-BE49-F238E27FC236}">
                <a16:creationId xmlns:a16="http://schemas.microsoft.com/office/drawing/2014/main" xmlns="" id="{8CC024D1-202D-47CC-B36C-5C8E0668C7A9}"/>
              </a:ext>
            </a:extLst>
          </p:cNvPr>
          <p:cNvSpPr>
            <a:spLocks noGrp="1"/>
          </p:cNvSpPr>
          <p:nvPr>
            <p:ph type="ftr" sz="quarter" idx="11"/>
          </p:nvPr>
        </p:nvSpPr>
        <p:spPr/>
        <p:txBody>
          <a:bodyPr/>
          <a:lstStyle>
            <a:lvl1pPr>
              <a:defRPr/>
            </a:lvl1pPr>
            <a:extLst/>
          </a:lstStyle>
          <a:p>
            <a:pPr>
              <a:defRPr/>
            </a:pPr>
            <a:endParaRPr lang="tr-TR"/>
          </a:p>
        </p:txBody>
      </p:sp>
      <p:sp>
        <p:nvSpPr>
          <p:cNvPr id="5" name="3 Slayt Numarası Yer Tutucusu">
            <a:extLst>
              <a:ext uri="{FF2B5EF4-FFF2-40B4-BE49-F238E27FC236}">
                <a16:creationId xmlns:a16="http://schemas.microsoft.com/office/drawing/2014/main" xmlns="" id="{8CC09D86-D56D-4FDB-BA1C-A82954CDEC42}"/>
              </a:ext>
            </a:extLst>
          </p:cNvPr>
          <p:cNvSpPr>
            <a:spLocks noGrp="1"/>
          </p:cNvSpPr>
          <p:nvPr>
            <p:ph type="sldNum" sz="quarter" idx="12"/>
          </p:nvPr>
        </p:nvSpPr>
        <p:spPr/>
        <p:txBody>
          <a:bodyPr/>
          <a:lstStyle>
            <a:lvl1pPr>
              <a:defRPr/>
            </a:lvl1pPr>
          </a:lstStyle>
          <a:p>
            <a:fld id="{D662B450-1F0F-4E24-B9A3-BE3ADEEDB189}" type="slidenum">
              <a:rPr lang="tr-TR" altLang="en-US"/>
              <a:pPr/>
              <a:t>‹#›</a:t>
            </a:fld>
            <a:endParaRPr lang="tr-TR" altLang="en-US"/>
          </a:p>
        </p:txBody>
      </p:sp>
    </p:spTree>
    <p:extLst>
      <p:ext uri="{BB962C8B-B14F-4D97-AF65-F5344CB8AC3E}">
        <p14:creationId xmlns:p14="http://schemas.microsoft.com/office/powerpoint/2010/main" val="4048901339"/>
      </p:ext>
    </p:extLst>
  </p:cSld>
  <p:clrMapOvr>
    <a:masterClrMapping/>
  </p:clrMapOvr>
  <p:transition>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385045" y="533400"/>
            <a:ext cx="3962400" cy="914400"/>
          </a:xfrm>
        </p:spPr>
        <p:txBody>
          <a:bodyPr/>
          <a:lstStyle>
            <a:lvl1pPr algn="l">
              <a:buNone/>
              <a:defRPr sz="2200" b="1">
                <a:solidFill>
                  <a:schemeClr val="accent1"/>
                </a:solidFill>
              </a:defRPr>
            </a:lvl1pPr>
            <a:extLst/>
          </a:lstStyle>
          <a:p>
            <a:r>
              <a:rPr lang="tr-TR"/>
              <a:t>Asıl başlık stili için tıklatın</a:t>
            </a:r>
            <a:endParaRPr lang="en-US"/>
          </a:p>
        </p:txBody>
      </p:sp>
      <p:sp>
        <p:nvSpPr>
          <p:cNvPr id="3" name="2 Metin Yer Tutucusu"/>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24 Veri Yer Tutucusu">
            <a:extLst>
              <a:ext uri="{FF2B5EF4-FFF2-40B4-BE49-F238E27FC236}">
                <a16:creationId xmlns:a16="http://schemas.microsoft.com/office/drawing/2014/main" xmlns="" id="{43BE4CE9-FBF5-4F02-A0B6-79AF52B990C9}"/>
              </a:ext>
            </a:extLst>
          </p:cNvPr>
          <p:cNvSpPr>
            <a:spLocks noGrp="1"/>
          </p:cNvSpPr>
          <p:nvPr>
            <p:ph type="dt" sz="half" idx="10"/>
          </p:nvPr>
        </p:nvSpPr>
        <p:spPr/>
        <p:txBody>
          <a:bodyPr/>
          <a:lstStyle>
            <a:lvl1pPr>
              <a:defRPr/>
            </a:lvl1pPr>
          </a:lstStyle>
          <a:p>
            <a:pPr>
              <a:defRPr/>
            </a:pPr>
            <a:fld id="{29B7F054-BE6A-4B38-BAAB-8DD3DD14FCD8}" type="datetimeFigureOut">
              <a:rPr lang="tr-TR"/>
              <a:pPr>
                <a:defRPr/>
              </a:pPr>
              <a:t>22.07.2022</a:t>
            </a:fld>
            <a:endParaRPr lang="tr-TR"/>
          </a:p>
        </p:txBody>
      </p:sp>
      <p:sp>
        <p:nvSpPr>
          <p:cNvPr id="6" name="17 Altbilgi Yer Tutucusu">
            <a:extLst>
              <a:ext uri="{FF2B5EF4-FFF2-40B4-BE49-F238E27FC236}">
                <a16:creationId xmlns:a16="http://schemas.microsoft.com/office/drawing/2014/main" xmlns="" id="{61CA6149-00B5-4F75-9260-40B66E8ADAEB}"/>
              </a:ext>
            </a:extLst>
          </p:cNvPr>
          <p:cNvSpPr>
            <a:spLocks noGrp="1"/>
          </p:cNvSpPr>
          <p:nvPr>
            <p:ph type="ftr" sz="quarter" idx="11"/>
          </p:nvPr>
        </p:nvSpPr>
        <p:spPr/>
        <p:txBody>
          <a:bodyPr/>
          <a:lstStyle>
            <a:lvl1pPr>
              <a:defRPr/>
            </a:lvl1pPr>
          </a:lstStyle>
          <a:p>
            <a:pPr>
              <a:defRPr/>
            </a:pPr>
            <a:endParaRPr lang="tr-TR"/>
          </a:p>
        </p:txBody>
      </p:sp>
      <p:sp>
        <p:nvSpPr>
          <p:cNvPr id="7" name="4 Slayt Numarası Yer Tutucusu">
            <a:extLst>
              <a:ext uri="{FF2B5EF4-FFF2-40B4-BE49-F238E27FC236}">
                <a16:creationId xmlns:a16="http://schemas.microsoft.com/office/drawing/2014/main" xmlns="" id="{3C7C94D2-E346-486D-8EB5-8DFE383F90D0}"/>
              </a:ext>
            </a:extLst>
          </p:cNvPr>
          <p:cNvSpPr>
            <a:spLocks noGrp="1"/>
          </p:cNvSpPr>
          <p:nvPr>
            <p:ph type="sldNum" sz="quarter" idx="12"/>
          </p:nvPr>
        </p:nvSpPr>
        <p:spPr/>
        <p:txBody>
          <a:bodyPr/>
          <a:lstStyle>
            <a:lvl1pPr>
              <a:defRPr/>
            </a:lvl1pPr>
          </a:lstStyle>
          <a:p>
            <a:fld id="{0FEB9D5A-4CC2-4787-A845-1A98AB58FEDD}" type="slidenum">
              <a:rPr lang="tr-TR" altLang="en-US"/>
              <a:pPr/>
              <a:t>‹#›</a:t>
            </a:fld>
            <a:endParaRPr lang="tr-TR" altLang="en-US"/>
          </a:p>
        </p:txBody>
      </p:sp>
    </p:spTree>
    <p:extLst>
      <p:ext uri="{BB962C8B-B14F-4D97-AF65-F5344CB8AC3E}">
        <p14:creationId xmlns:p14="http://schemas.microsoft.com/office/powerpoint/2010/main" val="1075502549"/>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AB9067F0-07BC-487D-934D-0881BEC70F84}"/>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4A89BE98-BEEB-418C-8561-D4E3EBCE011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FA52B0D7-1D7C-4ADE-898B-BF3FB3FC20DF}"/>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FEDE5021-E9CF-4186-960C-FB407B8C12C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EDAB3142-1152-457F-9AD6-4A428D23C5BF}"/>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3710628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9 Yuvarlatılmış Dikdörtgen">
            <a:extLst>
              <a:ext uri="{FF2B5EF4-FFF2-40B4-BE49-F238E27FC236}">
                <a16:creationId xmlns:a16="http://schemas.microsoft.com/office/drawing/2014/main" xmlns="" id="{24EC6451-CFD7-4FD3-A7C9-A69B164F0FD2}"/>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10 Tek Köşesi Yuvarlatılmış Dikdörtgen">
            <a:extLst>
              <a:ext uri="{FF2B5EF4-FFF2-40B4-BE49-F238E27FC236}">
                <a16:creationId xmlns:a16="http://schemas.microsoft.com/office/drawing/2014/main" xmlns="" id="{EE18FEF0-9F49-40A1-A6A5-1FA83C048EB2}"/>
              </a:ext>
            </a:extLst>
          </p:cNvPr>
          <p:cNvSpPr/>
          <p:nvPr/>
        </p:nvSpPr>
        <p:spPr>
          <a:xfrm>
            <a:off x="8534400" y="433388"/>
            <a:ext cx="30988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1 Başlık"/>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lang="tr-TR"/>
              <a:t>Asıl başlık stili için tıklatın</a:t>
            </a:r>
            <a:endParaRPr lang="en-US"/>
          </a:p>
        </p:txBody>
      </p:sp>
      <p:sp>
        <p:nvSpPr>
          <p:cNvPr id="4" name="3 Metin Yer Tutucusu"/>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2 Resim Yer Tutucusu"/>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a:t>Resim eklemek için simgeyi tıklatın</a:t>
            </a:r>
            <a:endParaRPr lang="en-US" noProof="0" dirty="0"/>
          </a:p>
        </p:txBody>
      </p:sp>
      <p:sp>
        <p:nvSpPr>
          <p:cNvPr id="7" name="4 Veri Yer Tutucusu">
            <a:extLst>
              <a:ext uri="{FF2B5EF4-FFF2-40B4-BE49-F238E27FC236}">
                <a16:creationId xmlns:a16="http://schemas.microsoft.com/office/drawing/2014/main" xmlns="" id="{2F2C0456-76CB-455D-A598-01BE73841F7C}"/>
              </a:ext>
            </a:extLst>
          </p:cNvPr>
          <p:cNvSpPr>
            <a:spLocks noGrp="1"/>
          </p:cNvSpPr>
          <p:nvPr>
            <p:ph type="dt" sz="half" idx="10"/>
          </p:nvPr>
        </p:nvSpPr>
        <p:spPr/>
        <p:txBody>
          <a:bodyPr/>
          <a:lstStyle>
            <a:lvl1pPr>
              <a:defRPr/>
            </a:lvl1pPr>
            <a:extLst/>
          </a:lstStyle>
          <a:p>
            <a:pPr>
              <a:defRPr/>
            </a:pPr>
            <a:fld id="{093D26BE-A3AF-4D85-8200-E76FE99DE0B9}" type="datetimeFigureOut">
              <a:rPr lang="tr-TR"/>
              <a:pPr>
                <a:defRPr/>
              </a:pPr>
              <a:t>22.07.2022</a:t>
            </a:fld>
            <a:endParaRPr lang="tr-TR"/>
          </a:p>
        </p:txBody>
      </p:sp>
      <p:sp>
        <p:nvSpPr>
          <p:cNvPr id="8" name="5 Altbilgi Yer Tutucusu">
            <a:extLst>
              <a:ext uri="{FF2B5EF4-FFF2-40B4-BE49-F238E27FC236}">
                <a16:creationId xmlns:a16="http://schemas.microsoft.com/office/drawing/2014/main" xmlns="" id="{67140B0C-52C3-4DFF-AB19-124EE5E8CD1B}"/>
              </a:ext>
            </a:extLst>
          </p:cNvPr>
          <p:cNvSpPr>
            <a:spLocks noGrp="1"/>
          </p:cNvSpPr>
          <p:nvPr>
            <p:ph type="ftr" sz="quarter" idx="11"/>
          </p:nvPr>
        </p:nvSpPr>
        <p:spPr/>
        <p:txBody>
          <a:bodyPr/>
          <a:lstStyle>
            <a:lvl1pPr>
              <a:defRPr/>
            </a:lvl1pPr>
            <a:extLst/>
          </a:lstStyle>
          <a:p>
            <a:pPr>
              <a:defRPr/>
            </a:pPr>
            <a:endParaRPr lang="tr-TR"/>
          </a:p>
        </p:txBody>
      </p:sp>
      <p:sp>
        <p:nvSpPr>
          <p:cNvPr id="9" name="6 Slayt Numarası Yer Tutucusu">
            <a:extLst>
              <a:ext uri="{FF2B5EF4-FFF2-40B4-BE49-F238E27FC236}">
                <a16:creationId xmlns:a16="http://schemas.microsoft.com/office/drawing/2014/main" xmlns="" id="{F543263E-1D4A-403E-9BAC-D4263CBAEFEA}"/>
              </a:ext>
            </a:extLst>
          </p:cNvPr>
          <p:cNvSpPr>
            <a:spLocks noGrp="1"/>
          </p:cNvSpPr>
          <p:nvPr>
            <p:ph type="sldNum" sz="quarter" idx="12"/>
          </p:nvPr>
        </p:nvSpPr>
        <p:spPr/>
        <p:txBody>
          <a:bodyPr/>
          <a:lstStyle>
            <a:lvl1pPr>
              <a:defRPr/>
            </a:lvl1pPr>
          </a:lstStyle>
          <a:p>
            <a:fld id="{BAA37EF3-E8BE-4D2B-BD64-2570DD85F55B}" type="slidenum">
              <a:rPr lang="tr-TR" altLang="en-US"/>
              <a:pPr/>
              <a:t>‹#›</a:t>
            </a:fld>
            <a:endParaRPr lang="tr-TR" altLang="en-US"/>
          </a:p>
        </p:txBody>
      </p:sp>
    </p:spTree>
    <p:extLst>
      <p:ext uri="{BB962C8B-B14F-4D97-AF65-F5344CB8AC3E}">
        <p14:creationId xmlns:p14="http://schemas.microsoft.com/office/powerpoint/2010/main" val="1792966006"/>
      </p:ext>
    </p:extLst>
  </p:cSld>
  <p:clrMapOvr>
    <a:masterClrMapping/>
  </p:clrMapOvr>
  <p:transition>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670560" y="4983480"/>
            <a:ext cx="10911840" cy="1051560"/>
          </a:xfrm>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670560" y="530352"/>
            <a:ext cx="10911840" cy="418795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B638529D-A9B3-49B9-AFB5-2F1905EE4E29}"/>
              </a:ext>
            </a:extLst>
          </p:cNvPr>
          <p:cNvSpPr>
            <a:spLocks noGrp="1"/>
          </p:cNvSpPr>
          <p:nvPr>
            <p:ph type="dt" sz="half" idx="10"/>
          </p:nvPr>
        </p:nvSpPr>
        <p:spPr/>
        <p:txBody>
          <a:bodyPr/>
          <a:lstStyle>
            <a:lvl1pPr>
              <a:defRPr/>
            </a:lvl1pPr>
          </a:lstStyle>
          <a:p>
            <a:pPr>
              <a:defRPr/>
            </a:pPr>
            <a:fld id="{C2D3D4D8-34A4-4406-B600-37704A1AF0FC}"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C090A18C-7BE2-49FA-83A8-FB92035D385B}"/>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021168DA-E5DC-4528-B28E-A2A4D683F5EB}"/>
              </a:ext>
            </a:extLst>
          </p:cNvPr>
          <p:cNvSpPr>
            <a:spLocks noGrp="1"/>
          </p:cNvSpPr>
          <p:nvPr>
            <p:ph type="sldNum" sz="quarter" idx="12"/>
          </p:nvPr>
        </p:nvSpPr>
        <p:spPr/>
        <p:txBody>
          <a:bodyPr/>
          <a:lstStyle>
            <a:lvl1pPr>
              <a:defRPr/>
            </a:lvl1pPr>
          </a:lstStyle>
          <a:p>
            <a:fld id="{103A5A23-2841-4B1E-9A10-7450BF111A73}" type="slidenum">
              <a:rPr lang="tr-TR" altLang="en-US"/>
              <a:pPr/>
              <a:t>‹#›</a:t>
            </a:fld>
            <a:endParaRPr lang="tr-TR" altLang="en-US"/>
          </a:p>
        </p:txBody>
      </p:sp>
    </p:spTree>
    <p:extLst>
      <p:ext uri="{BB962C8B-B14F-4D97-AF65-F5344CB8AC3E}">
        <p14:creationId xmlns:p14="http://schemas.microsoft.com/office/powerpoint/2010/main" val="2401756329"/>
      </p:ext>
    </p:extLst>
  </p:cSld>
  <p:clrMapOvr>
    <a:masterClrMapping/>
  </p:clrMapOvr>
  <p:transition>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533405"/>
            <a:ext cx="2641600" cy="5257799"/>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711200" y="533403"/>
            <a:ext cx="7924800" cy="52578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24 Veri Yer Tutucusu">
            <a:extLst>
              <a:ext uri="{FF2B5EF4-FFF2-40B4-BE49-F238E27FC236}">
                <a16:creationId xmlns:a16="http://schemas.microsoft.com/office/drawing/2014/main" xmlns="" id="{78B30098-CEAB-4C49-BC09-D9A95B6683A8}"/>
              </a:ext>
            </a:extLst>
          </p:cNvPr>
          <p:cNvSpPr>
            <a:spLocks noGrp="1"/>
          </p:cNvSpPr>
          <p:nvPr>
            <p:ph type="dt" sz="half" idx="10"/>
          </p:nvPr>
        </p:nvSpPr>
        <p:spPr/>
        <p:txBody>
          <a:bodyPr/>
          <a:lstStyle>
            <a:lvl1pPr>
              <a:defRPr/>
            </a:lvl1pPr>
          </a:lstStyle>
          <a:p>
            <a:pPr>
              <a:defRPr/>
            </a:pPr>
            <a:fld id="{DA48B9E7-99C9-4C22-9F99-38A891A442EF}" type="datetimeFigureOut">
              <a:rPr lang="tr-TR"/>
              <a:pPr>
                <a:defRPr/>
              </a:pPr>
              <a:t>22.07.2022</a:t>
            </a:fld>
            <a:endParaRPr lang="tr-TR"/>
          </a:p>
        </p:txBody>
      </p:sp>
      <p:sp>
        <p:nvSpPr>
          <p:cNvPr id="5" name="17 Altbilgi Yer Tutucusu">
            <a:extLst>
              <a:ext uri="{FF2B5EF4-FFF2-40B4-BE49-F238E27FC236}">
                <a16:creationId xmlns:a16="http://schemas.microsoft.com/office/drawing/2014/main" xmlns="" id="{AE959DCE-30E5-40E1-8D8F-40FB31D91615}"/>
              </a:ext>
            </a:extLst>
          </p:cNvPr>
          <p:cNvSpPr>
            <a:spLocks noGrp="1"/>
          </p:cNvSpPr>
          <p:nvPr>
            <p:ph type="ftr" sz="quarter" idx="11"/>
          </p:nvPr>
        </p:nvSpPr>
        <p:spPr/>
        <p:txBody>
          <a:bodyPr/>
          <a:lstStyle>
            <a:lvl1pPr>
              <a:defRPr/>
            </a:lvl1pPr>
          </a:lstStyle>
          <a:p>
            <a:pPr>
              <a:defRPr/>
            </a:pPr>
            <a:endParaRPr lang="tr-TR"/>
          </a:p>
        </p:txBody>
      </p:sp>
      <p:sp>
        <p:nvSpPr>
          <p:cNvPr id="6" name="4 Slayt Numarası Yer Tutucusu">
            <a:extLst>
              <a:ext uri="{FF2B5EF4-FFF2-40B4-BE49-F238E27FC236}">
                <a16:creationId xmlns:a16="http://schemas.microsoft.com/office/drawing/2014/main" xmlns="" id="{94FD882B-1D41-46D8-AF6D-333C059A77AC}"/>
              </a:ext>
            </a:extLst>
          </p:cNvPr>
          <p:cNvSpPr>
            <a:spLocks noGrp="1"/>
          </p:cNvSpPr>
          <p:nvPr>
            <p:ph type="sldNum" sz="quarter" idx="12"/>
          </p:nvPr>
        </p:nvSpPr>
        <p:spPr/>
        <p:txBody>
          <a:bodyPr/>
          <a:lstStyle>
            <a:lvl1pPr>
              <a:defRPr/>
            </a:lvl1pPr>
          </a:lstStyle>
          <a:p>
            <a:fld id="{26DC22AB-E08D-4C9B-9A37-511FA06A865D}" type="slidenum">
              <a:rPr lang="tr-TR" altLang="en-US"/>
              <a:pPr/>
              <a:t>‹#›</a:t>
            </a:fld>
            <a:endParaRPr lang="tr-TR" altLang="en-US"/>
          </a:p>
        </p:txBody>
      </p:sp>
    </p:spTree>
    <p:extLst>
      <p:ext uri="{BB962C8B-B14F-4D97-AF65-F5344CB8AC3E}">
        <p14:creationId xmlns:p14="http://schemas.microsoft.com/office/powerpoint/2010/main" val="1485535521"/>
      </p:ext>
    </p:extLst>
  </p:cSld>
  <p:clrMapOvr>
    <a:masterClrMapping/>
  </p:clrMapOvr>
  <p:transition>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CD726594-28C5-49BB-9650-C73FEF41268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341183" y="531795"/>
            <a:ext cx="9334713" cy="5647765"/>
          </a:xfrm>
          <a:prstGeom prst="rect">
            <a:avLst/>
          </a:prstGeom>
        </p:spPr>
      </p:pic>
      <p:sp>
        <p:nvSpPr>
          <p:cNvPr id="7" name="Text Placeholder 6">
            <a:extLst>
              <a:ext uri="{FF2B5EF4-FFF2-40B4-BE49-F238E27FC236}">
                <a16:creationId xmlns:a16="http://schemas.microsoft.com/office/drawing/2014/main" xmlns="" id="{9B5EFF00-F523-47FB-8C8D-C3E3D048EC46}"/>
              </a:ext>
            </a:extLst>
          </p:cNvPr>
          <p:cNvSpPr>
            <a:spLocks noGrp="1"/>
          </p:cNvSpPr>
          <p:nvPr>
            <p:ph type="body" sz="quarter" idx="10" hasCustomPrompt="1"/>
          </p:nvPr>
        </p:nvSpPr>
        <p:spPr>
          <a:xfrm>
            <a:off x="2960539" y="1315122"/>
            <a:ext cx="6096000" cy="403412"/>
          </a:xfrm>
        </p:spPr>
        <p:txBody>
          <a:bodyPr/>
          <a:lstStyle>
            <a:lvl1pPr algn="ctr">
              <a:defRPr sz="1765"/>
            </a:lvl1pPr>
          </a:lstStyle>
          <a:p>
            <a:pPr lvl="0"/>
            <a:r>
              <a:rPr lang="en-US" dirty="0"/>
              <a:t>Add text</a:t>
            </a:r>
          </a:p>
        </p:txBody>
      </p:sp>
      <p:sp>
        <p:nvSpPr>
          <p:cNvPr id="6" name="Text Placeholder 6">
            <a:extLst>
              <a:ext uri="{FF2B5EF4-FFF2-40B4-BE49-F238E27FC236}">
                <a16:creationId xmlns:a16="http://schemas.microsoft.com/office/drawing/2014/main" xmlns="" id="{48388A6B-2E80-4B02-967B-5F07FF5FDA92}"/>
              </a:ext>
            </a:extLst>
          </p:cNvPr>
          <p:cNvSpPr>
            <a:spLocks noGrp="1"/>
          </p:cNvSpPr>
          <p:nvPr>
            <p:ph type="body" sz="quarter" idx="12" hasCustomPrompt="1"/>
          </p:nvPr>
        </p:nvSpPr>
        <p:spPr>
          <a:xfrm>
            <a:off x="2770909" y="284001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8" name="Text Placeholder 6">
            <a:extLst>
              <a:ext uri="{FF2B5EF4-FFF2-40B4-BE49-F238E27FC236}">
                <a16:creationId xmlns:a16="http://schemas.microsoft.com/office/drawing/2014/main" xmlns="" id="{7E09718B-46DA-4611-8060-44868BFC1587}"/>
              </a:ext>
            </a:extLst>
          </p:cNvPr>
          <p:cNvSpPr>
            <a:spLocks noGrp="1"/>
          </p:cNvSpPr>
          <p:nvPr>
            <p:ph type="body" sz="quarter" idx="13" hasCustomPrompt="1"/>
          </p:nvPr>
        </p:nvSpPr>
        <p:spPr>
          <a:xfrm>
            <a:off x="2770909" y="3388659"/>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9" name="Text Placeholder 6">
            <a:extLst>
              <a:ext uri="{FF2B5EF4-FFF2-40B4-BE49-F238E27FC236}">
                <a16:creationId xmlns:a16="http://schemas.microsoft.com/office/drawing/2014/main" xmlns="" id="{934E8D9F-9026-46FD-B26A-590CF532AF79}"/>
              </a:ext>
            </a:extLst>
          </p:cNvPr>
          <p:cNvSpPr>
            <a:spLocks noGrp="1"/>
          </p:cNvSpPr>
          <p:nvPr>
            <p:ph type="body" sz="quarter" idx="14" hasCustomPrompt="1"/>
          </p:nvPr>
        </p:nvSpPr>
        <p:spPr>
          <a:xfrm>
            <a:off x="2770909" y="3945367"/>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0" name="Text Placeholder 6">
            <a:extLst>
              <a:ext uri="{FF2B5EF4-FFF2-40B4-BE49-F238E27FC236}">
                <a16:creationId xmlns:a16="http://schemas.microsoft.com/office/drawing/2014/main" xmlns="" id="{41009B24-6BCC-481A-B6A9-57963FAAF4F3}"/>
              </a:ext>
            </a:extLst>
          </p:cNvPr>
          <p:cNvSpPr>
            <a:spLocks noGrp="1"/>
          </p:cNvSpPr>
          <p:nvPr>
            <p:ph type="body" sz="quarter" idx="15" hasCustomPrompt="1"/>
          </p:nvPr>
        </p:nvSpPr>
        <p:spPr>
          <a:xfrm>
            <a:off x="2770909" y="4477870"/>
            <a:ext cx="6650182" cy="403412"/>
          </a:xfrm>
        </p:spPr>
        <p:txBody>
          <a:bodyPr>
            <a:noAutofit/>
          </a:bodyPr>
          <a:lstStyle>
            <a:lvl1pPr algn="ctr">
              <a:defRPr sz="2118">
                <a:solidFill>
                  <a:schemeClr val="accent1"/>
                </a:solidFill>
                <a:latin typeface="+mj-lt"/>
              </a:defRPr>
            </a:lvl1pPr>
          </a:lstStyle>
          <a:p>
            <a:pPr lvl="0"/>
            <a:r>
              <a:rPr lang="en-US" dirty="0"/>
              <a:t>Add text</a:t>
            </a:r>
          </a:p>
        </p:txBody>
      </p:sp>
      <p:sp>
        <p:nvSpPr>
          <p:cNvPr id="11" name="Text Placeholder 6">
            <a:extLst>
              <a:ext uri="{FF2B5EF4-FFF2-40B4-BE49-F238E27FC236}">
                <a16:creationId xmlns:a16="http://schemas.microsoft.com/office/drawing/2014/main" xmlns="" id="{475874D6-993B-4386-9814-8A9B2CE7A529}"/>
              </a:ext>
            </a:extLst>
          </p:cNvPr>
          <p:cNvSpPr>
            <a:spLocks noGrp="1"/>
          </p:cNvSpPr>
          <p:nvPr>
            <p:ph type="body" sz="quarter" idx="16" hasCustomPrompt="1"/>
          </p:nvPr>
        </p:nvSpPr>
        <p:spPr>
          <a:xfrm>
            <a:off x="2770909" y="5042647"/>
            <a:ext cx="6650182" cy="403412"/>
          </a:xfrm>
        </p:spPr>
        <p:txBody>
          <a:bodyPr>
            <a:noAutofit/>
          </a:bodyPr>
          <a:lstStyle>
            <a:lvl1pPr algn="ctr">
              <a:defRPr sz="2118">
                <a:solidFill>
                  <a:schemeClr val="accent1"/>
                </a:solidFill>
                <a:latin typeface="+mj-lt"/>
              </a:defRPr>
            </a:lvl1pPr>
          </a:lstStyle>
          <a:p>
            <a:pPr lvl="0"/>
            <a:r>
              <a:rPr lang="en-US" dirty="0"/>
              <a:t>Add text</a:t>
            </a:r>
          </a:p>
        </p:txBody>
      </p:sp>
      <p:pic>
        <p:nvPicPr>
          <p:cNvPr id="2" name="Graphic 1">
            <a:extLst>
              <a:ext uri="{FF2B5EF4-FFF2-40B4-BE49-F238E27FC236}">
                <a16:creationId xmlns:a16="http://schemas.microsoft.com/office/drawing/2014/main" xmlns="" id="{2D9018A6-EC8E-46FC-A247-2D203FAFBBC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299397" y="2435678"/>
            <a:ext cx="5723518" cy="173599"/>
          </a:xfrm>
          <a:prstGeom prst="rect">
            <a:avLst/>
          </a:prstGeom>
        </p:spPr>
      </p:pic>
      <p:sp>
        <p:nvSpPr>
          <p:cNvPr id="3" name="Title 2">
            <a:extLst>
              <a:ext uri="{FF2B5EF4-FFF2-40B4-BE49-F238E27FC236}">
                <a16:creationId xmlns:a16="http://schemas.microsoft.com/office/drawing/2014/main" xmlns="" id="{EB82EAE9-C244-4B7C-83DA-D7894525502E}"/>
              </a:ext>
            </a:extLst>
          </p:cNvPr>
          <p:cNvSpPr>
            <a:spLocks noGrp="1"/>
          </p:cNvSpPr>
          <p:nvPr>
            <p:ph type="title" hasCustomPrompt="1"/>
          </p:nvPr>
        </p:nvSpPr>
        <p:spPr>
          <a:xfrm>
            <a:off x="2960538" y="1749878"/>
            <a:ext cx="6096001" cy="654456"/>
          </a:xfrm>
        </p:spPr>
        <p:txBody>
          <a:bodyPr>
            <a:normAutofit/>
          </a:bodyPr>
          <a:lstStyle>
            <a:lvl1pPr algn="ctr">
              <a:defRPr sz="4236"/>
            </a:lvl1pPr>
          </a:lstStyle>
          <a:p>
            <a:r>
              <a:rPr lang="en-US" dirty="0"/>
              <a:t>Add Title</a:t>
            </a:r>
          </a:p>
        </p:txBody>
      </p:sp>
    </p:spTree>
    <p:extLst>
      <p:ext uri="{BB962C8B-B14F-4D97-AF65-F5344CB8AC3E}">
        <p14:creationId xmlns:p14="http://schemas.microsoft.com/office/powerpoint/2010/main" val="928611925"/>
      </p:ext>
    </p:extLst>
  </p:cSld>
  <p:clrMapOvr>
    <a:masterClrMapping/>
  </p:clrMapOvr>
  <p:extLst>
    <p:ext uri="{DCECCB84-F9BA-43D5-87BE-67443E8EF086}">
      <p15:sldGuideLst xmlns:p15="http://schemas.microsoft.com/office/powerpoint/2012/main" xmlns="">
        <p15:guide id="1" pos="144">
          <p15:clr>
            <a:srgbClr val="FBAE40"/>
          </p15:clr>
        </p15:guide>
        <p15:guide id="2" orient="horz" pos="144">
          <p15:clr>
            <a:srgbClr val="FBAE40"/>
          </p15:clr>
        </p15:guide>
        <p15:guide id="3" pos="6192">
          <p15:clr>
            <a:srgbClr val="FBAE40"/>
          </p15:clr>
        </p15:guide>
        <p15:guide id="4" orient="horz" pos="47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xmlns="" id="{B194FA4C-2DE0-994F-9FE9-56269D16BF6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rot="21345370">
            <a:off x="8986697" y="695281"/>
            <a:ext cx="3041178" cy="2361386"/>
          </a:xfrm>
          <a:prstGeom prst="rect">
            <a:avLst/>
          </a:prstGeom>
        </p:spPr>
      </p:pic>
      <p:pic>
        <p:nvPicPr>
          <p:cNvPr id="18" name="Graphic 17">
            <a:extLst>
              <a:ext uri="{FF2B5EF4-FFF2-40B4-BE49-F238E27FC236}">
                <a16:creationId xmlns:a16="http://schemas.microsoft.com/office/drawing/2014/main" xmlns="" id="{36C84385-BF2D-1A48-8ABF-182D8CFE8FF3}"/>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4544291" y="4736051"/>
            <a:ext cx="3035954" cy="1974505"/>
          </a:xfrm>
          <a:prstGeom prst="rect">
            <a:avLst/>
          </a:prstGeom>
        </p:spPr>
      </p:pic>
      <p:pic>
        <p:nvPicPr>
          <p:cNvPr id="14" name="Graphic 13">
            <a:extLst>
              <a:ext uri="{FF2B5EF4-FFF2-40B4-BE49-F238E27FC236}">
                <a16:creationId xmlns:a16="http://schemas.microsoft.com/office/drawing/2014/main" xmlns="" id="{FC6B08E2-B34E-D842-A62E-52C605DD453C}"/>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rot="21042650">
            <a:off x="798069" y="3913118"/>
            <a:ext cx="2709423" cy="2349610"/>
          </a:xfrm>
          <a:prstGeom prst="rect">
            <a:avLst/>
          </a:prstGeom>
        </p:spPr>
      </p:pic>
      <p:pic>
        <p:nvPicPr>
          <p:cNvPr id="10" name="Graphic 9">
            <a:extLst>
              <a:ext uri="{FF2B5EF4-FFF2-40B4-BE49-F238E27FC236}">
                <a16:creationId xmlns:a16="http://schemas.microsoft.com/office/drawing/2014/main" xmlns="" id="{36AA9A5D-001C-DB44-A987-D00CEBAFDF8A}"/>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 xmlns:asvg="http://schemas.microsoft.com/office/drawing/2016/SVG/main" r:embed="rId9"/>
              </a:ext>
            </a:extLst>
          </a:blip>
          <a:stretch>
            <a:fillRect/>
          </a:stretch>
        </p:blipFill>
        <p:spPr>
          <a:xfrm rot="20891533">
            <a:off x="8504760" y="3800401"/>
            <a:ext cx="2955321" cy="2120785"/>
          </a:xfrm>
          <a:prstGeom prst="rect">
            <a:avLst/>
          </a:prstGeom>
        </p:spPr>
      </p:pic>
      <p:pic>
        <p:nvPicPr>
          <p:cNvPr id="9" name="Graphic 8">
            <a:extLst>
              <a:ext uri="{FF2B5EF4-FFF2-40B4-BE49-F238E27FC236}">
                <a16:creationId xmlns:a16="http://schemas.microsoft.com/office/drawing/2014/main" xmlns="" id="{1F717B7B-8014-49A8-8DEE-0B76DC52BBB4}"/>
              </a:ext>
            </a:extLst>
          </p:cNvPr>
          <p:cNvPicPr>
            <a:picLocks noChangeAspect="1"/>
          </p:cNvPicPr>
          <p:nvPr userDrawn="1"/>
        </p:nvPicPr>
        <p:blipFill>
          <a:blip r:embed="rId10">
            <a:extLst>
              <a:ext uri="{96DAC541-7B7A-43D3-8B79-37D633B846F1}">
                <asvg:svgBlip xmlns="" xmlns:asvg="http://schemas.microsoft.com/office/drawing/2016/SVG/main" r:embed="rId11"/>
              </a:ext>
            </a:extLst>
          </a:blip>
          <a:stretch>
            <a:fillRect/>
          </a:stretch>
        </p:blipFill>
        <p:spPr>
          <a:xfrm>
            <a:off x="3037711" y="326122"/>
            <a:ext cx="5907719" cy="4300472"/>
          </a:xfrm>
          <a:prstGeom prst="rect">
            <a:avLst/>
          </a:prstGeom>
        </p:spPr>
      </p:pic>
      <p:pic>
        <p:nvPicPr>
          <p:cNvPr id="11" name="Picture 10">
            <a:extLst>
              <a:ext uri="{FF2B5EF4-FFF2-40B4-BE49-F238E27FC236}">
                <a16:creationId xmlns:a16="http://schemas.microsoft.com/office/drawing/2014/main" xmlns="" id="{2BDD0522-1B9F-4B49-9036-9D80455C400B}"/>
              </a:ext>
            </a:extLst>
          </p:cNvPr>
          <p:cNvPicPr>
            <a:picLocks noChangeAspect="1"/>
          </p:cNvPicPr>
          <p:nvPr userDrawn="1"/>
        </p:nvPicPr>
        <p:blipFill>
          <a:blip r:embed="rId12"/>
          <a:stretch>
            <a:fillRect/>
          </a:stretch>
        </p:blipFill>
        <p:spPr>
          <a:xfrm>
            <a:off x="3975898" y="1041022"/>
            <a:ext cx="4030267" cy="2944466"/>
          </a:xfrm>
          <a:prstGeom prst="rect">
            <a:avLst/>
          </a:prstGeom>
        </p:spPr>
      </p:pic>
      <p:pic>
        <p:nvPicPr>
          <p:cNvPr id="13" name="Graphic 12">
            <a:extLst>
              <a:ext uri="{FF2B5EF4-FFF2-40B4-BE49-F238E27FC236}">
                <a16:creationId xmlns:a16="http://schemas.microsoft.com/office/drawing/2014/main" xmlns="" id="{AEFF3B96-43B8-4405-AB94-25EEBADE306F}"/>
              </a:ext>
            </a:extLst>
          </p:cNvPr>
          <p:cNvPicPr>
            <a:picLocks noChangeAspect="1"/>
          </p:cNvPicPr>
          <p:nvPr userDrawn="1"/>
        </p:nvPicPr>
        <p:blipFill>
          <a:blip r:embed="rId13" cstate="email">
            <a:extLst>
              <a:ext uri="{28A0092B-C50C-407E-A947-70E740481C1C}">
                <a14:useLocalDpi xmlns:a14="http://schemas.microsoft.com/office/drawing/2010/main"/>
              </a:ext>
              <a:ext uri="{96DAC541-7B7A-43D3-8B79-37D633B846F1}">
                <asvg:svgBlip xmlns="" xmlns:asvg="http://schemas.microsoft.com/office/drawing/2016/SVG/main" r:embed="rId14"/>
              </a:ext>
            </a:extLst>
          </a:blip>
          <a:stretch>
            <a:fillRect/>
          </a:stretch>
        </p:blipFill>
        <p:spPr>
          <a:xfrm rot="336419">
            <a:off x="444495" y="694006"/>
            <a:ext cx="2331114" cy="2298221"/>
          </a:xfrm>
          <a:prstGeom prst="rect">
            <a:avLst/>
          </a:prstGeom>
        </p:spPr>
      </p:pic>
      <p:pic>
        <p:nvPicPr>
          <p:cNvPr id="27" name="Graphic 26">
            <a:extLst>
              <a:ext uri="{FF2B5EF4-FFF2-40B4-BE49-F238E27FC236}">
                <a16:creationId xmlns:a16="http://schemas.microsoft.com/office/drawing/2014/main" xmlns="" id="{30283C0C-5422-43FF-BE18-A1A604B036B7}"/>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rot="496944">
            <a:off x="778778" y="1726221"/>
            <a:ext cx="1662545" cy="29883"/>
          </a:xfrm>
          <a:prstGeom prst="rect">
            <a:avLst/>
          </a:prstGeom>
        </p:spPr>
      </p:pic>
      <p:pic>
        <p:nvPicPr>
          <p:cNvPr id="29" name="Graphic 28">
            <a:extLst>
              <a:ext uri="{FF2B5EF4-FFF2-40B4-BE49-F238E27FC236}">
                <a16:creationId xmlns:a16="http://schemas.microsoft.com/office/drawing/2014/main" xmlns="" id="{7A44C2EB-B795-4B2E-90BF-763FDB6874F0}"/>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rot="21134069">
            <a:off x="1271486" y="5096253"/>
            <a:ext cx="1662545" cy="29883"/>
          </a:xfrm>
          <a:prstGeom prst="rect">
            <a:avLst/>
          </a:prstGeom>
        </p:spPr>
      </p:pic>
      <p:pic>
        <p:nvPicPr>
          <p:cNvPr id="31" name="Graphic 30">
            <a:extLst>
              <a:ext uri="{FF2B5EF4-FFF2-40B4-BE49-F238E27FC236}">
                <a16:creationId xmlns:a16="http://schemas.microsoft.com/office/drawing/2014/main" xmlns="" id="{BA76D571-91E0-48A9-8FCE-72376A6BD35C}"/>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rot="21387953">
            <a:off x="9610558" y="1669796"/>
            <a:ext cx="1662545" cy="29883"/>
          </a:xfrm>
          <a:prstGeom prst="rect">
            <a:avLst/>
          </a:prstGeom>
        </p:spPr>
      </p:pic>
      <p:sp>
        <p:nvSpPr>
          <p:cNvPr id="2" name="Title 1">
            <a:extLst>
              <a:ext uri="{FF2B5EF4-FFF2-40B4-BE49-F238E27FC236}">
                <a16:creationId xmlns:a16="http://schemas.microsoft.com/office/drawing/2014/main" xmlns="" id="{767CA9E3-AC82-42CE-84E2-9DD7091FD010}"/>
              </a:ext>
            </a:extLst>
          </p:cNvPr>
          <p:cNvSpPr>
            <a:spLocks noGrp="1"/>
          </p:cNvSpPr>
          <p:nvPr>
            <p:ph type="title" hasCustomPrompt="1"/>
          </p:nvPr>
        </p:nvSpPr>
        <p:spPr>
          <a:xfrm>
            <a:off x="4366953" y="2047200"/>
            <a:ext cx="3325091" cy="1298986"/>
          </a:xfrm>
        </p:spPr>
        <p:txBody>
          <a:bodyPr>
            <a:normAutofit/>
          </a:bodyPr>
          <a:lstStyle>
            <a:lvl1pPr algn="ctr">
              <a:lnSpc>
                <a:spcPts val="4765"/>
              </a:lnSpc>
              <a:defRPr sz="3883" b="1">
                <a:solidFill>
                  <a:schemeClr val="accent1"/>
                </a:solidFill>
              </a:defRPr>
            </a:lvl1pPr>
          </a:lstStyle>
          <a:p>
            <a:r>
              <a:rPr lang="en-US" dirty="0"/>
              <a:t>Add title</a:t>
            </a:r>
          </a:p>
        </p:txBody>
      </p:sp>
      <p:sp>
        <p:nvSpPr>
          <p:cNvPr id="33" name="Text Placeholder 32">
            <a:extLst>
              <a:ext uri="{FF2B5EF4-FFF2-40B4-BE49-F238E27FC236}">
                <a16:creationId xmlns:a16="http://schemas.microsoft.com/office/drawing/2014/main" xmlns="" id="{AE13F347-2D12-4D3C-B05A-1CAD54B29F7C}"/>
              </a:ext>
            </a:extLst>
          </p:cNvPr>
          <p:cNvSpPr>
            <a:spLocks noGrp="1"/>
          </p:cNvSpPr>
          <p:nvPr>
            <p:ph type="body" sz="quarter" idx="10" hasCustomPrompt="1"/>
          </p:nvPr>
        </p:nvSpPr>
        <p:spPr>
          <a:xfrm rot="462530">
            <a:off x="598516" y="1339327"/>
            <a:ext cx="2116975" cy="355002"/>
          </a:xfrm>
        </p:spPr>
        <p:txBody>
          <a:bodyPr>
            <a:normAutofit/>
          </a:bodyPr>
          <a:lstStyle>
            <a:lvl1pPr algn="ctr">
              <a:defRPr sz="1765"/>
            </a:lvl1pPr>
          </a:lstStyle>
          <a:p>
            <a:pPr lvl="0"/>
            <a:r>
              <a:rPr lang="en-US" dirty="0"/>
              <a:t>Add text</a:t>
            </a:r>
          </a:p>
        </p:txBody>
      </p:sp>
      <p:sp>
        <p:nvSpPr>
          <p:cNvPr id="34" name="Text Placeholder 32">
            <a:extLst>
              <a:ext uri="{FF2B5EF4-FFF2-40B4-BE49-F238E27FC236}">
                <a16:creationId xmlns:a16="http://schemas.microsoft.com/office/drawing/2014/main" xmlns="" id="{38EF6AA3-FB4B-4FD2-A9F5-45B69D73F7EB}"/>
              </a:ext>
            </a:extLst>
          </p:cNvPr>
          <p:cNvSpPr>
            <a:spLocks noGrp="1"/>
          </p:cNvSpPr>
          <p:nvPr>
            <p:ph type="body" sz="quarter" idx="11" hasCustomPrompt="1"/>
          </p:nvPr>
        </p:nvSpPr>
        <p:spPr>
          <a:xfrm rot="21076257">
            <a:off x="953193" y="4703781"/>
            <a:ext cx="2116975" cy="355002"/>
          </a:xfrm>
        </p:spPr>
        <p:txBody>
          <a:bodyPr>
            <a:normAutofit/>
          </a:bodyPr>
          <a:lstStyle>
            <a:lvl1pPr algn="ctr">
              <a:defRPr sz="1765"/>
            </a:lvl1pPr>
          </a:lstStyle>
          <a:p>
            <a:pPr lvl="0"/>
            <a:r>
              <a:rPr lang="en-US" dirty="0"/>
              <a:t>Add text</a:t>
            </a:r>
          </a:p>
        </p:txBody>
      </p:sp>
      <p:sp>
        <p:nvSpPr>
          <p:cNvPr id="35" name="Text Placeholder 32">
            <a:extLst>
              <a:ext uri="{FF2B5EF4-FFF2-40B4-BE49-F238E27FC236}">
                <a16:creationId xmlns:a16="http://schemas.microsoft.com/office/drawing/2014/main" xmlns="" id="{0E42CCB3-AA1A-4EDC-9889-6138E5A43BD9}"/>
              </a:ext>
            </a:extLst>
          </p:cNvPr>
          <p:cNvSpPr>
            <a:spLocks noGrp="1"/>
          </p:cNvSpPr>
          <p:nvPr>
            <p:ph type="body" sz="quarter" idx="12" hasCustomPrompt="1"/>
          </p:nvPr>
        </p:nvSpPr>
        <p:spPr>
          <a:xfrm>
            <a:off x="4837546" y="5091057"/>
            <a:ext cx="2493818" cy="355002"/>
          </a:xfrm>
        </p:spPr>
        <p:txBody>
          <a:bodyPr>
            <a:normAutofit/>
          </a:bodyPr>
          <a:lstStyle>
            <a:lvl1pPr algn="ctr">
              <a:defRPr sz="1765"/>
            </a:lvl1pPr>
          </a:lstStyle>
          <a:p>
            <a:pPr lvl="0"/>
            <a:r>
              <a:rPr lang="en-US" dirty="0"/>
              <a:t>Add text</a:t>
            </a:r>
          </a:p>
        </p:txBody>
      </p:sp>
      <p:sp>
        <p:nvSpPr>
          <p:cNvPr id="36" name="Text Placeholder 32">
            <a:extLst>
              <a:ext uri="{FF2B5EF4-FFF2-40B4-BE49-F238E27FC236}">
                <a16:creationId xmlns:a16="http://schemas.microsoft.com/office/drawing/2014/main" xmlns="" id="{65CD2D70-E5CE-4005-898D-ADEBF2BDB950}"/>
              </a:ext>
            </a:extLst>
          </p:cNvPr>
          <p:cNvSpPr>
            <a:spLocks noGrp="1"/>
          </p:cNvSpPr>
          <p:nvPr>
            <p:ph type="body" sz="quarter" idx="13" hasCustomPrompt="1"/>
          </p:nvPr>
        </p:nvSpPr>
        <p:spPr>
          <a:xfrm rot="20865409">
            <a:off x="8871758" y="4352578"/>
            <a:ext cx="1706880" cy="355002"/>
          </a:xfrm>
        </p:spPr>
        <p:txBody>
          <a:bodyPr>
            <a:normAutofit/>
          </a:bodyPr>
          <a:lstStyle>
            <a:lvl1pPr algn="ctr">
              <a:defRPr sz="1765"/>
            </a:lvl1pPr>
          </a:lstStyle>
          <a:p>
            <a:pPr lvl="0"/>
            <a:r>
              <a:rPr lang="en-US" dirty="0"/>
              <a:t>Add text</a:t>
            </a:r>
          </a:p>
        </p:txBody>
      </p:sp>
      <p:sp>
        <p:nvSpPr>
          <p:cNvPr id="38" name="Text Placeholder 32">
            <a:extLst>
              <a:ext uri="{FF2B5EF4-FFF2-40B4-BE49-F238E27FC236}">
                <a16:creationId xmlns:a16="http://schemas.microsoft.com/office/drawing/2014/main" xmlns="" id="{66CAC128-DAA4-4DEB-B22C-6FD6222E60E9}"/>
              </a:ext>
            </a:extLst>
          </p:cNvPr>
          <p:cNvSpPr>
            <a:spLocks noGrp="1"/>
          </p:cNvSpPr>
          <p:nvPr>
            <p:ph type="body" sz="quarter" idx="14" hasCustomPrompt="1"/>
          </p:nvPr>
        </p:nvSpPr>
        <p:spPr>
          <a:xfrm rot="21424352">
            <a:off x="9376756" y="1294737"/>
            <a:ext cx="2116975" cy="355002"/>
          </a:xfrm>
        </p:spPr>
        <p:txBody>
          <a:bodyPr>
            <a:normAutofit/>
          </a:bodyPr>
          <a:lstStyle>
            <a:lvl1pPr algn="ctr">
              <a:defRPr sz="1765"/>
            </a:lvl1pPr>
          </a:lstStyle>
          <a:p>
            <a:pPr lvl="0"/>
            <a:r>
              <a:rPr lang="en-US" dirty="0"/>
              <a:t>Add text</a:t>
            </a:r>
          </a:p>
        </p:txBody>
      </p:sp>
      <p:sp>
        <p:nvSpPr>
          <p:cNvPr id="40" name="Text Placeholder 39">
            <a:extLst>
              <a:ext uri="{FF2B5EF4-FFF2-40B4-BE49-F238E27FC236}">
                <a16:creationId xmlns:a16="http://schemas.microsoft.com/office/drawing/2014/main" xmlns="" id="{9217FCA8-AD80-4367-8B93-77947ECD42FC}"/>
              </a:ext>
            </a:extLst>
          </p:cNvPr>
          <p:cNvSpPr>
            <a:spLocks noGrp="1"/>
          </p:cNvSpPr>
          <p:nvPr>
            <p:ph type="body" sz="quarter" idx="15" hasCustomPrompt="1"/>
          </p:nvPr>
        </p:nvSpPr>
        <p:spPr>
          <a:xfrm rot="435466">
            <a:off x="377213" y="1899857"/>
            <a:ext cx="2216727" cy="734209"/>
          </a:xfrm>
        </p:spPr>
        <p:txBody>
          <a:bodyPr>
            <a:noAutofit/>
          </a:bodyPr>
          <a:lstStyle>
            <a:lvl1pPr algn="ctr">
              <a:defRPr sz="2118">
                <a:solidFill>
                  <a:schemeClr val="accent5"/>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1" name="Text Placeholder 39">
            <a:extLst>
              <a:ext uri="{FF2B5EF4-FFF2-40B4-BE49-F238E27FC236}">
                <a16:creationId xmlns:a16="http://schemas.microsoft.com/office/drawing/2014/main" xmlns="" id="{A26EB10B-C1B7-4602-8644-638ABFBF9087}"/>
              </a:ext>
            </a:extLst>
          </p:cNvPr>
          <p:cNvSpPr>
            <a:spLocks noGrp="1"/>
          </p:cNvSpPr>
          <p:nvPr>
            <p:ph type="body" sz="quarter" idx="16" hasCustomPrompt="1"/>
          </p:nvPr>
        </p:nvSpPr>
        <p:spPr>
          <a:xfrm rot="21014892">
            <a:off x="1152698" y="5220148"/>
            <a:ext cx="2050473" cy="734209"/>
          </a:xfrm>
        </p:spPr>
        <p:txBody>
          <a:bodyPr>
            <a:noAutofit/>
          </a:bodyPr>
          <a:lstStyle>
            <a:lvl1pPr algn="ctr">
              <a:defRPr sz="2118">
                <a:solidFill>
                  <a:schemeClr val="accent6"/>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2" name="Text Placeholder 39">
            <a:extLst>
              <a:ext uri="{FF2B5EF4-FFF2-40B4-BE49-F238E27FC236}">
                <a16:creationId xmlns:a16="http://schemas.microsoft.com/office/drawing/2014/main" xmlns="" id="{462471B7-CE57-4BBA-9FD0-5E5FAF6AA7CA}"/>
              </a:ext>
            </a:extLst>
          </p:cNvPr>
          <p:cNvSpPr>
            <a:spLocks noGrp="1"/>
          </p:cNvSpPr>
          <p:nvPr>
            <p:ph type="body" sz="quarter" idx="17" hasCustomPrompt="1"/>
          </p:nvPr>
        </p:nvSpPr>
        <p:spPr>
          <a:xfrm>
            <a:off x="4898967" y="5599356"/>
            <a:ext cx="2305396" cy="734209"/>
          </a:xfrm>
        </p:spPr>
        <p:txBody>
          <a:bodyPr>
            <a:noAutofit/>
          </a:bodyPr>
          <a:lstStyle>
            <a:lvl1pPr algn="ctr">
              <a:defRPr sz="2118">
                <a:solidFill>
                  <a:schemeClr val="accent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3" name="Text Placeholder 39">
            <a:extLst>
              <a:ext uri="{FF2B5EF4-FFF2-40B4-BE49-F238E27FC236}">
                <a16:creationId xmlns:a16="http://schemas.microsoft.com/office/drawing/2014/main" xmlns="" id="{2D23A9D7-FC3D-44F2-A43B-EB186586CAE0}"/>
              </a:ext>
            </a:extLst>
          </p:cNvPr>
          <p:cNvSpPr>
            <a:spLocks noGrp="1"/>
          </p:cNvSpPr>
          <p:nvPr>
            <p:ph type="body" sz="quarter" idx="18" hasCustomPrompt="1"/>
          </p:nvPr>
        </p:nvSpPr>
        <p:spPr>
          <a:xfrm rot="20934260">
            <a:off x="8871758" y="4836672"/>
            <a:ext cx="2216727" cy="734209"/>
          </a:xfrm>
        </p:spPr>
        <p:txBody>
          <a:bodyPr>
            <a:noAutofit/>
          </a:bodyPr>
          <a:lstStyle>
            <a:lvl1pPr algn="ctr">
              <a:defRPr sz="2118">
                <a:solidFill>
                  <a:schemeClr val="accent4"/>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4" name="Text Placeholder 39">
            <a:extLst>
              <a:ext uri="{FF2B5EF4-FFF2-40B4-BE49-F238E27FC236}">
                <a16:creationId xmlns:a16="http://schemas.microsoft.com/office/drawing/2014/main" xmlns="" id="{93C58976-3720-42C0-A62D-E3CD4143E153}"/>
              </a:ext>
            </a:extLst>
          </p:cNvPr>
          <p:cNvSpPr>
            <a:spLocks noGrp="1"/>
          </p:cNvSpPr>
          <p:nvPr>
            <p:ph type="body" sz="quarter" idx="19" hasCustomPrompt="1"/>
          </p:nvPr>
        </p:nvSpPr>
        <p:spPr>
          <a:xfrm rot="21378385">
            <a:off x="9354589" y="1814076"/>
            <a:ext cx="2305396" cy="734209"/>
          </a:xfrm>
        </p:spPr>
        <p:txBody>
          <a:bodyPr>
            <a:noAutofit/>
          </a:bodyPr>
          <a:lstStyle>
            <a:lvl1pPr algn="ctr">
              <a:defRPr sz="2118">
                <a:solidFill>
                  <a:schemeClr val="tx2"/>
                </a:solidFill>
                <a:latin typeface="+mj-lt"/>
              </a:defRPr>
            </a:lvl1pPr>
            <a:lvl2pPr>
              <a:defRPr sz="2118">
                <a:latin typeface="+mj-lt"/>
              </a:defRPr>
            </a:lvl2pPr>
            <a:lvl3pPr>
              <a:defRPr sz="2118">
                <a:latin typeface="+mj-lt"/>
              </a:defRPr>
            </a:lvl3pPr>
            <a:lvl4pPr>
              <a:defRPr sz="2118">
                <a:latin typeface="+mj-lt"/>
              </a:defRPr>
            </a:lvl4pPr>
            <a:lvl5pPr>
              <a:defRPr sz="2118">
                <a:latin typeface="+mj-lt"/>
              </a:defRPr>
            </a:lvl5pPr>
          </a:lstStyle>
          <a:p>
            <a:pPr lvl="0"/>
            <a:r>
              <a:rPr lang="en-US" dirty="0"/>
              <a:t>Add text</a:t>
            </a:r>
          </a:p>
        </p:txBody>
      </p:sp>
      <p:sp>
        <p:nvSpPr>
          <p:cNvPr id="45" name="Text Placeholder 32">
            <a:extLst>
              <a:ext uri="{FF2B5EF4-FFF2-40B4-BE49-F238E27FC236}">
                <a16:creationId xmlns:a16="http://schemas.microsoft.com/office/drawing/2014/main" xmlns="" id="{E39D7B93-907E-435D-A657-DCF26F92750A}"/>
              </a:ext>
            </a:extLst>
          </p:cNvPr>
          <p:cNvSpPr>
            <a:spLocks noGrp="1"/>
          </p:cNvSpPr>
          <p:nvPr>
            <p:ph type="body" sz="quarter" idx="20" hasCustomPrompt="1"/>
          </p:nvPr>
        </p:nvSpPr>
        <p:spPr>
          <a:xfrm>
            <a:off x="4544291" y="1621716"/>
            <a:ext cx="3103418" cy="369747"/>
          </a:xfrm>
        </p:spPr>
        <p:txBody>
          <a:bodyPr>
            <a:normAutofit/>
          </a:bodyPr>
          <a:lstStyle>
            <a:lvl1pPr algn="ctr">
              <a:defRPr sz="1765"/>
            </a:lvl1pPr>
          </a:lstStyle>
          <a:p>
            <a:pPr lvl="0"/>
            <a:r>
              <a:rPr lang="en-US" dirty="0"/>
              <a:t>Add text</a:t>
            </a:r>
          </a:p>
        </p:txBody>
      </p:sp>
      <p:pic>
        <p:nvPicPr>
          <p:cNvPr id="39" name="Graphic 38">
            <a:extLst>
              <a:ext uri="{FF2B5EF4-FFF2-40B4-BE49-F238E27FC236}">
                <a16:creationId xmlns:a16="http://schemas.microsoft.com/office/drawing/2014/main" xmlns="" id="{0EA9CD02-09B3-204C-8C79-BDC98ACBC628}"/>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a:off x="5198226" y="5412142"/>
            <a:ext cx="1662545" cy="29883"/>
          </a:xfrm>
          <a:prstGeom prst="rect">
            <a:avLst/>
          </a:prstGeom>
        </p:spPr>
      </p:pic>
      <p:pic>
        <p:nvPicPr>
          <p:cNvPr id="46" name="Graphic 45">
            <a:extLst>
              <a:ext uri="{FF2B5EF4-FFF2-40B4-BE49-F238E27FC236}">
                <a16:creationId xmlns:a16="http://schemas.microsoft.com/office/drawing/2014/main" xmlns="" id="{D6849C06-4809-7445-B720-4AB527FE71EC}"/>
              </a:ext>
            </a:extLst>
          </p:cNvPr>
          <p:cNvPicPr>
            <a:picLocks noChangeAspect="1"/>
          </p:cNvPicPr>
          <p:nvPr userDrawn="1"/>
        </p:nvPicPr>
        <p:blipFill>
          <a:blip r:embed="rId15" cstate="email">
            <a:extLst>
              <a:ext uri="{28A0092B-C50C-407E-A947-70E740481C1C}">
                <a14:useLocalDpi xmlns:a14="http://schemas.microsoft.com/office/drawing/2010/main"/>
              </a:ext>
              <a:ext uri="{96DAC541-7B7A-43D3-8B79-37D633B846F1}">
                <asvg:svgBlip xmlns="" xmlns:asvg="http://schemas.microsoft.com/office/drawing/2016/SVG/main" r:embed="rId16"/>
              </a:ext>
            </a:extLst>
          </a:blip>
          <a:stretch>
            <a:fillRect/>
          </a:stretch>
        </p:blipFill>
        <p:spPr>
          <a:xfrm rot="20828177">
            <a:off x="8964684" y="4723814"/>
            <a:ext cx="1662545" cy="29883"/>
          </a:xfrm>
          <a:prstGeom prst="rect">
            <a:avLst/>
          </a:prstGeom>
        </p:spPr>
      </p:pic>
    </p:spTree>
    <p:extLst>
      <p:ext uri="{BB962C8B-B14F-4D97-AF65-F5344CB8AC3E}">
        <p14:creationId xmlns:p14="http://schemas.microsoft.com/office/powerpoint/2010/main" val="3983914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437440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946238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1239058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0777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5272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7E234C5B-41A5-4B21-B05F-1AEDA42DF91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F95C0365-E1B5-4288-9B42-E883BC11C0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59ADC73A-EEC1-43E1-B890-86246ED0E4E9}"/>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5386BD15-8C88-4115-B2C4-27625989846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FDEF520D-B27C-45B0-9CCF-5065DD242EF9}"/>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448359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2083312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3770403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2582540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401951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4042171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D5BB8E-22C4-47E5-832A-FA3E56A2FDFD}" type="datetimeFigureOut">
              <a:rPr lang="en-US" smtClean="0"/>
              <a:t>7/22/2022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91C117-A548-43E2-A652-D282853DF44E}" type="slidenum">
              <a:rPr lang="en-US" smtClean="0"/>
              <a:t>‹#›</a:t>
            </a:fld>
            <a:endParaRPr lang="en-US" dirty="0"/>
          </a:p>
        </p:txBody>
      </p:sp>
    </p:spTree>
    <p:extLst>
      <p:ext uri="{BB962C8B-B14F-4D97-AF65-F5344CB8AC3E}">
        <p14:creationId xmlns:p14="http://schemas.microsoft.com/office/powerpoint/2010/main" val="837081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AD0F423-8972-45A9-94E4-AA29921FA15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E4F6E3EF-261A-40DA-A2F5-D97EA3E1052F}"/>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C68F2958-ABC4-4BDD-B7F1-6816A549682F}"/>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2109B85C-78B5-435E-9757-405FD990A80C}"/>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6" name="Chỗ dành sẵn cho Chân trang 5">
            <a:extLst>
              <a:ext uri="{FF2B5EF4-FFF2-40B4-BE49-F238E27FC236}">
                <a16:creationId xmlns:a16="http://schemas.microsoft.com/office/drawing/2014/main" xmlns="" id="{93D0B547-9771-4781-9835-94550535305C}"/>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0ED092BC-9F26-408D-8756-0B3698051DE0}"/>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51800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D34D2E-16BF-40D2-A61F-EA6E95D649DB}"/>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56F5A700-1325-4FCC-AD8E-F6F73B98A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ED0E19F9-7A89-4082-B755-A4BB8581586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91519170-2DC7-4861-870B-71B5FCCE4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104F9959-32DD-4D4B-B4AC-14F5A6D64D0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C744776F-D083-4E5A-BA91-4E459A05BF6A}"/>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8" name="Chỗ dành sẵn cho Chân trang 7">
            <a:extLst>
              <a:ext uri="{FF2B5EF4-FFF2-40B4-BE49-F238E27FC236}">
                <a16:creationId xmlns:a16="http://schemas.microsoft.com/office/drawing/2014/main" xmlns="" id="{8ECF31A2-D38A-478E-8711-8AAA8B335E98}"/>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DD604E42-289B-4806-BEBE-E426678D9C64}"/>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3844593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A6BC537-9A6E-4DC3-8E7C-9892B14BAE1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6CF8707D-75C8-4369-BE40-C887B2A78371}"/>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4" name="Chỗ dành sẵn cho Chân trang 3">
            <a:extLst>
              <a:ext uri="{FF2B5EF4-FFF2-40B4-BE49-F238E27FC236}">
                <a16:creationId xmlns:a16="http://schemas.microsoft.com/office/drawing/2014/main" xmlns="" id="{6B6979E3-D8C6-4CCC-B3A6-1B09DE3EC944}"/>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42CAEC44-67AD-44E5-B643-70A489B3FA92}"/>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196379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514E27F2-0183-4D61-8AA6-02122C66D2D2}"/>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3" name="Chỗ dành sẵn cho Chân trang 2">
            <a:extLst>
              <a:ext uri="{FF2B5EF4-FFF2-40B4-BE49-F238E27FC236}">
                <a16:creationId xmlns:a16="http://schemas.microsoft.com/office/drawing/2014/main" xmlns="" id="{0A40C90D-9E02-4600-9BA6-8260463A390C}"/>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F74FC905-1732-4F73-86E3-99D1FD286D7A}"/>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302085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0CD2741-E914-41B3-889B-E5806496EE49}"/>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84B04DE9-DC8D-46EA-8AD2-311CD179D3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D94BD37A-4371-4DEF-95BE-582ECEEA0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55E5D259-7F0F-4CF4-A3EE-061A0529FA71}"/>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6" name="Chỗ dành sẵn cho Chân trang 5">
            <a:extLst>
              <a:ext uri="{FF2B5EF4-FFF2-40B4-BE49-F238E27FC236}">
                <a16:creationId xmlns:a16="http://schemas.microsoft.com/office/drawing/2014/main" xmlns="" id="{B30EBE3F-D482-421F-AC87-6A80E58634A8}"/>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CA6A4DE1-E155-41F0-8808-2FBF6A874485}"/>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182032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CE61339-8068-4C83-B558-5EDB1721910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B53E9CDC-D914-4188-A4E9-983BED7E5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092E0685-10DA-4AF6-935D-207470830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CDAA8E67-1D16-4FF1-9FD1-DAFF9AA21F6B}"/>
              </a:ext>
            </a:extLst>
          </p:cNvPr>
          <p:cNvSpPr>
            <a:spLocks noGrp="1"/>
          </p:cNvSpPr>
          <p:nvPr>
            <p:ph type="dt" sz="half" idx="10"/>
          </p:nvPr>
        </p:nvSpPr>
        <p:spPr/>
        <p:txBody>
          <a:bodyPr/>
          <a:lstStyle/>
          <a:p>
            <a:fld id="{445C614B-67F2-43A0-8D0F-6F3B3C04F71F}" type="datetimeFigureOut">
              <a:rPr lang="en-US" smtClean="0"/>
              <a:t>7/22/2022</a:t>
            </a:fld>
            <a:endParaRPr lang="en-US"/>
          </a:p>
        </p:txBody>
      </p:sp>
      <p:sp>
        <p:nvSpPr>
          <p:cNvPr id="6" name="Chỗ dành sẵn cho Chân trang 5">
            <a:extLst>
              <a:ext uri="{FF2B5EF4-FFF2-40B4-BE49-F238E27FC236}">
                <a16:creationId xmlns:a16="http://schemas.microsoft.com/office/drawing/2014/main" xmlns="" id="{EB26ECBB-3C9F-47F5-80BE-582F98D5762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9C036192-CE0D-49C7-BBB2-53D360F98261}"/>
              </a:ext>
            </a:extLst>
          </p:cNvPr>
          <p:cNvSpPr>
            <a:spLocks noGrp="1"/>
          </p:cNvSpPr>
          <p:nvPr>
            <p:ph type="sldNum" sz="quarter" idx="12"/>
          </p:nvPr>
        </p:nvSpPr>
        <p:spPr/>
        <p:txBody>
          <a:bodyPr/>
          <a:lstStyle/>
          <a:p>
            <a:fld id="{F45C6A7E-81E6-416B-8A9B-3B1340D52EFA}" type="slidenum">
              <a:rPr lang="en-US" smtClean="0"/>
              <a:t>‹#›</a:t>
            </a:fld>
            <a:endParaRPr lang="en-US"/>
          </a:p>
        </p:txBody>
      </p:sp>
    </p:spTree>
    <p:extLst>
      <p:ext uri="{BB962C8B-B14F-4D97-AF65-F5344CB8AC3E}">
        <p14:creationId xmlns:p14="http://schemas.microsoft.com/office/powerpoint/2010/main" val="614615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C59EE0DD-01C0-458E-BFD8-51A975CBA0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1633E1A4-B6C9-4B5A-B7F1-994B764B18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9EE8CC6C-6205-4FD6-BD4B-A874526135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C614B-67F2-43A0-8D0F-6F3B3C04F71F}" type="datetimeFigureOut">
              <a:rPr lang="en-US" smtClean="0"/>
              <a:t>7/22/2022</a:t>
            </a:fld>
            <a:endParaRPr lang="en-US"/>
          </a:p>
        </p:txBody>
      </p:sp>
      <p:sp>
        <p:nvSpPr>
          <p:cNvPr id="5" name="Chỗ dành sẵn cho Chân trang 4">
            <a:extLst>
              <a:ext uri="{FF2B5EF4-FFF2-40B4-BE49-F238E27FC236}">
                <a16:creationId xmlns:a16="http://schemas.microsoft.com/office/drawing/2014/main" xmlns="" id="{4C89E9EA-16D6-45DE-92D4-135EADD95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C509C08D-7F47-4230-A026-033029FC13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C6A7E-81E6-416B-8A9B-3B1340D52EFA}" type="slidenum">
              <a:rPr lang="en-US" smtClean="0"/>
              <a:t>‹#›</a:t>
            </a:fld>
            <a:endParaRPr lang="en-US"/>
          </a:p>
        </p:txBody>
      </p:sp>
    </p:spTree>
    <p:extLst>
      <p:ext uri="{BB962C8B-B14F-4D97-AF65-F5344CB8AC3E}">
        <p14:creationId xmlns:p14="http://schemas.microsoft.com/office/powerpoint/2010/main" val="3718104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6 Yuvarlatılmış Dikdörtgen">
            <a:extLst>
              <a:ext uri="{FF2B5EF4-FFF2-40B4-BE49-F238E27FC236}">
                <a16:creationId xmlns:a16="http://schemas.microsoft.com/office/drawing/2014/main" xmlns="" id="{73CE9ABC-F598-40F3-AA7A-4D8156F01EAC}"/>
              </a:ext>
            </a:extLst>
          </p:cNvPr>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8 Yuvarlatılmış Dikdörtgen">
            <a:extLst>
              <a:ext uri="{FF2B5EF4-FFF2-40B4-BE49-F238E27FC236}">
                <a16:creationId xmlns:a16="http://schemas.microsoft.com/office/drawing/2014/main" xmlns="" id="{DAEC4B0F-141A-415E-AA8D-6DC1AD3FC294}"/>
              </a:ext>
            </a:extLst>
          </p:cNvPr>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3" name="12 Başlık Yer Tutucusu">
            <a:extLst>
              <a:ext uri="{FF2B5EF4-FFF2-40B4-BE49-F238E27FC236}">
                <a16:creationId xmlns:a16="http://schemas.microsoft.com/office/drawing/2014/main" xmlns="" id="{4402BB00-670C-4AE1-AE22-271E784564A9}"/>
              </a:ext>
            </a:extLst>
          </p:cNvPr>
          <p:cNvSpPr>
            <a:spLocks noGrp="1"/>
          </p:cNvSpPr>
          <p:nvPr>
            <p:ph type="title"/>
          </p:nvPr>
        </p:nvSpPr>
        <p:spPr>
          <a:xfrm>
            <a:off x="670984" y="4986339"/>
            <a:ext cx="10911416" cy="1050925"/>
          </a:xfrm>
          <a:prstGeom prst="rect">
            <a:avLst/>
          </a:prstGeom>
        </p:spPr>
        <p:txBody>
          <a:bodyPr vert="horz" anchor="b">
            <a:normAutofit/>
          </a:bodyPr>
          <a:lstStyle/>
          <a:p>
            <a:r>
              <a:rPr lang="tr-TR"/>
              <a:t>Asıl başlık stili için tıklatın</a:t>
            </a:r>
            <a:endParaRPr lang="en-US"/>
          </a:p>
        </p:txBody>
      </p:sp>
      <p:sp>
        <p:nvSpPr>
          <p:cNvPr id="1031" name="3 Metin Yer Tutucusu">
            <a:extLst>
              <a:ext uri="{FF2B5EF4-FFF2-40B4-BE49-F238E27FC236}">
                <a16:creationId xmlns:a16="http://schemas.microsoft.com/office/drawing/2014/main" xmlns="" id="{A6524269-556A-45FE-97A8-3A965157D707}"/>
              </a:ext>
            </a:extLst>
          </p:cNvPr>
          <p:cNvSpPr>
            <a:spLocks noGrp="1"/>
          </p:cNvSpPr>
          <p:nvPr>
            <p:ph type="body" idx="1"/>
          </p:nvPr>
        </p:nvSpPr>
        <p:spPr bwMode="auto">
          <a:xfrm>
            <a:off x="670984" y="530226"/>
            <a:ext cx="10911416"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25" name="24 Veri Yer Tutucusu">
            <a:extLst>
              <a:ext uri="{FF2B5EF4-FFF2-40B4-BE49-F238E27FC236}">
                <a16:creationId xmlns:a16="http://schemas.microsoft.com/office/drawing/2014/main" xmlns="" id="{171D857A-C273-4E5D-8AF7-916742065F65}"/>
              </a:ext>
            </a:extLst>
          </p:cNvPr>
          <p:cNvSpPr>
            <a:spLocks noGrp="1"/>
          </p:cNvSpPr>
          <p:nvPr>
            <p:ph type="dt" sz="half" idx="2"/>
          </p:nvPr>
        </p:nvSpPr>
        <p:spPr>
          <a:xfrm>
            <a:off x="5035551" y="6111876"/>
            <a:ext cx="3048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fld id="{130968C7-1C0F-45E5-B8B1-9539F6CD1CA1}" type="datetimeFigureOut">
              <a:rPr lang="tr-TR"/>
              <a:pPr>
                <a:defRPr/>
              </a:pPr>
              <a:t>22.07.2022</a:t>
            </a:fld>
            <a:endParaRPr lang="tr-TR"/>
          </a:p>
        </p:txBody>
      </p:sp>
      <p:sp>
        <p:nvSpPr>
          <p:cNvPr id="18" name="17 Altbilgi Yer Tutucusu">
            <a:extLst>
              <a:ext uri="{FF2B5EF4-FFF2-40B4-BE49-F238E27FC236}">
                <a16:creationId xmlns:a16="http://schemas.microsoft.com/office/drawing/2014/main" xmlns="" id="{097C5123-5807-45C2-B06A-B37A078722CD}"/>
              </a:ext>
            </a:extLst>
          </p:cNvPr>
          <p:cNvSpPr>
            <a:spLocks noGrp="1"/>
          </p:cNvSpPr>
          <p:nvPr>
            <p:ph type="ftr" sz="quarter" idx="3"/>
          </p:nvPr>
        </p:nvSpPr>
        <p:spPr>
          <a:xfrm>
            <a:off x="8083551" y="6111876"/>
            <a:ext cx="3048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cs typeface="+mn-cs"/>
              </a:defRPr>
            </a:lvl1pPr>
            <a:extLst/>
          </a:lstStyle>
          <a:p>
            <a:pPr>
              <a:defRPr/>
            </a:pPr>
            <a:endParaRPr lang="tr-TR"/>
          </a:p>
        </p:txBody>
      </p:sp>
      <p:sp>
        <p:nvSpPr>
          <p:cNvPr id="5" name="4 Slayt Numarası Yer Tutucusu">
            <a:extLst>
              <a:ext uri="{FF2B5EF4-FFF2-40B4-BE49-F238E27FC236}">
                <a16:creationId xmlns:a16="http://schemas.microsoft.com/office/drawing/2014/main" xmlns="" id="{5D7CE875-1A65-4D8B-B746-8164566D9107}"/>
              </a:ext>
            </a:extLst>
          </p:cNvPr>
          <p:cNvSpPr>
            <a:spLocks noGrp="1"/>
          </p:cNvSpPr>
          <p:nvPr>
            <p:ph type="sldNum" sz="quarter" idx="4"/>
          </p:nvPr>
        </p:nvSpPr>
        <p:spPr>
          <a:xfrm>
            <a:off x="11131551" y="6111876"/>
            <a:ext cx="6096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812C70"/>
                </a:solidFill>
                <a:latin typeface="Verdana" panose="020B0604030504040204" pitchFamily="34" charset="0"/>
              </a:defRPr>
            </a:lvl1pPr>
          </a:lstStyle>
          <a:p>
            <a:fld id="{097A0FB5-3D03-4AE2-B6A8-A84923726511}" type="slidenum">
              <a:rPr lang="tr-TR" altLang="en-US"/>
              <a:pPr/>
              <a:t>‹#›</a:t>
            </a:fld>
            <a:endParaRPr lang="tr-TR" altLang="en-US"/>
          </a:p>
        </p:txBody>
      </p:sp>
    </p:spTree>
    <p:extLst>
      <p:ext uri="{BB962C8B-B14F-4D97-AF65-F5344CB8AC3E}">
        <p14:creationId xmlns:p14="http://schemas.microsoft.com/office/powerpoint/2010/main" val="5445461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d"/>
  </p:transition>
  <p:txStyles>
    <p:titleStyle>
      <a:lvl1pPr algn="l" rtl="0" eaLnBrk="0" fontAlgn="base" hangingPunct="0">
        <a:spcBef>
          <a:spcPct val="0"/>
        </a:spcBef>
        <a:spcAft>
          <a:spcPct val="0"/>
        </a:spcAft>
        <a:defRPr sz="3600" b="1" kern="1200">
          <a:solidFill>
            <a:srgbClr val="D75B7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D75B7E"/>
          </a:solidFill>
          <a:latin typeface="Verdana" pitchFamily="34" charset="0"/>
        </a:defRPr>
      </a:lvl2pPr>
      <a:lvl3pPr algn="l" rtl="0" eaLnBrk="0" fontAlgn="base" hangingPunct="0">
        <a:spcBef>
          <a:spcPct val="0"/>
        </a:spcBef>
        <a:spcAft>
          <a:spcPct val="0"/>
        </a:spcAft>
        <a:defRPr sz="3600" b="1">
          <a:solidFill>
            <a:srgbClr val="D75B7E"/>
          </a:solidFill>
          <a:latin typeface="Verdana" pitchFamily="34" charset="0"/>
        </a:defRPr>
      </a:lvl3pPr>
      <a:lvl4pPr algn="l" rtl="0" eaLnBrk="0" fontAlgn="base" hangingPunct="0">
        <a:spcBef>
          <a:spcPct val="0"/>
        </a:spcBef>
        <a:spcAft>
          <a:spcPct val="0"/>
        </a:spcAft>
        <a:defRPr sz="3600" b="1">
          <a:solidFill>
            <a:srgbClr val="D75B7E"/>
          </a:solidFill>
          <a:latin typeface="Verdana" pitchFamily="34" charset="0"/>
        </a:defRPr>
      </a:lvl4pPr>
      <a:lvl5pPr algn="l" rtl="0" eaLnBrk="0" fontAlgn="base" hangingPunct="0">
        <a:spcBef>
          <a:spcPct val="0"/>
        </a:spcBef>
        <a:spcAft>
          <a:spcPct val="0"/>
        </a:spcAft>
        <a:defRPr sz="3600" b="1">
          <a:solidFill>
            <a:srgbClr val="D75B7E"/>
          </a:solidFill>
          <a:latin typeface="Verdana" pitchFamily="34" charset="0"/>
        </a:defRPr>
      </a:lvl5pPr>
      <a:lvl6pPr marL="457200" algn="l" rtl="0" fontAlgn="base">
        <a:spcBef>
          <a:spcPct val="0"/>
        </a:spcBef>
        <a:spcAft>
          <a:spcPct val="0"/>
        </a:spcAft>
        <a:defRPr sz="3600" b="1">
          <a:solidFill>
            <a:srgbClr val="D75B7E"/>
          </a:solidFill>
          <a:latin typeface="Verdana" pitchFamily="34" charset="0"/>
        </a:defRPr>
      </a:lvl6pPr>
      <a:lvl7pPr marL="914400" algn="l" rtl="0" fontAlgn="base">
        <a:spcBef>
          <a:spcPct val="0"/>
        </a:spcBef>
        <a:spcAft>
          <a:spcPct val="0"/>
        </a:spcAft>
        <a:defRPr sz="3600" b="1">
          <a:solidFill>
            <a:srgbClr val="D75B7E"/>
          </a:solidFill>
          <a:latin typeface="Verdana" pitchFamily="34" charset="0"/>
        </a:defRPr>
      </a:lvl7pPr>
      <a:lvl8pPr marL="1371600" algn="l" rtl="0" fontAlgn="base">
        <a:spcBef>
          <a:spcPct val="0"/>
        </a:spcBef>
        <a:spcAft>
          <a:spcPct val="0"/>
        </a:spcAft>
        <a:defRPr sz="3600" b="1">
          <a:solidFill>
            <a:srgbClr val="D75B7E"/>
          </a:solidFill>
          <a:latin typeface="Verdana" pitchFamily="34" charset="0"/>
        </a:defRPr>
      </a:lvl8pPr>
      <a:lvl9pPr marL="1828800" algn="l" rtl="0" fontAlgn="base">
        <a:spcBef>
          <a:spcPct val="0"/>
        </a:spcBef>
        <a:spcAft>
          <a:spcPct val="0"/>
        </a:spcAft>
        <a:defRPr sz="3600" b="1">
          <a:solidFill>
            <a:srgbClr val="D75B7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DD56FE"/>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DD56FE"/>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FF5D16"/>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Tree>
    <p:extLst>
      <p:ext uri="{BB962C8B-B14F-4D97-AF65-F5344CB8AC3E}">
        <p14:creationId xmlns:p14="http://schemas.microsoft.com/office/powerpoint/2010/main" val="137347917"/>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887553" rtl="0" eaLnBrk="1" latinLnBrk="0" hangingPunct="1">
        <a:lnSpc>
          <a:spcPct val="90000"/>
        </a:lnSpc>
        <a:spcBef>
          <a:spcPct val="0"/>
        </a:spcBef>
        <a:buNone/>
        <a:defRPr sz="4271" kern="1200">
          <a:solidFill>
            <a:schemeClr val="tx1"/>
          </a:solidFill>
          <a:latin typeface="+mj-lt"/>
          <a:ea typeface="+mj-ea"/>
          <a:cs typeface="+mj-cs"/>
        </a:defRPr>
      </a:lvl1pPr>
    </p:titleStyle>
    <p:bodyStyle>
      <a:lvl1pPr marL="0" indent="0" algn="l" defTabSz="887553" rtl="0" eaLnBrk="1" latinLnBrk="0" hangingPunct="1">
        <a:lnSpc>
          <a:spcPct val="90000"/>
        </a:lnSpc>
        <a:spcBef>
          <a:spcPts val="971"/>
        </a:spcBef>
        <a:buFont typeface="Arial" panose="020B0604020202020204" pitchFamily="34" charset="0"/>
        <a:buNone/>
        <a:defRPr sz="2718" kern="1200">
          <a:solidFill>
            <a:schemeClr val="tx1"/>
          </a:solidFill>
          <a:latin typeface="+mn-lt"/>
          <a:ea typeface="+mn-ea"/>
          <a:cs typeface="+mn-cs"/>
        </a:defRPr>
      </a:lvl1pPr>
      <a:lvl2pPr marL="443777" indent="0" algn="l" defTabSz="887553" rtl="0" eaLnBrk="1" latinLnBrk="0" hangingPunct="1">
        <a:lnSpc>
          <a:spcPct val="90000"/>
        </a:lnSpc>
        <a:spcBef>
          <a:spcPts val="485"/>
        </a:spcBef>
        <a:buFont typeface="Arial" panose="020B0604020202020204" pitchFamily="34" charset="0"/>
        <a:buNone/>
        <a:defRPr sz="2330" kern="1200">
          <a:solidFill>
            <a:schemeClr val="tx1"/>
          </a:solidFill>
          <a:latin typeface="+mn-lt"/>
          <a:ea typeface="+mn-ea"/>
          <a:cs typeface="+mn-cs"/>
        </a:defRPr>
      </a:lvl2pPr>
      <a:lvl3pPr marL="887553" indent="0" algn="l" defTabSz="887553" rtl="0" eaLnBrk="1" latinLnBrk="0" hangingPunct="1">
        <a:lnSpc>
          <a:spcPct val="90000"/>
        </a:lnSpc>
        <a:spcBef>
          <a:spcPts val="485"/>
        </a:spcBef>
        <a:buFont typeface="Arial" panose="020B0604020202020204" pitchFamily="34" charset="0"/>
        <a:buNone/>
        <a:defRPr sz="1941" kern="1200">
          <a:solidFill>
            <a:schemeClr val="tx1"/>
          </a:solidFill>
          <a:latin typeface="+mn-lt"/>
          <a:ea typeface="+mn-ea"/>
          <a:cs typeface="+mn-cs"/>
        </a:defRPr>
      </a:lvl3pPr>
      <a:lvl4pPr marL="1331330"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4pPr>
      <a:lvl5pPr marL="1775106" indent="0" algn="l" defTabSz="887553" rtl="0" eaLnBrk="1" latinLnBrk="0" hangingPunct="1">
        <a:lnSpc>
          <a:spcPct val="90000"/>
        </a:lnSpc>
        <a:spcBef>
          <a:spcPts val="485"/>
        </a:spcBef>
        <a:buFont typeface="Arial" panose="020B0604020202020204" pitchFamily="34" charset="0"/>
        <a:buNone/>
        <a:defRPr sz="1747"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144">
          <p15:clr>
            <a:srgbClr val="F26B43"/>
          </p15:clr>
        </p15:guide>
        <p15:guide id="2" orient="horz" pos="144">
          <p15:clr>
            <a:srgbClr val="F26B43"/>
          </p15:clr>
        </p15:guide>
        <p15:guide id="3" pos="6192">
          <p15:clr>
            <a:srgbClr val="F26B43"/>
          </p15:clr>
        </p15:guide>
        <p15:guide id="4" orient="horz" pos="475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D4D5BB8E-22C4-47E5-832A-FA3E56A2FDFD}" type="datetimeFigureOut">
              <a:rPr lang="en-US" smtClean="0"/>
              <a:t>7/22/2022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E91C117-A548-43E2-A652-D282853DF44E}" type="slidenum">
              <a:rPr lang="en-US" smtClean="0"/>
              <a:t>‹#›</a:t>
            </a:fld>
            <a:endParaRPr lang="en-US" dirty="0"/>
          </a:p>
        </p:txBody>
      </p:sp>
    </p:spTree>
    <p:extLst>
      <p:ext uri="{BB962C8B-B14F-4D97-AF65-F5344CB8AC3E}">
        <p14:creationId xmlns:p14="http://schemas.microsoft.com/office/powerpoint/2010/main" val="32787830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40.sv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a:extLst>
              <a:ext uri="{FF2B5EF4-FFF2-40B4-BE49-F238E27FC236}">
                <a16:creationId xmlns:a16="http://schemas.microsoft.com/office/drawing/2014/main" xmlns="" id="{7B53846B-1E44-457A-B151-FD34759469F8}"/>
              </a:ext>
            </a:extLst>
          </p:cNvPr>
          <p:cNvSpPr/>
          <p:nvPr/>
        </p:nvSpPr>
        <p:spPr>
          <a:xfrm>
            <a:off x="3763656" y="3278357"/>
            <a:ext cx="584279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0541" cmpd="sng">
                  <a:solidFill>
                    <a:srgbClr val="7D7D7D">
                      <a:tint val="100000"/>
                      <a:shade val="100000"/>
                      <a:satMod val="110000"/>
                    </a:srgbClr>
                  </a:solidFill>
                  <a:prstDash val="solid"/>
                </a:ln>
                <a:solidFill>
                  <a:srgbClr val="AC66BB">
                    <a:lumMod val="75000"/>
                  </a:srgbClr>
                </a:solidFill>
                <a:effectLst/>
                <a:uLnTx/>
                <a:uFillTx/>
                <a:latin typeface="Verdana"/>
                <a:ea typeface="+mn-ea"/>
                <a:cs typeface="Arial" panose="020B0604020202020204" pitchFamily="34" charset="0"/>
              </a:rPr>
              <a:t>My hobbies</a:t>
            </a:r>
            <a:endParaRPr kumimoji="0" lang="tr-TR" sz="6000" b="1" i="0" u="none" strike="noStrike" kern="1200" cap="none" spc="0" normalizeH="0" baseline="0" noProof="0" dirty="0">
              <a:ln w="10541" cmpd="sng">
                <a:solidFill>
                  <a:srgbClr val="7D7D7D">
                    <a:tint val="100000"/>
                    <a:shade val="100000"/>
                    <a:satMod val="110000"/>
                  </a:srgbClr>
                </a:solidFill>
                <a:prstDash val="solid"/>
              </a:ln>
              <a:solidFill>
                <a:srgbClr val="AC66BB">
                  <a:lumMod val="75000"/>
                </a:srgbClr>
              </a:solidFill>
              <a:effectLst/>
              <a:uLnTx/>
              <a:uFillTx/>
              <a:latin typeface="Verdana"/>
              <a:ea typeface="+mn-ea"/>
              <a:cs typeface="Arial" panose="020B0604020202020204" pitchFamily="34" charset="0"/>
            </a:endParaRPr>
          </a:p>
        </p:txBody>
      </p:sp>
      <p:pic>
        <p:nvPicPr>
          <p:cNvPr id="7" name="Picture 12">
            <a:extLst>
              <a:ext uri="{FF2B5EF4-FFF2-40B4-BE49-F238E27FC236}">
                <a16:creationId xmlns:a16="http://schemas.microsoft.com/office/drawing/2014/main" xmlns="" id="{3691FADD-DF2D-4CC7-864A-5554C83D5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77" y="-14177"/>
            <a:ext cx="2469537" cy="2548549"/>
          </a:xfrm>
          <a:prstGeom prst="rect">
            <a:avLst/>
          </a:prstGeom>
        </p:spPr>
      </p:pic>
      <p:pic>
        <p:nvPicPr>
          <p:cNvPr id="8" name="Picture 17">
            <a:extLst>
              <a:ext uri="{FF2B5EF4-FFF2-40B4-BE49-F238E27FC236}">
                <a16:creationId xmlns:a16="http://schemas.microsoft.com/office/drawing/2014/main" xmlns="" id="{F34CE572-4C6A-478E-9469-0DDD03C418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663" y="208466"/>
            <a:ext cx="943195" cy="479871"/>
          </a:xfrm>
          <a:prstGeom prst="rect">
            <a:avLst/>
          </a:prstGeom>
        </p:spPr>
      </p:pic>
      <p:sp>
        <p:nvSpPr>
          <p:cNvPr id="9" name="TextBox 19">
            <a:extLst>
              <a:ext uri="{FF2B5EF4-FFF2-40B4-BE49-F238E27FC236}">
                <a16:creationId xmlns:a16="http://schemas.microsoft.com/office/drawing/2014/main" xmlns="" id="{FEACB60C-DAD1-4389-996E-51D4FC915CC2}"/>
              </a:ext>
            </a:extLst>
          </p:cNvPr>
          <p:cNvSpPr txBox="1"/>
          <p:nvPr/>
        </p:nvSpPr>
        <p:spPr>
          <a:xfrm>
            <a:off x="521863" y="454811"/>
            <a:ext cx="922164" cy="1733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noFill/>
                </a:ln>
                <a:solidFill>
                  <a:prstClr val="black"/>
                </a:solidFill>
                <a:effectLst/>
                <a:uLnTx/>
                <a:uFillTx/>
                <a:latin typeface="Sport Day" pitchFamily="2" charset="0"/>
                <a:ea typeface="+mn-ea"/>
                <a:cs typeface="+mn-cs"/>
              </a:rPr>
              <a:t>5</a:t>
            </a:r>
          </a:p>
        </p:txBody>
      </p:sp>
      <p:pic>
        <p:nvPicPr>
          <p:cNvPr id="12" name="Picture 20">
            <a:extLst>
              <a:ext uri="{FF2B5EF4-FFF2-40B4-BE49-F238E27FC236}">
                <a16:creationId xmlns:a16="http://schemas.microsoft.com/office/drawing/2014/main" xmlns="" id="{50BEADEF-4E81-4733-B965-C8A35C8834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3847" y="4595795"/>
            <a:ext cx="4274061" cy="1059567"/>
          </a:xfrm>
          <a:prstGeom prst="rect">
            <a:avLst/>
          </a:prstGeom>
        </p:spPr>
      </p:pic>
      <p:sp>
        <p:nvSpPr>
          <p:cNvPr id="13" name="TextBox 21">
            <a:extLst>
              <a:ext uri="{FF2B5EF4-FFF2-40B4-BE49-F238E27FC236}">
                <a16:creationId xmlns:a16="http://schemas.microsoft.com/office/drawing/2014/main" xmlns="" id="{D4611C02-B0F5-484C-AC70-13723ED4BB61}"/>
              </a:ext>
            </a:extLst>
          </p:cNvPr>
          <p:cNvSpPr txBox="1"/>
          <p:nvPr/>
        </p:nvSpPr>
        <p:spPr>
          <a:xfrm>
            <a:off x="4894302" y="4717100"/>
            <a:ext cx="3086457" cy="666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LESSON 3</a:t>
            </a:r>
          </a:p>
        </p:txBody>
      </p:sp>
      <p:sp>
        <p:nvSpPr>
          <p:cNvPr id="14" name="Hộp Văn bản 13">
            <a:extLst>
              <a:ext uri="{FF2B5EF4-FFF2-40B4-BE49-F238E27FC236}">
                <a16:creationId xmlns:a16="http://schemas.microsoft.com/office/drawing/2014/main" xmlns="" id="{1D3F20BC-8679-4F5A-A33D-02506E776912}"/>
              </a:ext>
            </a:extLst>
          </p:cNvPr>
          <p:cNvSpPr txBox="1"/>
          <p:nvPr/>
        </p:nvSpPr>
        <p:spPr>
          <a:xfrm>
            <a:off x="4516040" y="5528587"/>
            <a:ext cx="346471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600" b="0" i="0" u="none" strike="noStrike" kern="1200" cap="none" spc="0" normalizeH="0" baseline="0" noProof="0" dirty="0">
                <a:ln>
                  <a:noFill/>
                </a:ln>
                <a:solidFill>
                  <a:srgbClr val="FF0000"/>
                </a:solidFill>
                <a:effectLst/>
                <a:uLnTx/>
                <a:uFillTx/>
                <a:latin typeface="Verdana"/>
                <a:ea typeface="+mn-ea"/>
                <a:cs typeface="+mn-cs"/>
              </a:rPr>
              <a:t>Period 6</a:t>
            </a:r>
            <a:endParaRPr kumimoji="0" lang="en-US" sz="3600" b="0" i="0" u="none" strike="noStrike" kern="1200" cap="none" spc="0" normalizeH="0" baseline="0" noProof="0" dirty="0">
              <a:ln>
                <a:noFill/>
              </a:ln>
              <a:solidFill>
                <a:srgbClr val="FF0000"/>
              </a:solidFill>
              <a:effectLst/>
              <a:uLnTx/>
              <a:uFillTx/>
              <a:latin typeface="Verdana"/>
              <a:ea typeface="+mn-ea"/>
              <a:cs typeface="+mn-cs"/>
            </a:endParaRPr>
          </a:p>
        </p:txBody>
      </p:sp>
      <p:pic>
        <p:nvPicPr>
          <p:cNvPr id="15" name="Picture 14">
            <a:extLst>
              <a:ext uri="{FF2B5EF4-FFF2-40B4-BE49-F238E27FC236}">
                <a16:creationId xmlns:a16="http://schemas.microsoft.com/office/drawing/2014/main" xmlns="" id="{8D8FAFFA-8FD6-4F2E-835E-1D3A0806CFD5}"/>
              </a:ext>
            </a:extLst>
          </p:cNvPr>
          <p:cNvPicPr>
            <a:picLocks noChangeAspect="1"/>
          </p:cNvPicPr>
          <p:nvPr/>
        </p:nvPicPr>
        <p:blipFill>
          <a:blip r:embed="rId5"/>
          <a:stretch>
            <a:fillRect/>
          </a:stretch>
        </p:blipFill>
        <p:spPr>
          <a:xfrm>
            <a:off x="1185736" y="4681781"/>
            <a:ext cx="1790950" cy="144800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xmlns="" id="{066525B5-D1ED-430F-A8FF-35281EFFFBD0}"/>
              </a:ext>
            </a:extLst>
          </p:cNvPr>
          <p:cNvPicPr>
            <a:picLocks noChangeAspect="1"/>
          </p:cNvPicPr>
          <p:nvPr/>
        </p:nvPicPr>
        <p:blipFill>
          <a:blip r:embed="rId6"/>
          <a:stretch>
            <a:fillRect/>
          </a:stretch>
        </p:blipFill>
        <p:spPr>
          <a:xfrm>
            <a:off x="2075078" y="1999897"/>
            <a:ext cx="1771897" cy="146705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xmlns="" id="{0B22F051-C162-487A-BA6E-F7DFA0E34726}"/>
              </a:ext>
            </a:extLst>
          </p:cNvPr>
          <p:cNvPicPr>
            <a:picLocks noChangeAspect="1"/>
          </p:cNvPicPr>
          <p:nvPr/>
        </p:nvPicPr>
        <p:blipFill>
          <a:blip r:embed="rId7"/>
          <a:stretch>
            <a:fillRect/>
          </a:stretch>
        </p:blipFill>
        <p:spPr>
          <a:xfrm>
            <a:off x="5186235" y="721436"/>
            <a:ext cx="1819529" cy="146705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xmlns="" id="{C57BFA17-7AFF-474C-910B-C392CEEB496B}"/>
              </a:ext>
            </a:extLst>
          </p:cNvPr>
          <p:cNvPicPr>
            <a:picLocks noChangeAspect="1"/>
          </p:cNvPicPr>
          <p:nvPr/>
        </p:nvPicPr>
        <p:blipFill>
          <a:blip r:embed="rId8"/>
          <a:stretch>
            <a:fillRect/>
          </a:stretch>
        </p:blipFill>
        <p:spPr>
          <a:xfrm>
            <a:off x="9021149" y="1801776"/>
            <a:ext cx="1781424" cy="1476581"/>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xmlns="" id="{6A02330C-3975-4028-8278-2E08855E34E7}"/>
              </a:ext>
            </a:extLst>
          </p:cNvPr>
          <p:cNvPicPr>
            <a:picLocks noChangeAspect="1"/>
          </p:cNvPicPr>
          <p:nvPr/>
        </p:nvPicPr>
        <p:blipFill>
          <a:blip r:embed="rId9"/>
          <a:stretch>
            <a:fillRect/>
          </a:stretch>
        </p:blipFill>
        <p:spPr>
          <a:xfrm>
            <a:off x="9158156" y="4556817"/>
            <a:ext cx="1848108" cy="14861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Game time</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54DD321B-C3E8-4F77-BA61-7D24027E10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66834" y="2762250"/>
            <a:ext cx="4448175" cy="4095750"/>
          </a:xfrm>
          <a:prstGeom prst="rect">
            <a:avLst/>
          </a:prstGeom>
        </p:spPr>
      </p:pic>
    </p:spTree>
    <p:extLst>
      <p:ext uri="{BB962C8B-B14F-4D97-AF65-F5344CB8AC3E}">
        <p14:creationId xmlns:p14="http://schemas.microsoft.com/office/powerpoint/2010/main" val="98719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F9226E-4C79-44AE-801B-838A5AF07D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401" y="805669"/>
            <a:ext cx="12192000" cy="5713118"/>
          </a:xfrm>
          <a:prstGeom prst="rect">
            <a:avLst/>
          </a:prstGeom>
        </p:spPr>
      </p:pic>
      <p:sp>
        <p:nvSpPr>
          <p:cNvPr id="2" name="Hộp Văn bản 1">
            <a:extLst>
              <a:ext uri="{FF2B5EF4-FFF2-40B4-BE49-F238E27FC236}">
                <a16:creationId xmlns:a16="http://schemas.microsoft.com/office/drawing/2014/main" xmlns="" id="{774D028E-BA30-439B-B3F4-BDF969B80319}"/>
              </a:ext>
            </a:extLst>
          </p:cNvPr>
          <p:cNvSpPr txBox="1"/>
          <p:nvPr/>
        </p:nvSpPr>
        <p:spPr>
          <a:xfrm>
            <a:off x="2244725" y="1550504"/>
            <a:ext cx="8139352"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a:ln>
                  <a:noFill/>
                </a:ln>
                <a:solidFill>
                  <a:srgbClr val="FF0000"/>
                </a:solidFill>
                <a:effectLst/>
                <a:uLnTx/>
                <a:uFillTx/>
                <a:latin typeface="Juice ITC" panose="04040403040A02020202" pitchFamily="82" charset="0"/>
                <a:ea typeface="+mn-ea"/>
                <a:cs typeface="+mn-cs"/>
              </a:rPr>
              <a:t>HOBBIES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0" dirty="0">
                <a:solidFill>
                  <a:srgbClr val="FF0000"/>
                </a:solidFill>
                <a:latin typeface="Juice ITC" panose="04040403040A02020202" pitchFamily="82" charset="0"/>
              </a:rPr>
              <a:t>…</a:t>
            </a:r>
            <a:endParaRPr kumimoji="0" lang="en-US" sz="10000" b="0" i="0" u="none" strike="noStrike" kern="1200" cap="none" spc="0" normalizeH="0" baseline="0" noProof="0" dirty="0">
              <a:ln>
                <a:noFill/>
              </a:ln>
              <a:solidFill>
                <a:srgbClr val="FF0000"/>
              </a:solidFill>
              <a:effectLst/>
              <a:uLnTx/>
              <a:uFillTx/>
              <a:latin typeface="Juice ITC" panose="04040403040A02020202" pitchFamily="82"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82565" y="1692614"/>
            <a:ext cx="6770448" cy="3501956"/>
          </a:xfrm>
          <a:prstGeom prst="rect">
            <a:avLst/>
          </a:prstGeom>
        </p:spPr>
      </p:pic>
    </p:spTree>
    <p:extLst>
      <p:ext uri="{BB962C8B-B14F-4D97-AF65-F5344CB8AC3E}">
        <p14:creationId xmlns:p14="http://schemas.microsoft.com/office/powerpoint/2010/main" val="1018757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1F9226E-4C79-44AE-801B-838A5AF07D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2191" y="298597"/>
            <a:ext cx="13232592" cy="6200735"/>
          </a:xfrm>
          <a:prstGeom prst="rect">
            <a:avLst/>
          </a:prstGeom>
        </p:spPr>
      </p:pic>
      <p:pic>
        <p:nvPicPr>
          <p:cNvPr id="5" name="Hình ảnh 2">
            <a:extLst>
              <a:ext uri="{FF2B5EF4-FFF2-40B4-BE49-F238E27FC236}">
                <a16:creationId xmlns:a16="http://schemas.microsoft.com/office/drawing/2014/main" xmlns="" id="{B50E6A3D-4C16-42E6-8A0F-E13668184E82}"/>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3666516" y="1948070"/>
            <a:ext cx="4858967" cy="2405270"/>
          </a:xfrm>
          <a:prstGeom prst="rect">
            <a:avLst/>
          </a:prstGeom>
          <a:ln>
            <a:noFill/>
          </a:ln>
          <a:effectLst>
            <a:softEdge rad="112500"/>
          </a:effectLst>
        </p:spPr>
      </p:pic>
    </p:spTree>
    <p:extLst>
      <p:ext uri="{BB962C8B-B14F-4D97-AF65-F5344CB8AC3E}">
        <p14:creationId xmlns:p14="http://schemas.microsoft.com/office/powerpoint/2010/main" val="3210839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4</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project</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61919DB8-E893-43CA-9E51-2B5D51FBF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6887" y="3339311"/>
            <a:ext cx="6460435" cy="3381506"/>
          </a:xfrm>
          <a:prstGeom prst="rect">
            <a:avLst/>
          </a:prstGeom>
          <a:ln>
            <a:noFill/>
          </a:ln>
          <a:effectLst>
            <a:softEdge rad="112500"/>
          </a:effectLst>
        </p:spPr>
      </p:pic>
    </p:spTree>
    <p:extLst>
      <p:ext uri="{BB962C8B-B14F-4D97-AF65-F5344CB8AC3E}">
        <p14:creationId xmlns:p14="http://schemas.microsoft.com/office/powerpoint/2010/main" val="3912769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FFB00780-56E8-45FC-814A-660AF0E512AC}"/>
              </a:ext>
            </a:extLst>
          </p:cNvPr>
          <p:cNvSpPr>
            <a:spLocks noGrp="1"/>
          </p:cNvSpPr>
          <p:nvPr>
            <p:ph type="title"/>
          </p:nvPr>
        </p:nvSpPr>
        <p:spPr>
          <a:xfrm>
            <a:off x="1097280" y="365760"/>
            <a:ext cx="10027920" cy="548640"/>
          </a:xfrm>
        </p:spPr>
        <p:txBody>
          <a:bodyPr/>
          <a:lstStyle/>
          <a:p>
            <a:endParaRPr lang="en-US"/>
          </a:p>
        </p:txBody>
      </p:sp>
      <p:pic>
        <p:nvPicPr>
          <p:cNvPr id="2" name="Picture 1"/>
          <p:cNvPicPr>
            <a:picLocks noChangeAspect="1"/>
          </p:cNvPicPr>
          <p:nvPr/>
        </p:nvPicPr>
        <p:blipFill>
          <a:blip r:embed="rId3"/>
          <a:stretch>
            <a:fillRect/>
          </a:stretch>
        </p:blipFill>
        <p:spPr>
          <a:xfrm>
            <a:off x="1097280" y="365760"/>
            <a:ext cx="10277394" cy="5033544"/>
          </a:xfrm>
          <a:prstGeom prst="rect">
            <a:avLst/>
          </a:prstGeom>
        </p:spPr>
      </p:pic>
    </p:spTree>
    <p:extLst>
      <p:ext uri="{BB962C8B-B14F-4D97-AF65-F5344CB8AC3E}">
        <p14:creationId xmlns:p14="http://schemas.microsoft.com/office/powerpoint/2010/main" val="948395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4694"/>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5</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Fun corner</a:t>
            </a:r>
            <a:br>
              <a:rPr lang="en-US" sz="4800" b="1" dirty="0">
                <a:solidFill>
                  <a:srgbClr val="FF0000"/>
                </a:solidFill>
                <a:latin typeface="Tempus Sans ITC" panose="04020404030D07020202" pitchFamily="82" charset="0"/>
              </a:rPr>
            </a:br>
            <a:r>
              <a:rPr lang="en-US" sz="4800" b="1" dirty="0">
                <a:solidFill>
                  <a:srgbClr val="FF0000"/>
                </a:solidFill>
                <a:latin typeface="Tempus Sans ITC" panose="04020404030D07020202" pitchFamily="82" charset="0"/>
              </a:rPr>
              <a:t>and </a:t>
            </a:r>
            <a:br>
              <a:rPr lang="en-US" sz="4800" b="1" dirty="0">
                <a:solidFill>
                  <a:srgbClr val="FF0000"/>
                </a:solidFill>
                <a:latin typeface="Tempus Sans ITC" panose="04020404030D07020202" pitchFamily="82" charset="0"/>
              </a:rPr>
            </a:br>
            <a:r>
              <a:rPr lang="en-US" sz="4800" b="1" dirty="0" smtClean="0">
                <a:solidFill>
                  <a:srgbClr val="FF0000"/>
                </a:solidFill>
                <a:latin typeface="Tempus Sans ITC" panose="04020404030D07020202" pitchFamily="82" charset="0"/>
              </a:rPr>
              <a:t>Wrap-up</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D5776954-7872-4677-B999-34D5CE3900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3050" y="4568479"/>
            <a:ext cx="2095500" cy="1895475"/>
          </a:xfrm>
          <a:prstGeom prst="rect">
            <a:avLst/>
          </a:prstGeom>
          <a:ln>
            <a:noFill/>
          </a:ln>
          <a:effectLst>
            <a:softEdge rad="112500"/>
          </a:effectLst>
        </p:spPr>
      </p:pic>
    </p:spTree>
    <p:extLst>
      <p:ext uri="{BB962C8B-B14F-4D97-AF65-F5344CB8AC3E}">
        <p14:creationId xmlns:p14="http://schemas.microsoft.com/office/powerpoint/2010/main" val="1024186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855E85-2519-496D-A31A-7E783721DF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60960" y="1410463"/>
            <a:ext cx="7983188" cy="448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xmlns="" id="{ED844388-B653-4F4B-B99C-275A042CDF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6003" y="2770627"/>
            <a:ext cx="680445" cy="68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 id="{2AFFD29B-C879-47A6-B2CF-25C2D373ADB1}"/>
              </a:ext>
            </a:extLst>
          </p:cNvPr>
          <p:cNvPicPr>
            <a:picLocks noChangeAspect="1"/>
          </p:cNvPicPr>
          <p:nvPr/>
        </p:nvPicPr>
        <p:blipFill>
          <a:blip r:embed="rId5" cstate="email">
            <a:biLevel thresh="75000"/>
            <a:extLst>
              <a:ext uri="{28A0092B-C50C-407E-A947-70E740481C1C}">
                <a14:useLocalDpi xmlns:a14="http://schemas.microsoft.com/office/drawing/2010/main"/>
              </a:ext>
            </a:extLst>
          </a:blip>
          <a:stretch>
            <a:fillRect/>
          </a:stretch>
        </p:blipFill>
        <p:spPr>
          <a:xfrm>
            <a:off x="3714764" y="1014725"/>
            <a:ext cx="4095723" cy="607058"/>
          </a:xfrm>
          <a:prstGeom prst="rect">
            <a:avLst/>
          </a:prstGeom>
        </p:spPr>
      </p:pic>
    </p:spTree>
    <p:extLst>
      <p:ext uri="{BB962C8B-B14F-4D97-AF65-F5344CB8AC3E}">
        <p14:creationId xmlns:p14="http://schemas.microsoft.com/office/powerpoint/2010/main" val="169465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2 0.00718 L 0.00572 0.00741 C 0.01549 -0.02986 0.0125 -0.0243 0.02487 -0.0537 C 0.02565 -0.05555 0.02643 -0.0581 0.0276 -0.05856 C 0.03216 -0.06041 0.03684 -0.06018 0.04127 -0.06088 C 0.04635 -0.05671 0.05195 -0.05463 0.05638 -0.04884 C 0.05846 -0.04606 0.05924 -0.04074 0.06041 -0.0368 C 0.06237 -0.03078 0.06497 -0.0206 0.06601 -0.01481 C 0.06705 -0.00833 0.0677 -0.00162 0.06875 0.00486 C 0.06914 0.01204 0.0694 0.01945 0.07018 0.02685 C 0.07044 0.03148 0.06888 0.03959 0.07135 0.04144 C 0.07434 0.04352 0.07695 0.03634 0.07968 0.03403 C 0.0858 0.02153 0.08815 0.01551 0.09479 0.00486 C 0.09778 -0.00023 0.10052 -0.00671 0.10429 -0.00995 C 0.10989 -0.01412 0.11614 -0.01481 0.122 -0.0169 C 0.13242 -0.01666 0.17018 -0.02407 0.18789 -0.00741 C 0.19127 -0.00393 0.197 0.00648 0.20013 0.01204 C 0.20065 0.0169 0.20065 0.02199 0.20156 0.02685 C 0.20208 0.03033 0.20364 0.0331 0.20429 0.03634 C 0.20507 0.03959 0.2052 0.04283 0.20572 0.0463 C 0.20612 0.0544 0.20247 0.06945 0.20716 0.0706 C 0.21393 0.07222 0.21862 0.05625 0.22487 0.05116 C 0.23789 0.04074 0.25846 0.03773 0.27135 0.03403 C 0.3302 0.04514 0.3246 0.01574 0.3427 0.05834 C 0.34362 0.06088 0.3444 0.0632 0.34544 0.06574 C 0.34114 0.09352 0.34309 0.10209 0.33177 0.11945 C 0.32877 0.12338 0.32513 0.12523 0.322 0.12894 C 0.32044 0.13125 0.32552 0.125 0.3276 0.12408 L 0.33437 0.12153 C 0.34414 0.12338 0.35377 0.12292 0.36315 0.12662 C 0.36822 0.12871 0.37252 0.13403 0.37695 0.13889 C 0.38528 0.14815 0.38958 0.16019 0.39479 0.17523 C 0.39947 0.18959 0.40117 0.19815 0.40429 0.21181 C 0.40091 0.23866 0.40429 0.24167 0.39335 0.25347 C 0.39127 0.25556 0.38867 0.25648 0.38645 0.2581 C 0.3875 0.26227 0.38802 0.26667 0.38919 0.27037 C 0.39023 0.27315 0.39218 0.275 0.39335 0.27778 C 0.3944 0.27986 0.39518 0.28264 0.39596 0.28496 C 0.39739 0.2882 0.39882 0.29144 0.40013 0.29468 C 0.40104 0.29977 0.40195 0.30463 0.40299 0.30926 C 0.40377 0.3132 0.40533 0.31736 0.40572 0.32153 C 0.40677 0.33357 0.40638 0.34607 0.40716 0.3581 C 0.40729 0.36389 0.40794 0.36945 0.40846 0.375 C 0.40794 0.38426 0.40742 0.40301 0.40572 0.41412 C 0.40273 0.43148 0.40039 0.43172 0.39205 0.44815 C 0.38802 0.45579 0.38684 0.45764 0.38112 0.46273 C 0.37799 0.46551 0.37487 0.46852 0.37135 0.47014 C 0.36783 0.47199 0.36406 0.47153 0.36041 0.47246 C 0.35403 0.47408 0.34778 0.47523 0.34127 0.47755 C 0.25156 0.50556 0.27825 0.49607 0.20299 0.52871 C 0.19375 0.52685 0.1845 0.52709 0.17552 0.52384 C 0.17148 0.52222 0.16822 0.5169 0.16458 0.51389 C 0.15833 0.50903 0.15169 0.50463 0.14544 0.49931 C 0.14101 0.4956 0.1121 0.46922 0.10572 0.46505 C 0.10013 0.46204 0.09466 0.45949 0.08919 0.45556 C 0.07903 0.44746 0.07252 0.43866 0.06315 0.42871 C 0.05924 0.42431 0.05481 0.42107 0.05091 0.41644 C 0.04153 0.40556 0.0332 0.39236 0.02343 0.38241 C 0.00833 0.3669 -0.0073 0.35255 -0.02032 0.33125 C -0.02331 0.32662 -0.02618 0.32222 -0.02865 0.31667 C -0.03073 0.31134 -0.03217 0.30533 -0.03399 0.29977 C -0.06198 0.22014 -0.02175 0.33866 -0.05053 0.25347 C -0.05144 0.24746 -0.05209 0.24167 -0.05326 0.23611 C -0.0543 0.23125 -0.05612 0.22662 -0.0573 0.22153 C -0.05795 0.21922 -0.05821 0.21667 -0.05873 0.21412 C -0.06146 0.21597 -0.0642 0.2169 -0.0668 0.21922 C -0.06836 0.22037 -0.06941 0.22408 -0.07097 0.22408 L -0.09987 0.22153 C -0.10261 0.21852 -0.10534 0.21551 -0.10795 0.21181 C -0.10899 0.21042 -0.1099 0.20857 -0.11081 0.20718 C -0.11303 0.20209 -0.11563 0.19792 -0.11758 0.19236 C -0.12253 0.17871 -0.125 0.16459 -0.12722 0.14838 C -0.12774 0.14375 -0.12813 0.13889 -0.12852 0.13403 C -0.12592 0.11204 -0.12448 0.08959 -0.12032 0.06829 C -0.11967 0.06412 -0.10873 0.04884 -0.10665 0.0463 C -0.10313 0.0419 -0.09961 0.03704 -0.09571 0.03403 C -0.0793 0.02107 -0.0724 0.02315 -0.05326 0.01945 C -0.02227 0.02199 -0.03321 0.02199 -0.02032 0.02199 L -0.02032 0.02222 " pathEditMode="relative" rAng="0" ptsTypes="AAAAAAAAAAAAAAAAAAAAAAAAAAAAAAAAAAAAAAAAAAAAAAAAAAAAAAAAAAAAAAAAAAAAAAAAAAAAAAA">
                                      <p:cBhvr>
                                        <p:cTn id="6" dur="6000" fill="hold"/>
                                        <p:tgtEl>
                                          <p:spTgt spid="4"/>
                                        </p:tgtEl>
                                        <p:attrNameLst>
                                          <p:attrName>ppt_x</p:attrName>
                                          <p:attrName>ppt_y</p:attrName>
                                        </p:attrNameLst>
                                      </p:cBhvr>
                                      <p:rCtr x="13424" y="2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5" name="Rectangle 4">
            <a:extLst>
              <a:ext uri="{FF2B5EF4-FFF2-40B4-BE49-F238E27FC236}">
                <a16:creationId xmlns:a16="http://schemas.microsoft.com/office/drawing/2014/main" xmlns="" id="{295C6CAF-A7B1-41FB-9A55-B5132EE88936}"/>
              </a:ext>
            </a:extLst>
          </p:cNvPr>
          <p:cNvSpPr/>
          <p:nvPr/>
        </p:nvSpPr>
        <p:spPr>
          <a:xfrm>
            <a:off x="0" y="0"/>
            <a:ext cx="12192000" cy="6858000"/>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oogle Shape;159;p1"/>
          <p:cNvGrpSpPr/>
          <p:nvPr/>
        </p:nvGrpSpPr>
        <p:grpSpPr>
          <a:xfrm>
            <a:off x="5799858" y="462610"/>
            <a:ext cx="5042125" cy="5036855"/>
            <a:chOff x="5425622" y="292790"/>
            <a:chExt cx="5834378" cy="5828280"/>
          </a:xfrm>
        </p:grpSpPr>
        <p:pic>
          <p:nvPicPr>
            <p:cNvPr id="160" name="Google Shape;16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25622" y="292790"/>
              <a:ext cx="5834378" cy="5828280"/>
            </a:xfrm>
            <a:prstGeom prst="rect">
              <a:avLst/>
            </a:prstGeom>
            <a:noFill/>
            <a:ln>
              <a:noFill/>
            </a:ln>
          </p:spPr>
        </p:pic>
        <p:sp>
          <p:nvSpPr>
            <p:cNvPr id="161" name="Google Shape;161;p1"/>
            <p:cNvSpPr txBox="1"/>
            <p:nvPr/>
          </p:nvSpPr>
          <p:spPr>
            <a:xfrm rot="-6650339">
              <a:off x="6674685" y="126928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30</a:t>
              </a:r>
              <a:endParaRPr sz="3200" b="1" i="0" u="none" strike="noStrike" cap="none">
                <a:solidFill>
                  <a:schemeClr val="dk1"/>
                </a:solidFill>
                <a:latin typeface="Tahoma"/>
                <a:ea typeface="Tahoma"/>
                <a:cs typeface="Tahoma"/>
                <a:sym typeface="Tahoma"/>
              </a:endParaRPr>
            </a:p>
          </p:txBody>
        </p:sp>
        <p:sp>
          <p:nvSpPr>
            <p:cNvPr id="162" name="Google Shape;162;p1"/>
            <p:cNvSpPr txBox="1"/>
            <p:nvPr/>
          </p:nvSpPr>
          <p:spPr>
            <a:xfrm rot="-9367408">
              <a:off x="5742637" y="2184872"/>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40</a:t>
              </a:r>
              <a:endParaRPr sz="3200" b="1" i="0" u="none" strike="noStrike" cap="none">
                <a:solidFill>
                  <a:schemeClr val="lt1"/>
                </a:solidFill>
                <a:latin typeface="Tahoma"/>
                <a:ea typeface="Tahoma"/>
                <a:cs typeface="Tahoma"/>
                <a:sym typeface="Tahoma"/>
              </a:endParaRPr>
            </a:p>
          </p:txBody>
        </p:sp>
        <p:sp>
          <p:nvSpPr>
            <p:cNvPr id="163" name="Google Shape;163;p1"/>
            <p:cNvSpPr txBox="1"/>
            <p:nvPr/>
          </p:nvSpPr>
          <p:spPr>
            <a:xfrm rot="-4009724">
              <a:off x="8020996" y="1266361"/>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20</a:t>
              </a:r>
              <a:endParaRPr sz="3200" b="1" i="0" u="none" strike="noStrike" cap="none">
                <a:solidFill>
                  <a:schemeClr val="lt1"/>
                </a:solidFill>
                <a:latin typeface="Tahoma"/>
                <a:ea typeface="Tahoma"/>
                <a:cs typeface="Tahoma"/>
                <a:sym typeface="Tahoma"/>
              </a:endParaRPr>
            </a:p>
          </p:txBody>
        </p:sp>
        <p:sp>
          <p:nvSpPr>
            <p:cNvPr id="164" name="Google Shape;164;p1"/>
            <p:cNvSpPr txBox="1"/>
            <p:nvPr/>
          </p:nvSpPr>
          <p:spPr>
            <a:xfrm rot="-1444915">
              <a:off x="8917980" y="218947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10</a:t>
              </a:r>
              <a:endParaRPr sz="3200" b="1" i="0" u="none" strike="noStrike" cap="none">
                <a:solidFill>
                  <a:schemeClr val="dk1"/>
                </a:solidFill>
                <a:latin typeface="Tahoma"/>
                <a:ea typeface="Tahoma"/>
                <a:cs typeface="Tahoma"/>
                <a:sym typeface="Tahoma"/>
              </a:endParaRPr>
            </a:p>
          </p:txBody>
        </p:sp>
        <p:sp>
          <p:nvSpPr>
            <p:cNvPr id="165" name="Google Shape;165;p1"/>
            <p:cNvSpPr txBox="1"/>
            <p:nvPr/>
          </p:nvSpPr>
          <p:spPr>
            <a:xfrm rot="9501114">
              <a:off x="5697321" y="352466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50</a:t>
              </a:r>
              <a:endParaRPr sz="3200" b="1" i="0" u="none" strike="noStrike" cap="none">
                <a:solidFill>
                  <a:schemeClr val="dk1"/>
                </a:solidFill>
                <a:latin typeface="Tahoma"/>
                <a:ea typeface="Tahoma"/>
                <a:cs typeface="Tahoma"/>
                <a:sym typeface="Tahoma"/>
              </a:endParaRPr>
            </a:p>
          </p:txBody>
        </p:sp>
        <p:sp>
          <p:nvSpPr>
            <p:cNvPr id="166" name="Google Shape;166;p1"/>
            <p:cNvSpPr txBox="1"/>
            <p:nvPr/>
          </p:nvSpPr>
          <p:spPr>
            <a:xfrm rot="6703311">
              <a:off x="6660976" y="449299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60</a:t>
              </a:r>
              <a:endParaRPr sz="3200" b="1" i="0" u="none" strike="noStrike" cap="none">
                <a:solidFill>
                  <a:schemeClr val="lt1"/>
                </a:solidFill>
                <a:latin typeface="Tahoma"/>
                <a:ea typeface="Tahoma"/>
                <a:cs typeface="Tahoma"/>
                <a:sym typeface="Tahoma"/>
              </a:endParaRPr>
            </a:p>
          </p:txBody>
        </p:sp>
        <p:sp>
          <p:nvSpPr>
            <p:cNvPr id="167" name="Google Shape;167;p1"/>
            <p:cNvSpPr txBox="1"/>
            <p:nvPr/>
          </p:nvSpPr>
          <p:spPr>
            <a:xfrm rot="3829829">
              <a:off x="8019634" y="4500236"/>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dk1"/>
                  </a:solidFill>
                  <a:latin typeface="Tahoma"/>
                  <a:ea typeface="Tahoma"/>
                  <a:cs typeface="Tahoma"/>
                  <a:sym typeface="Tahoma"/>
                </a:rPr>
                <a:t>70</a:t>
              </a:r>
              <a:endParaRPr sz="3200" b="1" i="0" u="none" strike="noStrike" cap="none">
                <a:solidFill>
                  <a:schemeClr val="dk1"/>
                </a:solidFill>
                <a:latin typeface="Tahoma"/>
                <a:ea typeface="Tahoma"/>
                <a:cs typeface="Tahoma"/>
                <a:sym typeface="Tahoma"/>
              </a:endParaRPr>
            </a:p>
          </p:txBody>
        </p:sp>
        <p:sp>
          <p:nvSpPr>
            <p:cNvPr id="168" name="Google Shape;168;p1"/>
            <p:cNvSpPr txBox="1"/>
            <p:nvPr/>
          </p:nvSpPr>
          <p:spPr>
            <a:xfrm rot="1321648">
              <a:off x="8940448" y="3556175"/>
              <a:ext cx="2025648" cy="67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a:solidFill>
                    <a:schemeClr val="lt1"/>
                  </a:solidFill>
                  <a:latin typeface="Tahoma"/>
                  <a:ea typeface="Tahoma"/>
                  <a:cs typeface="Tahoma"/>
                  <a:sym typeface="Tahoma"/>
                </a:rPr>
                <a:t>80</a:t>
              </a:r>
              <a:endParaRPr sz="3200" b="1" i="0" u="none" strike="noStrike" cap="none">
                <a:solidFill>
                  <a:schemeClr val="lt1"/>
                </a:solidFill>
                <a:latin typeface="Tahoma"/>
                <a:ea typeface="Tahoma"/>
                <a:cs typeface="Tahoma"/>
                <a:sym typeface="Tahoma"/>
              </a:endParaRPr>
            </a:p>
          </p:txBody>
        </p:sp>
      </p:grpSp>
      <p:sp>
        <p:nvSpPr>
          <p:cNvPr id="169" name="Google Shape;16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1"/>
          <p:cNvSpPr/>
          <p:nvPr/>
        </p:nvSpPr>
        <p:spPr>
          <a:xfrm>
            <a:off x="402426" y="95110"/>
            <a:ext cx="5121915"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a:solidFill>
                  <a:srgbClr val="FFFFFF"/>
                </a:solidFill>
                <a:latin typeface="Tahoma"/>
                <a:ea typeface="Tahoma"/>
                <a:cs typeface="Tahoma"/>
                <a:sym typeface="Tahoma"/>
              </a:rPr>
              <a:t>Spin the wheel!</a:t>
            </a:r>
            <a:endParaRPr dirty="0"/>
          </a:p>
        </p:txBody>
      </p:sp>
      <p:pic>
        <p:nvPicPr>
          <p:cNvPr id="181" name="Google Shape;181;p1"/>
          <p:cNvPicPr preferRelativeResize="0"/>
          <p:nvPr/>
        </p:nvPicPr>
        <p:blipFill rotWithShape="1">
          <a:blip r:embed="rId4">
            <a:alphaModFix/>
          </a:blip>
          <a:srcRect/>
          <a:stretch/>
        </p:blipFill>
        <p:spPr>
          <a:xfrm>
            <a:off x="724807" y="845531"/>
            <a:ext cx="495300" cy="438150"/>
          </a:xfrm>
          <a:prstGeom prst="rect">
            <a:avLst/>
          </a:prstGeom>
          <a:noFill/>
          <a:ln>
            <a:noFill/>
          </a:ln>
        </p:spPr>
      </p:pic>
      <p:pic>
        <p:nvPicPr>
          <p:cNvPr id="182" name="Google Shape;182;p1"/>
          <p:cNvPicPr preferRelativeResize="0"/>
          <p:nvPr/>
        </p:nvPicPr>
        <p:blipFill rotWithShape="1">
          <a:blip r:embed="rId4">
            <a:alphaModFix/>
          </a:blip>
          <a:srcRect/>
          <a:stretch/>
        </p:blipFill>
        <p:spPr>
          <a:xfrm>
            <a:off x="2829739" y="1207472"/>
            <a:ext cx="495300" cy="438150"/>
          </a:xfrm>
          <a:prstGeom prst="rect">
            <a:avLst/>
          </a:prstGeom>
          <a:noFill/>
          <a:ln>
            <a:noFill/>
          </a:ln>
        </p:spPr>
      </p:pic>
      <p:pic>
        <p:nvPicPr>
          <p:cNvPr id="183" name="Google Shape;183;p1"/>
          <p:cNvPicPr preferRelativeResize="0"/>
          <p:nvPr/>
        </p:nvPicPr>
        <p:blipFill rotWithShape="1">
          <a:blip r:embed="rId4">
            <a:alphaModFix/>
          </a:blip>
          <a:srcRect/>
          <a:stretch/>
        </p:blipFill>
        <p:spPr>
          <a:xfrm>
            <a:off x="4919150" y="680278"/>
            <a:ext cx="495300" cy="438150"/>
          </a:xfrm>
          <a:prstGeom prst="rect">
            <a:avLst/>
          </a:prstGeom>
          <a:noFill/>
          <a:ln>
            <a:noFill/>
          </a:ln>
        </p:spPr>
      </p:pic>
      <p:pic>
        <p:nvPicPr>
          <p:cNvPr id="185" name="Google Shape;185;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46194" y="2397345"/>
            <a:ext cx="1354214" cy="1155064"/>
          </a:xfrm>
          <a:prstGeom prst="rect">
            <a:avLst/>
          </a:prstGeom>
          <a:noFill/>
          <a:ln>
            <a:noFill/>
          </a:ln>
        </p:spPr>
      </p:pic>
      <p:pic>
        <p:nvPicPr>
          <p:cNvPr id="186" name="Google Shape;186;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714152" y="-693733"/>
            <a:ext cx="609600" cy="609600"/>
          </a:xfrm>
          <a:prstGeom prst="rect">
            <a:avLst/>
          </a:prstGeom>
          <a:noFill/>
          <a:ln>
            <a:noFill/>
          </a:ln>
        </p:spPr>
      </p:pic>
      <p:sp>
        <p:nvSpPr>
          <p:cNvPr id="187" name="Google Shape;187;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1"/>
          <p:cNvSpPr/>
          <p:nvPr/>
        </p:nvSpPr>
        <p:spPr>
          <a:xfrm rot="-5400000">
            <a:off x="10840537" y="2330646"/>
            <a:ext cx="605716" cy="1320071"/>
          </a:xfrm>
          <a:prstGeom prst="triangle">
            <a:avLst>
              <a:gd name="adj"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7" name="Google Shape;207;p1">
            <a:hlinkClick r:id="" action="ppaction://noaction"/>
          </p:cNvPr>
          <p:cNvSpPr/>
          <p:nvPr/>
        </p:nvSpPr>
        <p:spPr>
          <a:xfrm rot="5400000">
            <a:off x="11351621" y="2586449"/>
            <a:ext cx="783772" cy="783770"/>
          </a:xfrm>
          <a:prstGeom prst="heart">
            <a:avLst/>
          </a:prstGeom>
          <a:solidFill>
            <a:srgbClr val="FFCC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1" name="Google Shape;181;p1">
            <a:extLst>
              <a:ext uri="{FF2B5EF4-FFF2-40B4-BE49-F238E27FC236}">
                <a16:creationId xmlns:a16="http://schemas.microsoft.com/office/drawing/2014/main" xmlns="" id="{11EE7FE3-EA44-4C62-AC72-D1517544CB27}"/>
              </a:ext>
            </a:extLst>
          </p:cNvPr>
          <p:cNvPicPr preferRelativeResize="0"/>
          <p:nvPr/>
        </p:nvPicPr>
        <p:blipFill rotWithShape="1">
          <a:blip r:embed="rId4">
            <a:alphaModFix/>
          </a:blip>
          <a:srcRect/>
          <a:stretch/>
        </p:blipFill>
        <p:spPr>
          <a:xfrm>
            <a:off x="877207" y="997931"/>
            <a:ext cx="495300" cy="438150"/>
          </a:xfrm>
          <a:prstGeom prst="rect">
            <a:avLst/>
          </a:prstGeom>
          <a:noFill/>
          <a:ln>
            <a:noFill/>
          </a:ln>
        </p:spPr>
      </p:pic>
      <p:pic>
        <p:nvPicPr>
          <p:cNvPr id="52" name="Google Shape;182;p1">
            <a:extLst>
              <a:ext uri="{FF2B5EF4-FFF2-40B4-BE49-F238E27FC236}">
                <a16:creationId xmlns:a16="http://schemas.microsoft.com/office/drawing/2014/main" xmlns="" id="{523DC524-A38F-422C-861D-810B9039CB96}"/>
              </a:ext>
            </a:extLst>
          </p:cNvPr>
          <p:cNvPicPr preferRelativeResize="0"/>
          <p:nvPr/>
        </p:nvPicPr>
        <p:blipFill rotWithShape="1">
          <a:blip r:embed="rId4">
            <a:alphaModFix/>
          </a:blip>
          <a:srcRect/>
          <a:stretch/>
        </p:blipFill>
        <p:spPr>
          <a:xfrm>
            <a:off x="2982139" y="1359872"/>
            <a:ext cx="495300" cy="438150"/>
          </a:xfrm>
          <a:prstGeom prst="rect">
            <a:avLst/>
          </a:prstGeom>
          <a:noFill/>
          <a:ln>
            <a:noFill/>
          </a:ln>
        </p:spPr>
      </p:pic>
      <p:pic>
        <p:nvPicPr>
          <p:cNvPr id="53" name="Google Shape;183;p1">
            <a:extLst>
              <a:ext uri="{FF2B5EF4-FFF2-40B4-BE49-F238E27FC236}">
                <a16:creationId xmlns:a16="http://schemas.microsoft.com/office/drawing/2014/main" xmlns="" id="{200D1AD2-18A1-4E31-968C-6CF98D8D03A9}"/>
              </a:ext>
            </a:extLst>
          </p:cNvPr>
          <p:cNvPicPr preferRelativeResize="0"/>
          <p:nvPr/>
        </p:nvPicPr>
        <p:blipFill rotWithShape="1">
          <a:blip r:embed="rId4">
            <a:alphaModFix/>
          </a:blip>
          <a:srcRect/>
          <a:stretch/>
        </p:blipFill>
        <p:spPr>
          <a:xfrm>
            <a:off x="5071550" y="832678"/>
            <a:ext cx="495300" cy="438150"/>
          </a:xfrm>
          <a:prstGeom prst="rect">
            <a:avLst/>
          </a:prstGeom>
          <a:noFill/>
          <a:ln>
            <a:noFill/>
          </a:ln>
        </p:spPr>
      </p:pic>
      <p:sp>
        <p:nvSpPr>
          <p:cNvPr id="170" name="Google Shape;170;p1"/>
          <p:cNvSpPr/>
          <p:nvPr/>
        </p:nvSpPr>
        <p:spPr>
          <a:xfrm>
            <a:off x="11149486" y="2602572"/>
            <a:ext cx="1042514" cy="771895"/>
          </a:xfrm>
          <a:prstGeom prst="roundRect">
            <a:avLst>
              <a:gd name="adj" fmla="val 16667"/>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dirty="0">
                <a:solidFill>
                  <a:sysClr val="windowText" lastClr="000000"/>
                </a:solidFill>
                <a:latin typeface="Tahoma"/>
                <a:ea typeface="Tahoma"/>
                <a:cs typeface="Tahoma"/>
                <a:sym typeface="Tahoma"/>
              </a:rPr>
              <a:t>SPIN</a:t>
            </a:r>
            <a:endParaRPr sz="2400" b="1" i="0" u="none" strike="noStrike" cap="none" dirty="0">
              <a:solidFill>
                <a:sysClr val="windowText" lastClr="000000"/>
              </a:solidFill>
              <a:latin typeface="Tahoma"/>
              <a:ea typeface="Tahoma"/>
              <a:cs typeface="Tahoma"/>
              <a:sym typeface="Tahoma"/>
            </a:endParaRPr>
          </a:p>
        </p:txBody>
      </p:sp>
      <p:sp>
        <p:nvSpPr>
          <p:cNvPr id="61" name="Google Shape;180;p1">
            <a:extLst>
              <a:ext uri="{FF2B5EF4-FFF2-40B4-BE49-F238E27FC236}">
                <a16:creationId xmlns:a16="http://schemas.microsoft.com/office/drawing/2014/main" xmlns="" id="{835CD5E3-6BC4-48A5-8D79-30DB56F66D81}"/>
              </a:ext>
            </a:extLst>
          </p:cNvPr>
          <p:cNvSpPr/>
          <p:nvPr/>
        </p:nvSpPr>
        <p:spPr>
          <a:xfrm>
            <a:off x="182330" y="3855333"/>
            <a:ext cx="5479769"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rgbClr val="FFFFFF"/>
                </a:solidFill>
                <a:latin typeface="Tahoma"/>
                <a:ea typeface="Tahoma"/>
                <a:cs typeface="Tahoma"/>
                <a:sym typeface="Tahoma"/>
              </a:rPr>
              <a:t>What’s your hobby?</a:t>
            </a:r>
          </a:p>
          <a:p>
            <a:pPr marL="0" marR="0" lvl="0" indent="0" rtl="0">
              <a:spcBef>
                <a:spcPts val="0"/>
              </a:spcBef>
              <a:spcAft>
                <a:spcPts val="0"/>
              </a:spcAft>
              <a:buNone/>
            </a:pPr>
            <a:r>
              <a:rPr lang="en-US" sz="4000" b="1" i="0" u="none" strike="noStrike" cap="none" dirty="0">
                <a:solidFill>
                  <a:srgbClr val="FFFFFF"/>
                </a:solidFill>
                <a:latin typeface="Tahoma"/>
                <a:ea typeface="Tahoma"/>
                <a:cs typeface="Tahoma"/>
                <a:sym typeface="Tahoma"/>
              </a:rPr>
              <a:t>I </a:t>
            </a:r>
            <a:r>
              <a:rPr lang="en-US" sz="4000" b="1" i="0" u="none" strike="noStrike" cap="none" dirty="0" smtClean="0">
                <a:solidFill>
                  <a:srgbClr val="FFFFFF"/>
                </a:solidFill>
                <a:latin typeface="Tahoma"/>
                <a:ea typeface="Tahoma"/>
                <a:cs typeface="Tahoma"/>
                <a:sym typeface="Tahoma"/>
              </a:rPr>
              <a:t>like ___________.</a:t>
            </a:r>
            <a:endParaRPr lang="en-US" sz="4000" b="1" i="0" u="none" strike="noStrike" cap="none" dirty="0">
              <a:solidFill>
                <a:srgbClr val="FFFFFF"/>
              </a:solidFill>
              <a:latin typeface="Tahoma"/>
              <a:ea typeface="Tahoma"/>
              <a:cs typeface="Tahoma"/>
              <a:sym typeface="Tahoma"/>
            </a:endParaRPr>
          </a:p>
        </p:txBody>
      </p:sp>
      <p:sp>
        <p:nvSpPr>
          <p:cNvPr id="6" name="Rectangle: Rounded Corners 5">
            <a:extLst>
              <a:ext uri="{FF2B5EF4-FFF2-40B4-BE49-F238E27FC236}">
                <a16:creationId xmlns:a16="http://schemas.microsoft.com/office/drawing/2014/main" xmlns="" id="{5BFBE6EF-CEEF-4815-A72F-D60204CC1160}"/>
              </a:ext>
            </a:extLst>
          </p:cNvPr>
          <p:cNvSpPr/>
          <p:nvPr/>
        </p:nvSpPr>
        <p:spPr>
          <a:xfrm>
            <a:off x="810604" y="5570075"/>
            <a:ext cx="10439557" cy="1186189"/>
          </a:xfrm>
          <a:prstGeom prst="roundRect">
            <a:avLst/>
          </a:prstGeom>
          <a:solidFill>
            <a:srgbClr val="87A4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b="1" dirty="0">
              <a:solidFill>
                <a:srgbClr val="161616"/>
              </a:solidFill>
              <a:effectLst/>
              <a:latin typeface="Calibri" panose="020F0502020204030204" pitchFamily="34" charset="0"/>
              <a:ea typeface="Calibri" panose="020F0502020204030204" pitchFamily="34" charset="0"/>
            </a:endParaRPr>
          </a:p>
          <a:p>
            <a:r>
              <a:rPr lang="en-US" sz="2800" b="1" dirty="0">
                <a:solidFill>
                  <a:srgbClr val="161616"/>
                </a:solidFill>
                <a:effectLst/>
                <a:latin typeface="Calibri" panose="020F0502020204030204" pitchFamily="34" charset="0"/>
                <a:ea typeface="Calibri" panose="020F0502020204030204" pitchFamily="34" charset="0"/>
              </a:rPr>
              <a:t>		singing	dancing	dancing	swimming</a:t>
            </a:r>
          </a:p>
          <a:p>
            <a:r>
              <a:rPr lang="en-US" sz="2800" b="1" dirty="0">
                <a:solidFill>
                  <a:srgbClr val="161616"/>
                </a:solidFill>
                <a:effectLst/>
                <a:latin typeface="Calibri" panose="020F0502020204030204" pitchFamily="34" charset="0"/>
                <a:ea typeface="Calibri" panose="020F0502020204030204" pitchFamily="34" charset="0"/>
              </a:rPr>
              <a:t>		running	walking	painting	cooking</a:t>
            </a:r>
            <a:endParaRPr lang="en-US" sz="2800"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7"/>
                                        </p:tgtEl>
                                      </p:cBhvr>
                                    </p:animEffect>
                                    <p:set>
                                      <p:cBhvr>
                                        <p:cTn id="7" dur="1" fill="hold">
                                          <p:stCondLst>
                                            <p:cond delay="500"/>
                                          </p:stCondLst>
                                        </p:cTn>
                                        <p:tgtEl>
                                          <p:spTgt spid="18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88"/>
                                        </p:tgtEl>
                                      </p:cBhvr>
                                    </p:animEffect>
                                    <p:set>
                                      <p:cBhvr>
                                        <p:cTn id="12" dur="1" fill="hold">
                                          <p:stCondLst>
                                            <p:cond delay="500"/>
                                          </p:stCondLst>
                                        </p:cTn>
                                        <p:tgtEl>
                                          <p:spTgt spid="1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9"/>
                                        </p:tgtEl>
                                      </p:cBhvr>
                                    </p:animEffect>
                                    <p:set>
                                      <p:cBhvr>
                                        <p:cTn id="17" dur="1" fill="hold">
                                          <p:stCondLst>
                                            <p:cond delay="500"/>
                                          </p:stCondLst>
                                        </p:cTn>
                                        <p:tgtEl>
                                          <p:spTgt spid="18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90"/>
                                        </p:tgtEl>
                                      </p:cBhvr>
                                    </p:animEffect>
                                    <p:set>
                                      <p:cBhvr>
                                        <p:cTn id="22" dur="1" fill="hold">
                                          <p:stCondLst>
                                            <p:cond delay="500"/>
                                          </p:stCondLst>
                                        </p:cTn>
                                        <p:tgtEl>
                                          <p:spTgt spid="19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91"/>
                                        </p:tgtEl>
                                      </p:cBhvr>
                                    </p:animEffect>
                                    <p:set>
                                      <p:cBhvr>
                                        <p:cTn id="27" dur="1" fill="hold">
                                          <p:stCondLst>
                                            <p:cond delay="500"/>
                                          </p:stCondLst>
                                        </p:cTn>
                                        <p:tgtEl>
                                          <p:spTgt spid="19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92"/>
                                        </p:tgtEl>
                                      </p:cBhvr>
                                    </p:animEffect>
                                    <p:set>
                                      <p:cBhvr>
                                        <p:cTn id="32" dur="1" fill="hold">
                                          <p:stCondLst>
                                            <p:cond delay="500"/>
                                          </p:stCondLst>
                                        </p:cTn>
                                        <p:tgtEl>
                                          <p:spTgt spid="19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3"/>
                                        </p:tgtEl>
                                      </p:cBhvr>
                                    </p:animEffect>
                                    <p:set>
                                      <p:cBhvr>
                                        <p:cTn id="37" dur="1" fill="hold">
                                          <p:stCondLst>
                                            <p:cond delay="500"/>
                                          </p:stCondLst>
                                        </p:cTn>
                                        <p:tgtEl>
                                          <p:spTgt spid="19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94"/>
                                        </p:tgtEl>
                                      </p:cBhvr>
                                    </p:animEffect>
                                    <p:set>
                                      <p:cBhvr>
                                        <p:cTn id="42" dur="1" fill="hold">
                                          <p:stCondLst>
                                            <p:cond delay="500"/>
                                          </p:stCondLst>
                                        </p:cTn>
                                        <p:tgtEl>
                                          <p:spTgt spid="19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95"/>
                                        </p:tgtEl>
                                      </p:cBhvr>
                                    </p:animEffect>
                                    <p:set>
                                      <p:cBhvr>
                                        <p:cTn id="47" dur="1" fill="hold">
                                          <p:stCondLst>
                                            <p:cond delay="500"/>
                                          </p:stCondLst>
                                        </p:cTn>
                                        <p:tgtEl>
                                          <p:spTgt spid="19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6"/>
                                        </p:tgtEl>
                                      </p:cBhvr>
                                    </p:animEffect>
                                    <p:set>
                                      <p:cBhvr>
                                        <p:cTn id="52" dur="1" fill="hold">
                                          <p:stCondLst>
                                            <p:cond delay="500"/>
                                          </p:stCondLst>
                                        </p:cTn>
                                        <p:tgtEl>
                                          <p:spTgt spid="1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97"/>
                                        </p:tgtEl>
                                      </p:cBhvr>
                                    </p:animEffect>
                                    <p:set>
                                      <p:cBhvr>
                                        <p:cTn id="57" dur="1" fill="hold">
                                          <p:stCondLst>
                                            <p:cond delay="500"/>
                                          </p:stCondLst>
                                        </p:cTn>
                                        <p:tgtEl>
                                          <p:spTgt spid="19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98"/>
                                        </p:tgtEl>
                                      </p:cBhvr>
                                    </p:animEffect>
                                    <p:set>
                                      <p:cBhvr>
                                        <p:cTn id="62" dur="1" fill="hold">
                                          <p:stCondLst>
                                            <p:cond delay="500"/>
                                          </p:stCondLst>
                                        </p:cTn>
                                        <p:tgtEl>
                                          <p:spTgt spid="19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99"/>
                                        </p:tgtEl>
                                      </p:cBhvr>
                                    </p:animEffect>
                                    <p:set>
                                      <p:cBhvr>
                                        <p:cTn id="67" dur="1" fill="hold">
                                          <p:stCondLst>
                                            <p:cond delay="500"/>
                                          </p:stCondLst>
                                        </p:cTn>
                                        <p:tgtEl>
                                          <p:spTgt spid="19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00"/>
                                        </p:tgtEl>
                                      </p:cBhvr>
                                    </p:animEffect>
                                    <p:set>
                                      <p:cBhvr>
                                        <p:cTn id="72" dur="1" fill="hold">
                                          <p:stCondLst>
                                            <p:cond delay="500"/>
                                          </p:stCondLst>
                                        </p:cTn>
                                        <p:tgtEl>
                                          <p:spTgt spid="20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01"/>
                                        </p:tgtEl>
                                      </p:cBhvr>
                                    </p:animEffect>
                                    <p:set>
                                      <p:cBhvr>
                                        <p:cTn id="77" dur="1" fill="hold">
                                          <p:stCondLst>
                                            <p:cond delay="500"/>
                                          </p:stCondLst>
                                        </p:cTn>
                                        <p:tgtEl>
                                          <p:spTgt spid="20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202"/>
                                        </p:tgtEl>
                                      </p:cBhvr>
                                    </p:animEffect>
                                    <p:set>
                                      <p:cBhvr>
                                        <p:cTn id="82" dur="1" fill="hold">
                                          <p:stCondLst>
                                            <p:cond delay="500"/>
                                          </p:stCondLst>
                                        </p:cTn>
                                        <p:tgtEl>
                                          <p:spTgt spid="20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203"/>
                                        </p:tgtEl>
                                      </p:cBhvr>
                                    </p:animEffect>
                                    <p:set>
                                      <p:cBhvr>
                                        <p:cTn id="87" dur="1" fill="hold">
                                          <p:stCondLst>
                                            <p:cond delay="500"/>
                                          </p:stCondLst>
                                        </p:cTn>
                                        <p:tgtEl>
                                          <p:spTgt spid="203"/>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04"/>
                                        </p:tgtEl>
                                      </p:cBhvr>
                                    </p:animEffect>
                                    <p:set>
                                      <p:cBhvr>
                                        <p:cTn id="92" dur="1" fill="hold">
                                          <p:stCondLst>
                                            <p:cond delay="500"/>
                                          </p:stCondLst>
                                        </p:cTn>
                                        <p:tgtEl>
                                          <p:spTgt spid="20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500"/>
                                        <p:tgtEl>
                                          <p:spTgt spid="205"/>
                                        </p:tgtEl>
                                      </p:cBhvr>
                                    </p:animEffect>
                                    <p:set>
                                      <p:cBhvr>
                                        <p:cTn id="97" dur="1" fill="hold">
                                          <p:stCondLst>
                                            <p:cond delay="500"/>
                                          </p:stCondLst>
                                        </p:cTn>
                                        <p:tgtEl>
                                          <p:spTgt spid="20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06"/>
                                        </p:tgtEl>
                                      </p:cBhvr>
                                    </p:animEffect>
                                    <p:set>
                                      <p:cBhvr>
                                        <p:cTn id="102" dur="1" fill="hold">
                                          <p:stCondLst>
                                            <p:cond delay="500"/>
                                          </p:stCondLst>
                                        </p:cTn>
                                        <p:tgtEl>
                                          <p:spTgt spid="2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3" restart="whenNotActive" fill="hold" evtFilter="cancelBubble" nodeType="interactiveSeq">
                <p:stCondLst>
                  <p:cond evt="onClick" delay="0">
                    <p:tgtEl>
                      <p:spTgt spid="170"/>
                    </p:tgtEl>
                  </p:cond>
                </p:stCondLst>
                <p:endSync evt="end" delay="0">
                  <p:rtn val="all"/>
                </p:endSync>
                <p:childTnLst>
                  <p:par>
                    <p:cTn id="104" fill="hold">
                      <p:stCondLst>
                        <p:cond delay="0"/>
                      </p:stCondLst>
                      <p:childTnLst>
                        <p:par>
                          <p:cTn id="105" fill="hold">
                            <p:stCondLst>
                              <p:cond delay="0"/>
                            </p:stCondLst>
                            <p:childTnLst>
                              <p:par>
                                <p:cTn id="106" presetID="8" presetClass="emph" presetSubtype="0" repeatCount="indefinite" fill="hold" nodeType="clickEffect">
                                  <p:stCondLst>
                                    <p:cond delay="0"/>
                                  </p:stCondLst>
                                  <p:endCondLst>
                                    <p:cond evt="onNext" delay="0">
                                      <p:tgtEl>
                                        <p:sldTgt/>
                                      </p:tgtEl>
                                    </p:cond>
                                  </p:endCondLst>
                                  <p:childTnLst>
                                    <p:animRot by="21600000">
                                      <p:cBhvr>
                                        <p:cTn id="107" dur="2000" fill="hold"/>
                                        <p:tgtEl>
                                          <p:spTgt spid="159"/>
                                        </p:tgtEl>
                                        <p:attrNameLst>
                                          <p:attrName>r</p:attrName>
                                        </p:attrNameLst>
                                      </p:cBhvr>
                                    </p:animRot>
                                  </p:childTnLst>
                                </p:cTn>
                              </p:par>
                            </p:childTnLst>
                          </p:cTn>
                        </p:par>
                      </p:childTnLst>
                    </p:cTn>
                  </p:par>
                </p:childTnLst>
              </p:cTn>
              <p:nextCondLst>
                <p:cond evt="onClick" delay="0">
                  <p:tgtEl>
                    <p:spTgt spid="17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90F7D-ECD7-D747-B505-79711CEEB584}"/>
              </a:ext>
            </a:extLst>
          </p:cNvPr>
          <p:cNvSpPr>
            <a:spLocks noGrp="1"/>
          </p:cNvSpPr>
          <p:nvPr>
            <p:ph type="title"/>
          </p:nvPr>
        </p:nvSpPr>
        <p:spPr/>
        <p:txBody>
          <a:bodyPr>
            <a:normAutofit/>
          </a:bodyPr>
          <a:lstStyle/>
          <a:p>
            <a:r>
              <a:rPr lang="en-US" sz="4500" dirty="0"/>
              <a:t>Content</a:t>
            </a:r>
          </a:p>
        </p:txBody>
      </p:sp>
      <p:sp>
        <p:nvSpPr>
          <p:cNvPr id="3" name="Text Placeholder 2">
            <a:extLst>
              <a:ext uri="{FF2B5EF4-FFF2-40B4-BE49-F238E27FC236}">
                <a16:creationId xmlns:a16="http://schemas.microsoft.com/office/drawing/2014/main" xmlns="" id="{CE8B8A9F-1C9D-2E43-9EA9-FDB2FF82A37D}"/>
              </a:ext>
            </a:extLst>
          </p:cNvPr>
          <p:cNvSpPr>
            <a:spLocks noGrp="1"/>
          </p:cNvSpPr>
          <p:nvPr>
            <p:ph type="body" sz="quarter" idx="10"/>
          </p:nvPr>
        </p:nvSpPr>
        <p:spPr>
          <a:xfrm rot="462530">
            <a:off x="620890" y="1091299"/>
            <a:ext cx="2116975" cy="531894"/>
          </a:xfrm>
        </p:spPr>
        <p:txBody>
          <a:bodyPr>
            <a:noAutofit/>
          </a:bodyPr>
          <a:lstStyle/>
          <a:p>
            <a:r>
              <a:rPr lang="en-US" sz="3000" dirty="0"/>
              <a:t>1</a:t>
            </a:r>
          </a:p>
        </p:txBody>
      </p:sp>
      <p:sp>
        <p:nvSpPr>
          <p:cNvPr id="8" name="Text Placeholder 7">
            <a:extLst>
              <a:ext uri="{FF2B5EF4-FFF2-40B4-BE49-F238E27FC236}">
                <a16:creationId xmlns:a16="http://schemas.microsoft.com/office/drawing/2014/main" xmlns="" id="{F4EC51AE-8C2A-634E-8BC0-C5A5627C4274}"/>
              </a:ext>
            </a:extLst>
          </p:cNvPr>
          <p:cNvSpPr>
            <a:spLocks noGrp="1"/>
          </p:cNvSpPr>
          <p:nvPr>
            <p:ph type="body" sz="quarter" idx="15"/>
          </p:nvPr>
        </p:nvSpPr>
        <p:spPr/>
        <p:txBody>
          <a:bodyPr/>
          <a:lstStyle/>
          <a:p>
            <a:r>
              <a:rPr lang="en-US" dirty="0"/>
              <a:t>Warm-up</a:t>
            </a:r>
          </a:p>
        </p:txBody>
      </p:sp>
      <p:sp>
        <p:nvSpPr>
          <p:cNvPr id="7" name="Text Placeholder 6">
            <a:extLst>
              <a:ext uri="{FF2B5EF4-FFF2-40B4-BE49-F238E27FC236}">
                <a16:creationId xmlns:a16="http://schemas.microsoft.com/office/drawing/2014/main" xmlns="" id="{B9815EB3-2ADF-9443-8812-46525D00F64D}"/>
              </a:ext>
            </a:extLst>
          </p:cNvPr>
          <p:cNvSpPr>
            <a:spLocks noGrp="1"/>
          </p:cNvSpPr>
          <p:nvPr>
            <p:ph type="body" sz="quarter" idx="14"/>
          </p:nvPr>
        </p:nvSpPr>
        <p:spPr>
          <a:xfrm rot="21424352">
            <a:off x="9371223" y="1078189"/>
            <a:ext cx="2116975" cy="571692"/>
          </a:xfrm>
        </p:spPr>
        <p:txBody>
          <a:bodyPr>
            <a:normAutofit/>
          </a:bodyPr>
          <a:lstStyle/>
          <a:p>
            <a:r>
              <a:rPr lang="en-US" sz="3000" dirty="0"/>
              <a:t>5</a:t>
            </a:r>
          </a:p>
        </p:txBody>
      </p:sp>
      <p:sp>
        <p:nvSpPr>
          <p:cNvPr id="12" name="Text Placeholder 11">
            <a:extLst>
              <a:ext uri="{FF2B5EF4-FFF2-40B4-BE49-F238E27FC236}">
                <a16:creationId xmlns:a16="http://schemas.microsoft.com/office/drawing/2014/main" xmlns="" id="{A7CCACFC-4D80-9B4B-A9A3-90B221E91C76}"/>
              </a:ext>
            </a:extLst>
          </p:cNvPr>
          <p:cNvSpPr>
            <a:spLocks noGrp="1"/>
          </p:cNvSpPr>
          <p:nvPr>
            <p:ph type="body" sz="quarter" idx="19"/>
          </p:nvPr>
        </p:nvSpPr>
        <p:spPr/>
        <p:txBody>
          <a:bodyPr/>
          <a:lstStyle/>
          <a:p>
            <a:r>
              <a:rPr lang="en-US" dirty="0"/>
              <a:t>Fun corner and </a:t>
            </a:r>
            <a:r>
              <a:rPr lang="en-US" dirty="0" smtClean="0"/>
              <a:t>Wrap-up</a:t>
            </a:r>
            <a:endParaRPr lang="en-US" dirty="0"/>
          </a:p>
        </p:txBody>
      </p:sp>
      <p:sp>
        <p:nvSpPr>
          <p:cNvPr id="4" name="Text Placeholder 3">
            <a:extLst>
              <a:ext uri="{FF2B5EF4-FFF2-40B4-BE49-F238E27FC236}">
                <a16:creationId xmlns:a16="http://schemas.microsoft.com/office/drawing/2014/main" xmlns="" id="{314526EE-F8C9-674F-9684-302D92F8095E}"/>
              </a:ext>
            </a:extLst>
          </p:cNvPr>
          <p:cNvSpPr>
            <a:spLocks noGrp="1"/>
          </p:cNvSpPr>
          <p:nvPr>
            <p:ph type="body" sz="quarter" idx="11"/>
          </p:nvPr>
        </p:nvSpPr>
        <p:spPr>
          <a:xfrm rot="21076257">
            <a:off x="938410" y="4510091"/>
            <a:ext cx="2116975" cy="549820"/>
          </a:xfrm>
        </p:spPr>
        <p:txBody>
          <a:bodyPr>
            <a:normAutofit/>
          </a:bodyPr>
          <a:lstStyle/>
          <a:p>
            <a:r>
              <a:rPr lang="en-US" sz="3000" dirty="0"/>
              <a:t>2</a:t>
            </a:r>
          </a:p>
        </p:txBody>
      </p:sp>
      <p:sp>
        <p:nvSpPr>
          <p:cNvPr id="9" name="Text Placeholder 8">
            <a:extLst>
              <a:ext uri="{FF2B5EF4-FFF2-40B4-BE49-F238E27FC236}">
                <a16:creationId xmlns:a16="http://schemas.microsoft.com/office/drawing/2014/main" xmlns="" id="{879FD21D-44D5-834D-BD2C-7D5CC43F9D86}"/>
              </a:ext>
            </a:extLst>
          </p:cNvPr>
          <p:cNvSpPr>
            <a:spLocks noGrp="1"/>
          </p:cNvSpPr>
          <p:nvPr>
            <p:ph type="body" sz="quarter" idx="16"/>
          </p:nvPr>
        </p:nvSpPr>
        <p:spPr>
          <a:xfrm rot="21014892">
            <a:off x="1150367" y="5192815"/>
            <a:ext cx="2373218" cy="734209"/>
          </a:xfrm>
        </p:spPr>
        <p:txBody>
          <a:bodyPr/>
          <a:lstStyle/>
          <a:p>
            <a:r>
              <a:rPr lang="en-US" dirty="0"/>
              <a:t>Read and </a:t>
            </a:r>
            <a:r>
              <a:rPr lang="en-US" dirty="0" smtClean="0"/>
              <a:t>tick.</a:t>
            </a:r>
            <a:endParaRPr lang="en-US" dirty="0"/>
          </a:p>
        </p:txBody>
      </p:sp>
      <p:sp>
        <p:nvSpPr>
          <p:cNvPr id="5" name="Text Placeholder 4">
            <a:extLst>
              <a:ext uri="{FF2B5EF4-FFF2-40B4-BE49-F238E27FC236}">
                <a16:creationId xmlns:a16="http://schemas.microsoft.com/office/drawing/2014/main" xmlns="" id="{189F5A8D-D98F-7144-8BC7-9CE06F3848E2}"/>
              </a:ext>
            </a:extLst>
          </p:cNvPr>
          <p:cNvSpPr>
            <a:spLocks noGrp="1"/>
          </p:cNvSpPr>
          <p:nvPr>
            <p:ph type="body" sz="quarter" idx="12"/>
          </p:nvPr>
        </p:nvSpPr>
        <p:spPr>
          <a:xfrm>
            <a:off x="4837546" y="4884525"/>
            <a:ext cx="2493818" cy="561534"/>
          </a:xfrm>
        </p:spPr>
        <p:txBody>
          <a:bodyPr>
            <a:noAutofit/>
          </a:bodyPr>
          <a:lstStyle/>
          <a:p>
            <a:r>
              <a:rPr lang="en-US" sz="3000" dirty="0"/>
              <a:t>3</a:t>
            </a:r>
          </a:p>
        </p:txBody>
      </p:sp>
      <p:sp>
        <p:nvSpPr>
          <p:cNvPr id="10" name="Text Placeholder 9">
            <a:extLst>
              <a:ext uri="{FF2B5EF4-FFF2-40B4-BE49-F238E27FC236}">
                <a16:creationId xmlns:a16="http://schemas.microsoft.com/office/drawing/2014/main" xmlns="" id="{EAAB06AF-D72B-C943-BC9A-73C4485B0235}"/>
              </a:ext>
            </a:extLst>
          </p:cNvPr>
          <p:cNvSpPr>
            <a:spLocks noGrp="1"/>
          </p:cNvSpPr>
          <p:nvPr>
            <p:ph type="body" sz="quarter" idx="17"/>
          </p:nvPr>
        </p:nvSpPr>
        <p:spPr/>
        <p:txBody>
          <a:bodyPr/>
          <a:lstStyle/>
          <a:p>
            <a:r>
              <a:rPr lang="en-US" dirty="0"/>
              <a:t>Let’s </a:t>
            </a:r>
            <a:r>
              <a:rPr lang="en-US" dirty="0" smtClean="0"/>
              <a:t>write.</a:t>
            </a:r>
            <a:endParaRPr lang="en-US" dirty="0"/>
          </a:p>
        </p:txBody>
      </p:sp>
      <p:sp>
        <p:nvSpPr>
          <p:cNvPr id="6" name="Text Placeholder 5">
            <a:extLst>
              <a:ext uri="{FF2B5EF4-FFF2-40B4-BE49-F238E27FC236}">
                <a16:creationId xmlns:a16="http://schemas.microsoft.com/office/drawing/2014/main" xmlns="" id="{FD3C0C8A-E12A-1B40-8C55-F83731930697}"/>
              </a:ext>
            </a:extLst>
          </p:cNvPr>
          <p:cNvSpPr>
            <a:spLocks noGrp="1"/>
          </p:cNvSpPr>
          <p:nvPr>
            <p:ph type="body" sz="quarter" idx="13"/>
          </p:nvPr>
        </p:nvSpPr>
        <p:spPr>
          <a:xfrm rot="20865409">
            <a:off x="8857696" y="4221461"/>
            <a:ext cx="1706880" cy="487627"/>
          </a:xfrm>
        </p:spPr>
        <p:txBody>
          <a:bodyPr>
            <a:noAutofit/>
          </a:bodyPr>
          <a:lstStyle/>
          <a:p>
            <a:r>
              <a:rPr lang="en-US" sz="3000" dirty="0"/>
              <a:t>4</a:t>
            </a:r>
          </a:p>
        </p:txBody>
      </p:sp>
      <p:sp>
        <p:nvSpPr>
          <p:cNvPr id="11" name="Text Placeholder 10">
            <a:extLst>
              <a:ext uri="{FF2B5EF4-FFF2-40B4-BE49-F238E27FC236}">
                <a16:creationId xmlns:a16="http://schemas.microsoft.com/office/drawing/2014/main" xmlns="" id="{66FC23DB-1BF2-F24F-832F-BBD972F13252}"/>
              </a:ext>
            </a:extLst>
          </p:cNvPr>
          <p:cNvSpPr>
            <a:spLocks noGrp="1"/>
          </p:cNvSpPr>
          <p:nvPr>
            <p:ph type="body" sz="quarter" idx="18"/>
          </p:nvPr>
        </p:nvSpPr>
        <p:spPr/>
        <p:txBody>
          <a:bodyPr/>
          <a:lstStyle/>
          <a:p>
            <a:r>
              <a:rPr lang="en-US" dirty="0"/>
              <a:t>P</a:t>
            </a:r>
            <a:r>
              <a:rPr lang="en-US" dirty="0" smtClean="0"/>
              <a:t>roject</a:t>
            </a:r>
            <a:endParaRPr lang="en-US" dirty="0"/>
          </a:p>
        </p:txBody>
      </p:sp>
    </p:spTree>
    <p:extLst>
      <p:ext uri="{BB962C8B-B14F-4D97-AF65-F5344CB8AC3E}">
        <p14:creationId xmlns:p14="http://schemas.microsoft.com/office/powerpoint/2010/main" val="231336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8322"/>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b="1" dirty="0">
                <a:solidFill>
                  <a:srgbClr val="FF0000"/>
                </a:solidFill>
                <a:latin typeface="Kristen ITC" panose="03050502040202030202" pitchFamily="66" charset="0"/>
              </a:rPr>
              <a:t>1</a:t>
            </a:r>
            <a:r>
              <a:rPr lang="en-US" sz="6600" dirty="0">
                <a:solidFill>
                  <a:srgbClr val="FF0000"/>
                </a:solidFill>
                <a:latin typeface="Kristen ITC" panose="03050502040202030202" pitchFamily="66" charset="0"/>
              </a:rPr>
              <a:t/>
            </a:r>
            <a:br>
              <a:rPr lang="en-US" sz="6600" dirty="0">
                <a:solidFill>
                  <a:srgbClr val="FF0000"/>
                </a:solidFill>
                <a:latin typeface="Kristen ITC" panose="03050502040202030202" pitchFamily="66" charset="0"/>
              </a:rPr>
            </a:br>
            <a:r>
              <a:rPr lang="en-US" sz="9600" b="1" dirty="0" smtClean="0">
                <a:solidFill>
                  <a:srgbClr val="FF0000"/>
                </a:solidFill>
                <a:latin typeface="Kristen ITC" panose="03050502040202030202" pitchFamily="66" charset="0"/>
              </a:rPr>
              <a:t>Warm-up</a:t>
            </a:r>
            <a:endParaRPr lang="en-US" sz="6600" b="1" dirty="0">
              <a:solidFill>
                <a:schemeClr val="accent3"/>
              </a:solidFill>
              <a:latin typeface="Kristen ITC" panose="03050502040202030202" pitchFamily="66" charset="0"/>
            </a:endParaRPr>
          </a:p>
        </p:txBody>
      </p:sp>
      <p:sp>
        <p:nvSpPr>
          <p:cNvPr id="6" name="Hộp Văn bản 5">
            <a:extLst>
              <a:ext uri="{FF2B5EF4-FFF2-40B4-BE49-F238E27FC236}">
                <a16:creationId xmlns:a16="http://schemas.microsoft.com/office/drawing/2014/main" xmlns="" id="{EA6DE803-806C-4766-9715-1D6B598DF9E9}"/>
              </a:ext>
            </a:extLst>
          </p:cNvPr>
          <p:cNvSpPr txBox="1"/>
          <p:nvPr/>
        </p:nvSpPr>
        <p:spPr>
          <a:xfrm>
            <a:off x="3043995" y="2459503"/>
            <a:ext cx="26275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Kristen ITC" panose="03050502040202030202" pitchFamily="66" charset="0"/>
                <a:ea typeface="+mn-ea"/>
                <a:cs typeface="+mn-cs"/>
              </a:rPr>
              <a:t>Game</a:t>
            </a:r>
          </a:p>
        </p:txBody>
      </p:sp>
      <p:pic>
        <p:nvPicPr>
          <p:cNvPr id="5" name="Picture 4">
            <a:extLst>
              <a:ext uri="{FF2B5EF4-FFF2-40B4-BE49-F238E27FC236}">
                <a16:creationId xmlns:a16="http://schemas.microsoft.com/office/drawing/2014/main" xmlns="" id="{63725116-5ABE-4187-ABFC-2191414A57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1581" y="2981338"/>
            <a:ext cx="5184487" cy="3876662"/>
          </a:xfrm>
          <a:prstGeom prst="rect">
            <a:avLst/>
          </a:prstGeom>
        </p:spPr>
      </p:pic>
      <p:pic>
        <p:nvPicPr>
          <p:cNvPr id="7" name="Graphic 6" descr="Head with gears">
            <a:extLst>
              <a:ext uri="{FF2B5EF4-FFF2-40B4-BE49-F238E27FC236}">
                <a16:creationId xmlns:a16="http://schemas.microsoft.com/office/drawing/2014/main" xmlns="" id="{18B966A0-53CB-4F28-B391-1A582F90F26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8948970" y="4143983"/>
            <a:ext cx="775685" cy="775685"/>
          </a:xfrm>
          <a:prstGeom prst="rect">
            <a:avLst/>
          </a:prstGeom>
        </p:spPr>
      </p:pic>
    </p:spTree>
    <p:extLst>
      <p:ext uri="{BB962C8B-B14F-4D97-AF65-F5344CB8AC3E}">
        <p14:creationId xmlns:p14="http://schemas.microsoft.com/office/powerpoint/2010/main" val="373315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DDA35B-1577-4158-A8EF-D1FA0988A8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417" y="1082791"/>
            <a:ext cx="12192000" cy="5527306"/>
          </a:xfrm>
          <a:prstGeom prst="rect">
            <a:avLst/>
          </a:prstGeom>
        </p:spPr>
      </p:pic>
      <p:sp>
        <p:nvSpPr>
          <p:cNvPr id="4" name="TextBox 3">
            <a:extLst>
              <a:ext uri="{FF2B5EF4-FFF2-40B4-BE49-F238E27FC236}">
                <a16:creationId xmlns:a16="http://schemas.microsoft.com/office/drawing/2014/main" xmlns="" id="{BCC032A8-9BCE-497C-A37C-8240A217B6C8}"/>
              </a:ext>
            </a:extLst>
          </p:cNvPr>
          <p:cNvSpPr txBox="1"/>
          <p:nvPr/>
        </p:nvSpPr>
        <p:spPr>
          <a:xfrm>
            <a:off x="1063487" y="247903"/>
            <a:ext cx="6221894" cy="646331"/>
          </a:xfrm>
          <a:prstGeom prst="rect">
            <a:avLst/>
          </a:prstGeom>
          <a:noFill/>
        </p:spPr>
        <p:txBody>
          <a:bodyPr wrap="square">
            <a:spAutoFit/>
          </a:bodyPr>
          <a:lstStyle/>
          <a:p>
            <a:r>
              <a:rPr lang="en-US" sz="3600" dirty="0">
                <a:solidFill>
                  <a:srgbClr val="FF0000"/>
                </a:solidFill>
              </a:rPr>
              <a:t>What’s your hobby?</a:t>
            </a:r>
          </a:p>
        </p:txBody>
      </p:sp>
      <p:sp>
        <p:nvSpPr>
          <p:cNvPr id="6" name="TextBox 5">
            <a:extLst>
              <a:ext uri="{FF2B5EF4-FFF2-40B4-BE49-F238E27FC236}">
                <a16:creationId xmlns:a16="http://schemas.microsoft.com/office/drawing/2014/main" xmlns="" id="{A450F6F9-1310-41C3-8486-DCCACF194CD2}"/>
              </a:ext>
            </a:extLst>
          </p:cNvPr>
          <p:cNvSpPr txBox="1"/>
          <p:nvPr/>
        </p:nvSpPr>
        <p:spPr>
          <a:xfrm>
            <a:off x="6689035" y="247903"/>
            <a:ext cx="3563918" cy="1077218"/>
          </a:xfrm>
          <a:prstGeom prst="rect">
            <a:avLst/>
          </a:prstGeom>
          <a:noFill/>
        </p:spPr>
        <p:txBody>
          <a:bodyPr wrap="square">
            <a:spAutoFit/>
          </a:bodyPr>
          <a:lstStyle/>
          <a:p>
            <a:r>
              <a:rPr lang="en-US" sz="3200" dirty="0" smtClean="0">
                <a:solidFill>
                  <a:srgbClr val="FF0000"/>
                </a:solidFill>
              </a:rPr>
              <a:t>It’s ____________.</a:t>
            </a:r>
            <a:endParaRPr lang="en-US" sz="3200" dirty="0">
              <a:solidFill>
                <a:srgbClr val="FF0000"/>
              </a:solidFill>
            </a:endParaRPr>
          </a:p>
          <a:p>
            <a:r>
              <a:rPr lang="en-US" sz="3200" dirty="0" smtClean="0">
                <a:solidFill>
                  <a:srgbClr val="FF0000"/>
                </a:solidFill>
              </a:rPr>
              <a:t>I like</a:t>
            </a:r>
            <a:r>
              <a:rPr lang="en-US" sz="3200" dirty="0">
                <a:solidFill>
                  <a:srgbClr val="FF0000"/>
                </a:solidFill>
              </a:rPr>
              <a:t>____________.</a:t>
            </a:r>
          </a:p>
        </p:txBody>
      </p:sp>
    </p:spTree>
    <p:extLst>
      <p:ext uri="{BB962C8B-B14F-4D97-AF65-F5344CB8AC3E}">
        <p14:creationId xmlns:p14="http://schemas.microsoft.com/office/powerpoint/2010/main" val="42126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xmlns=""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xmlns=""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3670954" y="-1"/>
            <a:ext cx="4850091" cy="6858001"/>
          </a:xfrm>
          <a:prstGeom prst="rect">
            <a:avLst/>
          </a:prstGeom>
        </p:spPr>
      </p:pic>
    </p:spTree>
    <p:extLst>
      <p:ext uri="{BB962C8B-B14F-4D97-AF65-F5344CB8AC3E}">
        <p14:creationId xmlns:p14="http://schemas.microsoft.com/office/powerpoint/2010/main" val="53033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8322"/>
            <a:ext cx="7531497"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2</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read and </a:t>
            </a:r>
            <a:r>
              <a:rPr lang="en-US" sz="4800" b="1" dirty="0" smtClean="0">
                <a:solidFill>
                  <a:srgbClr val="FF0000"/>
                </a:solidFill>
                <a:latin typeface="Tempus Sans ITC" panose="04020404030D07020202" pitchFamily="82" charset="0"/>
              </a:rPr>
              <a:t>tick.</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78F0B869-A53B-4E84-BAC4-CCFD51AF54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5544"/>
          <a:stretch/>
        </p:blipFill>
        <p:spPr>
          <a:xfrm flipH="1">
            <a:off x="6341164" y="3373921"/>
            <a:ext cx="5850835" cy="3533775"/>
          </a:xfrm>
          <a:prstGeom prst="rect">
            <a:avLst/>
          </a:prstGeom>
          <a:ln>
            <a:noFill/>
          </a:ln>
          <a:effectLst>
            <a:softEdge rad="112500"/>
          </a:effectLst>
        </p:spPr>
      </p:pic>
    </p:spTree>
    <p:extLst>
      <p:ext uri="{BB962C8B-B14F-4D97-AF65-F5344CB8AC3E}">
        <p14:creationId xmlns:p14="http://schemas.microsoft.com/office/powerpoint/2010/main" val="3521768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FD3FEE99-6A5B-4A89-ACC5-ED642FC4D9F8}"/>
              </a:ext>
            </a:extLst>
          </p:cNvPr>
          <p:cNvSpPr>
            <a:spLocks noGrp="1"/>
          </p:cNvSpPr>
          <p:nvPr>
            <p:ph type="title"/>
          </p:nvPr>
        </p:nvSpPr>
        <p:spPr>
          <a:xfrm>
            <a:off x="1097280" y="365760"/>
            <a:ext cx="10027920" cy="548640"/>
          </a:xfrm>
        </p:spPr>
        <p:txBody>
          <a:bodyPr/>
          <a:lstStyle/>
          <a:p>
            <a:endParaRPr lang="en-US"/>
          </a:p>
        </p:txBody>
      </p:sp>
      <p:pic>
        <p:nvPicPr>
          <p:cNvPr id="5" name="Chỗ dành sẵn cho Nội dung 4">
            <a:extLst>
              <a:ext uri="{FF2B5EF4-FFF2-40B4-BE49-F238E27FC236}">
                <a16:creationId xmlns:a16="http://schemas.microsoft.com/office/drawing/2014/main" xmlns="" id="{60CFD85B-9087-49C7-9AB1-7AB7D3E6E223}"/>
              </a:ext>
            </a:extLst>
          </p:cNvPr>
          <p:cNvPicPr>
            <a:picLocks noGrp="1" noChangeAspect="1"/>
          </p:cNvPicPr>
          <p:nvPr>
            <p:ph idx="1"/>
          </p:nvPr>
        </p:nvPicPr>
        <p:blipFill>
          <a:blip r:embed="rId3"/>
          <a:stretch>
            <a:fillRect/>
          </a:stretch>
        </p:blipFill>
        <p:spPr>
          <a:xfrm>
            <a:off x="0" y="190500"/>
            <a:ext cx="12192000" cy="6667500"/>
          </a:xfrm>
        </p:spPr>
      </p:pic>
      <p:sp>
        <p:nvSpPr>
          <p:cNvPr id="4" name="Title 1">
            <a:extLst>
              <a:ext uri="{FF2B5EF4-FFF2-40B4-BE49-F238E27FC236}">
                <a16:creationId xmlns:a16="http://schemas.microsoft.com/office/drawing/2014/main" xmlns="" id="{516082D4-67E9-44E0-ABE9-6AF5795C7178}"/>
              </a:ext>
            </a:extLst>
          </p:cNvPr>
          <p:cNvSpPr txBox="1">
            <a:spLocks/>
          </p:cNvSpPr>
          <p:nvPr/>
        </p:nvSpPr>
        <p:spPr>
          <a:xfrm>
            <a:off x="4123147" y="4648836"/>
            <a:ext cx="1057237" cy="5099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xmlns="" id="{4E01F18C-E093-4880-B080-E4372A3FB9C9}"/>
              </a:ext>
            </a:extLst>
          </p:cNvPr>
          <p:cNvSpPr txBox="1">
            <a:spLocks/>
          </p:cNvSpPr>
          <p:nvPr/>
        </p:nvSpPr>
        <p:spPr>
          <a:xfrm>
            <a:off x="5924626" y="5140395"/>
            <a:ext cx="751203" cy="415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xmlns="" id="{0CB9FD64-75DF-41B7-80D2-3DDF8481E1FD}"/>
              </a:ext>
            </a:extLst>
          </p:cNvPr>
          <p:cNvSpPr txBox="1">
            <a:spLocks/>
          </p:cNvSpPr>
          <p:nvPr/>
        </p:nvSpPr>
        <p:spPr>
          <a:xfrm>
            <a:off x="6300228" y="1751982"/>
            <a:ext cx="4204278" cy="5099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en-US" sz="4800" b="1" dirty="0">
                <a:solidFill>
                  <a:srgbClr val="FF0000"/>
                </a:solidFill>
                <a:latin typeface="Jokerman" panose="04090605060006020702" pitchFamily="82" charset="0"/>
                <a:ea typeface="Tahoma" panose="020B0604030504040204" pitchFamily="34" charset="0"/>
                <a:cs typeface="Tahoma" panose="020B0604030504040204" pitchFamily="34" charset="0"/>
                <a:sym typeface="Wingdings" panose="05000000000000000000" pitchFamily="2" charset="2"/>
              </a:rPr>
              <a:t>Let’s check!</a:t>
            </a:r>
            <a:endParaRPr lang="en-US" sz="4400" b="1" dirty="0">
              <a:solidFill>
                <a:srgbClr val="FF0000"/>
              </a:solidFill>
              <a:latin typeface="Jokerman" panose="04090605060006020702" pitchFamily="82"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xmlns="" id="{08E850F3-4459-4EEA-9DBA-6C265032BFDB}"/>
              </a:ext>
            </a:extLst>
          </p:cNvPr>
          <p:cNvSpPr txBox="1">
            <a:spLocks/>
          </p:cNvSpPr>
          <p:nvPr/>
        </p:nvSpPr>
        <p:spPr>
          <a:xfrm>
            <a:off x="7647897" y="5711058"/>
            <a:ext cx="751203" cy="415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xmlns="" id="{1A8B8D96-9EC6-4C1D-83EF-420ABEDFF8CF}"/>
              </a:ext>
            </a:extLst>
          </p:cNvPr>
          <p:cNvSpPr txBox="1">
            <a:spLocks/>
          </p:cNvSpPr>
          <p:nvPr/>
        </p:nvSpPr>
        <p:spPr>
          <a:xfrm>
            <a:off x="9178035" y="6166368"/>
            <a:ext cx="751203" cy="415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Fredoka One"/>
              <a:buNone/>
              <a:defRPr sz="3600" b="0" i="0" u="none" strike="noStrike" cap="none">
                <a:solidFill>
                  <a:schemeClr val="dk1"/>
                </a:solidFill>
                <a:latin typeface="Fredoka One"/>
                <a:ea typeface="Fredoka One"/>
                <a:cs typeface="Fredoka One"/>
                <a:sym typeface="Fredoka One"/>
              </a:defRPr>
            </a:lvl1pPr>
            <a:lvl2pPr marR="0" lvl="1"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2pPr>
            <a:lvl3pPr marR="0" lvl="2"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3pPr>
            <a:lvl4pPr marR="0" lvl="3"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4pPr>
            <a:lvl5pPr marR="0" lvl="4"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5pPr>
            <a:lvl6pPr marR="0" lvl="5"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6pPr>
            <a:lvl7pPr marR="0" lvl="6"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7pPr>
            <a:lvl8pPr marR="0" lvl="7"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8pPr>
            <a:lvl9pPr marR="0" lvl="8" algn="r" rtl="0">
              <a:lnSpc>
                <a:spcPct val="100000"/>
              </a:lnSpc>
              <a:spcBef>
                <a:spcPts val="0"/>
              </a:spcBef>
              <a:spcAft>
                <a:spcPts val="0"/>
              </a:spcAft>
              <a:buClr>
                <a:schemeClr val="dk1"/>
              </a:buClr>
              <a:buSzPts val="1800"/>
              <a:buFont typeface="Fredoka One"/>
              <a:buNone/>
              <a:defRPr sz="1800" b="0" i="0" u="none" strike="noStrike" cap="none">
                <a:solidFill>
                  <a:schemeClr val="dk1"/>
                </a:solidFill>
                <a:latin typeface="Fredoka One"/>
                <a:ea typeface="Fredoka One"/>
                <a:cs typeface="Fredoka One"/>
                <a:sym typeface="Fredoka One"/>
              </a:defRPr>
            </a:lvl9p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4361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4599"/>
            <a:ext cx="9269260" cy="1204306"/>
          </a:xfrm>
        </p:spPr>
        <p:txBody>
          <a:bodyPr/>
          <a:lstStyle/>
          <a:p>
            <a:pPr algn="ctr"/>
            <a:r>
              <a:rPr lang="en-US" sz="6600" dirty="0">
                <a:solidFill>
                  <a:srgbClr val="FF0000"/>
                </a:solidFill>
              </a:rPr>
              <a:t/>
            </a:r>
            <a:br>
              <a:rPr lang="en-US" sz="6600" dirty="0">
                <a:solidFill>
                  <a:srgbClr val="FF0000"/>
                </a:solidFill>
              </a:rPr>
            </a:br>
            <a:r>
              <a:rPr lang="en-US" sz="6600" dirty="0">
                <a:solidFill>
                  <a:srgbClr val="FF0000"/>
                </a:solidFill>
              </a:rPr>
              <a:t/>
            </a:r>
            <a:br>
              <a:rPr lang="en-US" sz="6600" dirty="0">
                <a:solidFill>
                  <a:srgbClr val="FF0000"/>
                </a:solidFill>
              </a:rPr>
            </a:br>
            <a:r>
              <a:rPr lang="en-US" sz="6600" dirty="0">
                <a:solidFill>
                  <a:srgbClr val="FF0000"/>
                </a:solidFill>
                <a:latin typeface="Kristen ITC" panose="03050502040202030202" pitchFamily="66" charset="0"/>
              </a:rPr>
              <a:t>3</a:t>
            </a:r>
            <a:br>
              <a:rPr lang="en-US" sz="6600" dirty="0">
                <a:solidFill>
                  <a:srgbClr val="FF0000"/>
                </a:solidFill>
                <a:latin typeface="Kristen ITC" panose="03050502040202030202" pitchFamily="66" charset="0"/>
              </a:rPr>
            </a:br>
            <a:r>
              <a:rPr lang="en-US" sz="4800" b="1" dirty="0">
                <a:solidFill>
                  <a:srgbClr val="FF0000"/>
                </a:solidFill>
                <a:latin typeface="Tempus Sans ITC" panose="04020404030D07020202" pitchFamily="82" charset="0"/>
              </a:rPr>
              <a:t>let’s </a:t>
            </a:r>
            <a:r>
              <a:rPr lang="en-US" sz="4800" b="1" dirty="0" smtClean="0">
                <a:solidFill>
                  <a:srgbClr val="FF0000"/>
                </a:solidFill>
                <a:latin typeface="Tempus Sans ITC" panose="04020404030D07020202" pitchFamily="82" charset="0"/>
              </a:rPr>
              <a:t>write.</a:t>
            </a:r>
            <a:endParaRPr lang="en-US" sz="5000" b="1" dirty="0">
              <a:solidFill>
                <a:schemeClr val="accent3"/>
              </a:solidFill>
              <a:latin typeface="Tempus Sans ITC" panose="04020404030D07020202" pitchFamily="82" charset="0"/>
            </a:endParaRPr>
          </a:p>
        </p:txBody>
      </p:sp>
      <p:pic>
        <p:nvPicPr>
          <p:cNvPr id="4" name="Picture 3">
            <a:extLst>
              <a:ext uri="{FF2B5EF4-FFF2-40B4-BE49-F238E27FC236}">
                <a16:creationId xmlns:a16="http://schemas.microsoft.com/office/drawing/2014/main" xmlns="" id="{9C306F17-F41B-4250-9790-446050C8B6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4609" y="3583605"/>
            <a:ext cx="6957391" cy="3086247"/>
          </a:xfrm>
          <a:prstGeom prst="rect">
            <a:avLst/>
          </a:prstGeom>
        </p:spPr>
      </p:pic>
    </p:spTree>
    <p:extLst>
      <p:ext uri="{BB962C8B-B14F-4D97-AF65-F5344CB8AC3E}">
        <p14:creationId xmlns:p14="http://schemas.microsoft.com/office/powerpoint/2010/main" val="153186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C1F757DB-73B4-43DD-A80B-4567E2D21D1A}"/>
              </a:ext>
            </a:extLst>
          </p:cNvPr>
          <p:cNvSpPr>
            <a:spLocks noGrp="1"/>
          </p:cNvSpPr>
          <p:nvPr>
            <p:ph type="title"/>
          </p:nvPr>
        </p:nvSpPr>
        <p:spPr>
          <a:xfrm>
            <a:off x="1097280" y="365760"/>
            <a:ext cx="10027920" cy="548640"/>
          </a:xfrm>
        </p:spPr>
        <p:txBody>
          <a:bodyPr/>
          <a:lstStyle/>
          <a:p>
            <a:endParaRPr lang="en-US"/>
          </a:p>
        </p:txBody>
      </p:sp>
      <p:pic>
        <p:nvPicPr>
          <p:cNvPr id="3" name="Hình ảnh 2">
            <a:extLst>
              <a:ext uri="{FF2B5EF4-FFF2-40B4-BE49-F238E27FC236}">
                <a16:creationId xmlns:a16="http://schemas.microsoft.com/office/drawing/2014/main" xmlns="" id="{C1F083B6-AC7E-4DDC-802A-503379289497}"/>
              </a:ext>
            </a:extLst>
          </p:cNvPr>
          <p:cNvPicPr>
            <a:picLocks noChangeAspect="1"/>
          </p:cNvPicPr>
          <p:nvPr/>
        </p:nvPicPr>
        <p:blipFill>
          <a:blip r:embed="rId3"/>
          <a:stretch>
            <a:fillRect/>
          </a:stretch>
        </p:blipFill>
        <p:spPr>
          <a:xfrm>
            <a:off x="0" y="-87085"/>
            <a:ext cx="12213545" cy="3976914"/>
          </a:xfrm>
          <a:prstGeom prst="rect">
            <a:avLst/>
          </a:prstGeom>
        </p:spPr>
      </p:pic>
    </p:spTree>
    <p:extLst>
      <p:ext uri="{BB962C8B-B14F-4D97-AF65-F5344CB8AC3E}">
        <p14:creationId xmlns:p14="http://schemas.microsoft.com/office/powerpoint/2010/main" val="23021122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örünüş">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Secondary">
  <a:themeElements>
    <a:clrScheme name="Custom 12">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Elementary">
      <a:majorFont>
        <a:latin typeface="Kristen ITC"/>
        <a:ea typeface=""/>
        <a:cs typeface=""/>
      </a:majorFont>
      <a:minorFont>
        <a:latin typeface="Quire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piritWeekCalendar_Elementary_JB_v2" id="{EEC30A67-62CF-4CD0-BA31-C53701EAF32D}" vid="{F1B8EAC4-5A8F-4A98-A64C-D35376179D5F}"/>
    </a:ext>
  </a:ext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1198</Words>
  <Application>Microsoft Office PowerPoint</Application>
  <PresentationFormat>Custom</PresentationFormat>
  <Paragraphs>137</Paragraphs>
  <Slides>18</Slides>
  <Notes>16</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Chủ đề Office</vt:lpstr>
      <vt:lpstr>Görünüş</vt:lpstr>
      <vt:lpstr>Secondary</vt:lpstr>
      <vt:lpstr>Angles</vt:lpstr>
      <vt:lpstr>PowerPoint Presentation</vt:lpstr>
      <vt:lpstr>Content</vt:lpstr>
      <vt:lpstr>  1 Warm-up</vt:lpstr>
      <vt:lpstr>PowerPoint Presentation</vt:lpstr>
      <vt:lpstr>PowerPoint Presentation</vt:lpstr>
      <vt:lpstr>  2 read and tick.</vt:lpstr>
      <vt:lpstr>PowerPoint Presentation</vt:lpstr>
      <vt:lpstr>  3 let’s write.</vt:lpstr>
      <vt:lpstr>PowerPoint Presentation</vt:lpstr>
      <vt:lpstr>  Game time</vt:lpstr>
      <vt:lpstr>PowerPoint Presentation</vt:lpstr>
      <vt:lpstr>PowerPoint Presentation</vt:lpstr>
      <vt:lpstr>PowerPoint Presentation</vt:lpstr>
      <vt:lpstr>  4 project</vt:lpstr>
      <vt:lpstr>PowerPoint Presentation</vt:lpstr>
      <vt:lpstr>  5 Fun corner and  Wrap-up</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2022-07-22T07:03:08Z</dcterms:created>
  <dcterms:modified xsi:type="dcterms:W3CDTF">2022-07-22T07:03:21Z</dcterms:modified>
</cp:coreProperties>
</file>