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3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7" r:id="rId1"/>
    <p:sldMasterId id="2147483705" r:id="rId2"/>
  </p:sldMasterIdLst>
  <p:notesMasterIdLst>
    <p:notesMasterId r:id="rId27"/>
  </p:notesMasterIdLst>
  <p:sldIdLst>
    <p:sldId id="390" r:id="rId3"/>
    <p:sldId id="328" r:id="rId4"/>
    <p:sldId id="257" r:id="rId5"/>
    <p:sldId id="329" r:id="rId6"/>
    <p:sldId id="330" r:id="rId7"/>
    <p:sldId id="331" r:id="rId8"/>
    <p:sldId id="332" r:id="rId9"/>
    <p:sldId id="338" r:id="rId10"/>
    <p:sldId id="339" r:id="rId11"/>
    <p:sldId id="340" r:id="rId12"/>
    <p:sldId id="333" r:id="rId13"/>
    <p:sldId id="335" r:id="rId14"/>
    <p:sldId id="336" r:id="rId15"/>
    <p:sldId id="343" r:id="rId16"/>
    <p:sldId id="344" r:id="rId17"/>
    <p:sldId id="289" r:id="rId18"/>
    <p:sldId id="337" r:id="rId19"/>
    <p:sldId id="345" r:id="rId20"/>
    <p:sldId id="348" r:id="rId21"/>
    <p:sldId id="349" r:id="rId22"/>
    <p:sldId id="350" r:id="rId23"/>
    <p:sldId id="352" r:id="rId24"/>
    <p:sldId id="353" r:id="rId25"/>
    <p:sldId id="35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963" autoAdjust="0"/>
  </p:normalViewPr>
  <p:slideViewPr>
    <p:cSldViewPr snapToGrid="0">
      <p:cViewPr varScale="1">
        <p:scale>
          <a:sx n="63" d="100"/>
          <a:sy n="63" d="100"/>
        </p:scale>
        <p:origin x="-10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5BCE3-0233-4666-9F0D-54797043C55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3219D-D4C1-4B82-AD14-ECD1A39E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5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37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43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83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44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21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600"/>
              </a:lnSpc>
            </a:pPr>
            <a:r>
              <a:rPr lang="en-US" b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</a:t>
            </a:r>
            <a:r>
              <a:rPr lang="en-US" b="0" baseline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b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Divide the</a:t>
            </a:r>
            <a:r>
              <a:rPr lang="en-US" b="0" baseline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class into 2 teams </a:t>
            </a:r>
            <a:r>
              <a:rPr lang="en-US" b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standing in lines.</a:t>
            </a:r>
          </a:p>
          <a:p>
            <a:pPr>
              <a:lnSpc>
                <a:spcPts val="1600"/>
              </a:lnSpc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Have a pupil in the front row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choose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a number. The pupil MUST give the answer before the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time’s up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. If they answer correctly, they will get stars. If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their answer is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wrong or given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after the time meter goes off, they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will have to go to the back of the line.</a:t>
            </a:r>
          </a:p>
          <a:p>
            <a:pPr>
              <a:lnSpc>
                <a:spcPts val="1600"/>
              </a:lnSpc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How to use time-meter: After clicking a number, simply click on the time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meter to start it.</a:t>
            </a:r>
          </a:p>
          <a:p>
            <a:pPr marL="0" indent="0">
              <a:lnSpc>
                <a:spcPts val="1600"/>
              </a:lnSpc>
              <a:buFontTx/>
              <a:buNone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Click the STAR at the corner to turn back to the Select Menu.</a:t>
            </a:r>
          </a:p>
          <a:p>
            <a:pPr marL="0" indent="0">
              <a:lnSpc>
                <a:spcPts val="1600"/>
              </a:lnSpc>
              <a:buFontTx/>
              <a:buNone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Give points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to the pupils (corresponding to the stars on the pictures).</a:t>
            </a:r>
            <a:endPara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orky's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48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64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1. GV</a:t>
            </a:r>
            <a:r>
              <a:rPr lang="en-GB" baseline="0" dirty="0" smtClean="0"/>
              <a:t> chia </a:t>
            </a:r>
            <a:r>
              <a:rPr lang="en-GB" baseline="0" dirty="0" err="1" smtClean="0"/>
              <a:t>cả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lớp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thành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chọn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một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nhân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vật</a:t>
            </a:r>
            <a:r>
              <a:rPr lang="en-GB" baseline="0" dirty="0" smtClean="0"/>
              <a:t> (Nam </a:t>
            </a:r>
            <a:r>
              <a:rPr lang="en-GB" baseline="0" dirty="0" err="1" smtClean="0"/>
              <a:t>hoặc</a:t>
            </a:r>
            <a:r>
              <a:rPr lang="en-GB" baseline="0" dirty="0" smtClean="0"/>
              <a:t> Mary) </a:t>
            </a:r>
            <a:r>
              <a:rPr lang="en-GB" baseline="0" dirty="0" err="1" smtClean="0"/>
              <a:t>làm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đại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diện</a:t>
            </a:r>
            <a:endParaRPr lang="en-GB" baseline="0" dirty="0" smtClean="0"/>
          </a:p>
          <a:p>
            <a:r>
              <a:rPr lang="en-GB" dirty="0" smtClean="0"/>
              <a:t>3. 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chữ</a:t>
            </a:r>
            <a:r>
              <a:rPr lang="en-GB" dirty="0"/>
              <a:t> </a:t>
            </a:r>
            <a:r>
              <a:rPr lang="en-GB" dirty="0" err="1"/>
              <a:t>cái</a:t>
            </a:r>
            <a:r>
              <a:rPr lang="en-GB" dirty="0"/>
              <a:t> </a:t>
            </a:r>
            <a:r>
              <a:rPr lang="en-GB" dirty="0" err="1"/>
              <a:t>mình</a:t>
            </a:r>
            <a:r>
              <a:rPr lang="en-GB" dirty="0"/>
              <a:t> </a:t>
            </a:r>
            <a:r>
              <a:rPr lang="en-GB" dirty="0" err="1"/>
              <a:t>thích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 smtClean="0"/>
              <a:t>hỏi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/>
              <a:t>2. </a:t>
            </a:r>
            <a:r>
              <a:rPr lang="en-GB" dirty="0" err="1" smtClean="0"/>
              <a:t>Nếu</a:t>
            </a:r>
            <a:r>
              <a:rPr lang="en-GB" baseline="0" dirty="0" smtClean="0"/>
              <a:t> </a:t>
            </a:r>
            <a:r>
              <a:rPr lang="en-GB" dirty="0" smtClean="0"/>
              <a:t>HS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 smtClean="0"/>
              <a:t>đúng</a:t>
            </a:r>
            <a:r>
              <a:rPr lang="en-GB" dirty="0" smtClean="0"/>
              <a:t>, </a:t>
            </a:r>
            <a:r>
              <a:rPr lang="en-GB" dirty="0"/>
              <a:t>GV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smtClean="0"/>
              <a:t>HS </a:t>
            </a:r>
            <a:r>
              <a:rPr lang="en-GB" dirty="0"/>
              <a:t>quay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smtClean="0"/>
              <a:t>Menu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quân</a:t>
            </a:r>
            <a:r>
              <a:rPr lang="en-GB" dirty="0"/>
              <a:t> </a:t>
            </a:r>
            <a:r>
              <a:rPr lang="en-GB" dirty="0" err="1"/>
              <a:t>xúc</a:t>
            </a:r>
            <a:r>
              <a:rPr lang="en-GB" dirty="0"/>
              <a:t> </a:t>
            </a:r>
            <a:r>
              <a:rPr lang="en-GB" dirty="0" err="1"/>
              <a:t>xắc</a:t>
            </a:r>
            <a:r>
              <a:rPr lang="en-GB" dirty="0"/>
              <a:t> quay </a:t>
            </a:r>
            <a:r>
              <a:rPr lang="en-GB" dirty="0" err="1"/>
              <a:t>lấy</a:t>
            </a:r>
            <a:r>
              <a:rPr lang="en-GB" dirty="0"/>
              <a:t> </a:t>
            </a:r>
            <a:r>
              <a:rPr lang="en-GB" dirty="0" err="1"/>
              <a:t>điểm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(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trò</a:t>
            </a:r>
            <a:r>
              <a:rPr lang="en-GB" dirty="0"/>
              <a:t> </a:t>
            </a:r>
            <a:r>
              <a:rPr lang="en-GB" dirty="0" err="1"/>
              <a:t>cá</a:t>
            </a:r>
            <a:r>
              <a:rPr lang="en-GB" dirty="0"/>
              <a:t> </a:t>
            </a:r>
            <a:r>
              <a:rPr lang="en-GB" dirty="0" err="1"/>
              <a:t>ngựa</a:t>
            </a:r>
            <a:r>
              <a:rPr lang="en-GB" dirty="0"/>
              <a:t>)</a:t>
            </a:r>
          </a:p>
          <a:p>
            <a:r>
              <a:rPr lang="en-GB" dirty="0"/>
              <a:t>3. </a:t>
            </a:r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nút</a:t>
            </a:r>
            <a:r>
              <a:rPr lang="en-GB" dirty="0"/>
              <a:t> </a:t>
            </a:r>
            <a:r>
              <a:rPr lang="en-GB" dirty="0" err="1"/>
              <a:t>màu</a:t>
            </a:r>
            <a:r>
              <a:rPr lang="en-GB" dirty="0"/>
              <a:t> </a:t>
            </a:r>
            <a:r>
              <a:rPr lang="en-GB" dirty="0" err="1"/>
              <a:t>tương</a:t>
            </a:r>
            <a:r>
              <a:rPr lang="en-GB" dirty="0"/>
              <a:t> </a:t>
            </a:r>
            <a:r>
              <a:rPr lang="en-GB" dirty="0" err="1"/>
              <a:t>ứng</a:t>
            </a:r>
            <a:r>
              <a:rPr lang="en-GB" dirty="0"/>
              <a:t> </a:t>
            </a:r>
            <a:r>
              <a:rPr lang="en-GB" dirty="0" err="1"/>
              <a:t>với</a:t>
            </a:r>
            <a:r>
              <a:rPr lang="en-GB" dirty="0"/>
              <a:t> </a:t>
            </a:r>
            <a:r>
              <a:rPr lang="en-GB" dirty="0" err="1"/>
              <a:t>nhân</a:t>
            </a:r>
            <a:r>
              <a:rPr lang="en-GB" dirty="0"/>
              <a:t> </a:t>
            </a:r>
            <a:r>
              <a:rPr lang="en-GB" dirty="0" err="1"/>
              <a:t>vật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dirty="0" err="1" smtClean="0"/>
              <a:t>tương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ứng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với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số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chấm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xúc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xắc</a:t>
            </a:r>
            <a:r>
              <a:rPr lang="en-GB" baseline="0" dirty="0" smtClean="0"/>
              <a:t>)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nhân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</a:t>
            </a:r>
            <a:r>
              <a:rPr lang="en-GB" baseline="0" dirty="0" smtClean="0"/>
              <a:t>.</a:t>
            </a:r>
            <a:endParaRPr lang="en-GB" dirty="0"/>
          </a:p>
          <a:p>
            <a:r>
              <a:rPr lang="en-GB" dirty="0"/>
              <a:t>4. </a:t>
            </a:r>
            <a:r>
              <a:rPr lang="en-GB" dirty="0" err="1" smtClean="0"/>
              <a:t>Đội</a:t>
            </a:r>
            <a:r>
              <a:rPr lang="en-GB" baseline="0" dirty="0" smtClean="0"/>
              <a:t> </a:t>
            </a:r>
            <a:r>
              <a:rPr lang="en-GB" dirty="0" err="1" smtClean="0"/>
              <a:t>nào</a:t>
            </a:r>
            <a:r>
              <a:rPr lang="en-GB" dirty="0" smtClean="0"/>
              <a:t>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err="1"/>
              <a:t>đích</a:t>
            </a:r>
            <a:r>
              <a:rPr lang="en-GB" dirty="0"/>
              <a:t> </a:t>
            </a:r>
            <a:r>
              <a:rPr lang="en-GB" dirty="0" err="1"/>
              <a:t>trước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 smtClean="0"/>
              <a:t>thắng</a:t>
            </a:r>
            <a:r>
              <a:rPr lang="en-GB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53F4A-04FD-8749-962B-485A258919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07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đúng</a:t>
            </a:r>
            <a:r>
              <a:rPr lang="en-GB" dirty="0"/>
              <a:t>, GV </a:t>
            </a:r>
            <a:r>
              <a:rPr lang="en-GB" dirty="0" err="1"/>
              <a:t>mời</a:t>
            </a:r>
            <a:r>
              <a:rPr lang="en-GB" dirty="0"/>
              <a:t> 2 </a:t>
            </a:r>
            <a:r>
              <a:rPr lang="en-GB" dirty="0" err="1"/>
              <a:t>bạn</a:t>
            </a:r>
            <a:r>
              <a:rPr lang="en-GB" dirty="0"/>
              <a:t> </a:t>
            </a:r>
            <a:r>
              <a:rPr lang="en-GB" dirty="0" err="1"/>
              <a:t>trong</a:t>
            </a:r>
            <a:r>
              <a:rPr lang="en-GB" dirty="0"/>
              <a:t> </a:t>
            </a:r>
            <a:r>
              <a:rPr lang="en-GB" dirty="0" err="1"/>
              <a:t>đội</a:t>
            </a:r>
            <a:r>
              <a:rPr lang="en-GB" dirty="0"/>
              <a:t> </a:t>
            </a:r>
            <a:r>
              <a:rPr lang="en-GB" dirty="0" err="1"/>
              <a:t>hội</a:t>
            </a:r>
            <a:r>
              <a:rPr lang="en-GB" dirty="0"/>
              <a:t> </a:t>
            </a:r>
            <a:r>
              <a:rPr lang="en-GB" dirty="0" err="1"/>
              <a:t>thoại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0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40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53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5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33572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5043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96941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1462406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38401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09869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24679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93289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59693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79028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5311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59498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07505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34813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85231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88619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99583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51633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9701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81659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7740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9533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57864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37072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65707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74210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99631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93481"/>
      </p:ext>
    </p:extLst>
  </p:cSld>
  <p:clrMapOvr>
    <a:masterClrMapping/>
  </p:clrMapOvr>
  <p:transition spd="med">
    <p:fade/>
    <p:sndAc>
      <p:stSnd>
        <p:snd r:embed="rId1" name="breez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5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ransition spd="med">
    <p:fade/>
    <p:sndAc>
      <p:stSnd>
        <p:snd r:embed="rId19" name="breeze.wav"/>
      </p:stSnd>
    </p:sndAc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368AA-154B-8C42-A296-9C026579B157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med">
    <p:fade/>
    <p:sndAc>
      <p:stSnd>
        <p:snd r:embed="rId13" name="breeze.wav"/>
      </p:stSnd>
    </p:sndAc>
  </p:transition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png"/><Relationship Id="rId18" Type="http://schemas.openxmlformats.org/officeDocument/2006/relationships/image" Target="../media/image69.png"/><Relationship Id="rId3" Type="http://schemas.openxmlformats.org/officeDocument/2006/relationships/image" Target="../media/image45.jpeg"/><Relationship Id="rId7" Type="http://schemas.microsoft.com/office/2007/relationships/hdphoto" Target="../media/hdphoto3.wdp"/><Relationship Id="rId12" Type="http://schemas.openxmlformats.org/officeDocument/2006/relationships/slide" Target="slide3.xml"/><Relationship Id="rId17" Type="http://schemas.openxmlformats.org/officeDocument/2006/relationships/image" Target="../media/image68.png"/><Relationship Id="rId2" Type="http://schemas.openxmlformats.org/officeDocument/2006/relationships/audio" Target="../media/audio1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5.png"/><Relationship Id="rId5" Type="http://schemas.openxmlformats.org/officeDocument/2006/relationships/image" Target="../media/image47.jpeg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image" Target="../media/image46.jpeg"/><Relationship Id="rId9" Type="http://schemas.openxmlformats.org/officeDocument/2006/relationships/image" Target="../media/image58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75.png"/><Relationship Id="rId3" Type="http://schemas.openxmlformats.org/officeDocument/2006/relationships/image" Target="../media/image70.jpg"/><Relationship Id="rId7" Type="http://schemas.microsoft.com/office/2007/relationships/hdphoto" Target="../media/hdphoto3.wdp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gif"/><Relationship Id="rId5" Type="http://schemas.openxmlformats.org/officeDocument/2006/relationships/image" Target="../media/image72.jpeg"/><Relationship Id="rId15" Type="http://schemas.openxmlformats.org/officeDocument/2006/relationships/slide" Target="slide3.xml"/><Relationship Id="rId10" Type="http://schemas.openxmlformats.org/officeDocument/2006/relationships/image" Target="../media/image74.gif"/><Relationship Id="rId4" Type="http://schemas.openxmlformats.org/officeDocument/2006/relationships/image" Target="../media/image71.jpeg"/><Relationship Id="rId9" Type="http://schemas.openxmlformats.org/officeDocument/2006/relationships/image" Target="../media/image73.gif"/><Relationship Id="rId1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audio" Target="../media/audio1.wav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8.png"/><Relationship Id="rId5" Type="http://schemas.openxmlformats.org/officeDocument/2006/relationships/image" Target="../media/image8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21" Type="http://schemas.openxmlformats.org/officeDocument/2006/relationships/image" Target="../media/image95.png"/><Relationship Id="rId34" Type="http://schemas.openxmlformats.org/officeDocument/2006/relationships/slide" Target="slide20.xml"/><Relationship Id="rId7" Type="http://schemas.openxmlformats.org/officeDocument/2006/relationships/image" Target="../media/image87.jpeg"/><Relationship Id="rId12" Type="http://schemas.microsoft.com/office/2007/relationships/hdphoto" Target="../media/hdphoto5.wdp"/><Relationship Id="rId17" Type="http://schemas.openxmlformats.org/officeDocument/2006/relationships/image" Target="../media/image93.png"/><Relationship Id="rId25" Type="http://schemas.openxmlformats.org/officeDocument/2006/relationships/image" Target="../media/image97.png"/><Relationship Id="rId33" Type="http://schemas.openxmlformats.org/officeDocument/2006/relationships/slide" Target="slide19.xml"/><Relationship Id="rId38" Type="http://schemas.openxmlformats.org/officeDocument/2006/relationships/slide" Target="slide2.xml"/><Relationship Id="rId2" Type="http://schemas.openxmlformats.org/officeDocument/2006/relationships/audio" Target="../media/media3.wav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00.tiff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90.png"/><Relationship Id="rId24" Type="http://schemas.microsoft.com/office/2007/relationships/hdphoto" Target="../media/hdphoto11.wdp"/><Relationship Id="rId32" Type="http://schemas.openxmlformats.org/officeDocument/2006/relationships/slide" Target="slide21.xml"/><Relationship Id="rId37" Type="http://schemas.openxmlformats.org/officeDocument/2006/relationships/slide" Target="slide24.xml"/><Relationship Id="rId5" Type="http://schemas.openxmlformats.org/officeDocument/2006/relationships/audio" Target="../media/audio1.wav"/><Relationship Id="rId15" Type="http://schemas.openxmlformats.org/officeDocument/2006/relationships/image" Target="../media/image92.png"/><Relationship Id="rId23" Type="http://schemas.openxmlformats.org/officeDocument/2006/relationships/image" Target="../media/image96.png"/><Relationship Id="rId28" Type="http://schemas.openxmlformats.org/officeDocument/2006/relationships/image" Target="../media/image99.png"/><Relationship Id="rId36" Type="http://schemas.openxmlformats.org/officeDocument/2006/relationships/slide" Target="slide23.xml"/><Relationship Id="rId10" Type="http://schemas.microsoft.com/office/2007/relationships/hdphoto" Target="../media/hdphoto4.wdp"/><Relationship Id="rId19" Type="http://schemas.openxmlformats.org/officeDocument/2006/relationships/image" Target="../media/image94.png"/><Relationship Id="rId31" Type="http://schemas.openxmlformats.org/officeDocument/2006/relationships/slide" Target="slide18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9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98.tiff"/><Relationship Id="rId30" Type="http://schemas.openxmlformats.org/officeDocument/2006/relationships/slide" Target="slide17.xml"/><Relationship Id="rId35" Type="http://schemas.openxmlformats.org/officeDocument/2006/relationships/slide" Target="slide22.xml"/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4.png"/><Relationship Id="rId5" Type="http://schemas.openxmlformats.org/officeDocument/2006/relationships/audio" Target="../media/audio5.wav"/><Relationship Id="rId10" Type="http://schemas.openxmlformats.org/officeDocument/2006/relationships/image" Target="../media/image103.png"/><Relationship Id="rId4" Type="http://schemas.openxmlformats.org/officeDocument/2006/relationships/audio" Target="../media/audio4.wav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5.png"/><Relationship Id="rId5" Type="http://schemas.openxmlformats.org/officeDocument/2006/relationships/audio" Target="../media/audio5.wav"/><Relationship Id="rId10" Type="http://schemas.openxmlformats.org/officeDocument/2006/relationships/image" Target="../media/image103.png"/><Relationship Id="rId4" Type="http://schemas.openxmlformats.org/officeDocument/2006/relationships/audio" Target="../media/audio4.wav"/><Relationship Id="rId9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12" Type="http://schemas.microsoft.com/office/2007/relationships/hdphoto" Target="../media/hdphoto1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7.png"/><Relationship Id="rId5" Type="http://schemas.openxmlformats.org/officeDocument/2006/relationships/audio" Target="../media/audio5.wav"/><Relationship Id="rId10" Type="http://schemas.openxmlformats.org/officeDocument/2006/relationships/image" Target="../media/image103.png"/><Relationship Id="rId4" Type="http://schemas.openxmlformats.org/officeDocument/2006/relationships/audio" Target="../media/audio4.wav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slide" Target="slide15.xml"/><Relationship Id="rId4" Type="http://schemas.openxmlformats.org/officeDocument/2006/relationships/image" Target="../media/image9.png"/><Relationship Id="rId9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8.png"/><Relationship Id="rId5" Type="http://schemas.openxmlformats.org/officeDocument/2006/relationships/audio" Target="../media/audio5.wav"/><Relationship Id="rId10" Type="http://schemas.openxmlformats.org/officeDocument/2006/relationships/image" Target="../media/image103.png"/><Relationship Id="rId4" Type="http://schemas.openxmlformats.org/officeDocument/2006/relationships/audio" Target="../media/audio4.wav"/><Relationship Id="rId9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09.png"/><Relationship Id="rId5" Type="http://schemas.openxmlformats.org/officeDocument/2006/relationships/audio" Target="../media/audio5.wav"/><Relationship Id="rId10" Type="http://schemas.openxmlformats.org/officeDocument/2006/relationships/image" Target="../media/image103.png"/><Relationship Id="rId4" Type="http://schemas.openxmlformats.org/officeDocument/2006/relationships/audio" Target="../media/audio4.wav"/><Relationship Id="rId9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101.png"/><Relationship Id="rId12" Type="http://schemas.microsoft.com/office/2007/relationships/hdphoto" Target="../media/hdphoto1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10.png"/><Relationship Id="rId5" Type="http://schemas.openxmlformats.org/officeDocument/2006/relationships/audio" Target="../media/audio5.wav"/><Relationship Id="rId10" Type="http://schemas.openxmlformats.org/officeDocument/2006/relationships/image" Target="../media/image103.png"/><Relationship Id="rId4" Type="http://schemas.openxmlformats.org/officeDocument/2006/relationships/audio" Target="../media/audio4.wav"/><Relationship Id="rId9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1.wav"/><Relationship Id="rId7" Type="http://schemas.openxmlformats.org/officeDocument/2006/relationships/image" Target="../media/image111.png"/><Relationship Id="rId12" Type="http://schemas.microsoft.com/office/2007/relationships/hdphoto" Target="../media/hdphoto1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12.png"/><Relationship Id="rId5" Type="http://schemas.openxmlformats.org/officeDocument/2006/relationships/audio" Target="../media/audio5.wav"/><Relationship Id="rId10" Type="http://schemas.openxmlformats.org/officeDocument/2006/relationships/image" Target="../media/image103.png"/><Relationship Id="rId4" Type="http://schemas.openxmlformats.org/officeDocument/2006/relationships/audio" Target="../media/audio4.wav"/><Relationship Id="rId9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113.png"/><Relationship Id="rId5" Type="http://schemas.openxmlformats.org/officeDocument/2006/relationships/audio" Target="../media/audio5.wav"/><Relationship Id="rId10" Type="http://schemas.openxmlformats.org/officeDocument/2006/relationships/image" Target="../media/image103.png"/><Relationship Id="rId4" Type="http://schemas.openxmlformats.org/officeDocument/2006/relationships/audio" Target="../media/audio4.wav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4.png"/><Relationship Id="rId18" Type="http://schemas.openxmlformats.org/officeDocument/2006/relationships/slide" Target="slide9.xml"/><Relationship Id="rId3" Type="http://schemas.openxmlformats.org/officeDocument/2006/relationships/audio" Target="../media/audio1.wav"/><Relationship Id="rId21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10" Type="http://schemas.openxmlformats.org/officeDocument/2006/relationships/slide" Target="slide5.xml"/><Relationship Id="rId19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slide" Target="slide7.xml"/><Relationship Id="rId22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png"/><Relationship Id="rId3" Type="http://schemas.openxmlformats.org/officeDocument/2006/relationships/image" Target="../media/image20.jpeg"/><Relationship Id="rId7" Type="http://schemas.microsoft.com/office/2007/relationships/hdphoto" Target="../media/hdphoto3.wdp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gif"/><Relationship Id="rId5" Type="http://schemas.openxmlformats.org/officeDocument/2006/relationships/image" Target="../media/image22.jpeg"/><Relationship Id="rId15" Type="http://schemas.openxmlformats.org/officeDocument/2006/relationships/slide" Target="slide3.xml"/><Relationship Id="rId10" Type="http://schemas.openxmlformats.org/officeDocument/2006/relationships/image" Target="../media/image26.gif"/><Relationship Id="rId4" Type="http://schemas.openxmlformats.org/officeDocument/2006/relationships/image" Target="../media/image21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1.png"/><Relationship Id="rId10" Type="http://schemas.openxmlformats.org/officeDocument/2006/relationships/image" Target="../media/image27.gif"/><Relationship Id="rId4" Type="http://schemas.openxmlformats.org/officeDocument/2006/relationships/image" Target="../media/image32.jpeg"/><Relationship Id="rId9" Type="http://schemas.openxmlformats.org/officeDocument/2006/relationships/image" Target="../media/image35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png"/><Relationship Id="rId3" Type="http://schemas.openxmlformats.org/officeDocument/2006/relationships/image" Target="../media/image39.jpeg"/><Relationship Id="rId7" Type="http://schemas.microsoft.com/office/2007/relationships/hdphoto" Target="../media/hdphoto3.wdp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41.jpeg"/><Relationship Id="rId15" Type="http://schemas.openxmlformats.org/officeDocument/2006/relationships/image" Target="../media/image43.png"/><Relationship Id="rId10" Type="http://schemas.openxmlformats.org/officeDocument/2006/relationships/image" Target="../media/image29.png"/><Relationship Id="rId4" Type="http://schemas.openxmlformats.org/officeDocument/2006/relationships/image" Target="../media/image40.jpeg"/><Relationship Id="rId9" Type="http://schemas.openxmlformats.org/officeDocument/2006/relationships/image" Target="../media/image28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png"/><Relationship Id="rId3" Type="http://schemas.openxmlformats.org/officeDocument/2006/relationships/image" Target="../media/image45.jpeg"/><Relationship Id="rId7" Type="http://schemas.microsoft.com/office/2007/relationships/hdphoto" Target="../media/hdphoto3.wdp"/><Relationship Id="rId12" Type="http://schemas.openxmlformats.org/officeDocument/2006/relationships/slide" Target="slide3.xml"/><Relationship Id="rId17" Type="http://schemas.openxmlformats.org/officeDocument/2006/relationships/image" Target="../media/image54.pn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0.png"/><Relationship Id="rId5" Type="http://schemas.openxmlformats.org/officeDocument/2006/relationships/image" Target="../media/image47.jpe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openxmlformats.org/officeDocument/2006/relationships/image" Target="../media/image48.jpe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png"/><Relationship Id="rId3" Type="http://schemas.openxmlformats.org/officeDocument/2006/relationships/image" Target="../media/image32.jpeg"/><Relationship Id="rId7" Type="http://schemas.microsoft.com/office/2007/relationships/hdphoto" Target="../media/hdphoto3.wdp"/><Relationship Id="rId12" Type="http://schemas.openxmlformats.org/officeDocument/2006/relationships/slide" Target="slide3.xml"/><Relationship Id="rId17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0.png"/><Relationship Id="rId5" Type="http://schemas.openxmlformats.org/officeDocument/2006/relationships/image" Target="../media/image34.jpeg"/><Relationship Id="rId1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image" Target="../media/image33.png"/><Relationship Id="rId9" Type="http://schemas.openxmlformats.org/officeDocument/2006/relationships/image" Target="../media/image48.jpe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png"/><Relationship Id="rId3" Type="http://schemas.openxmlformats.org/officeDocument/2006/relationships/image" Target="../media/image39.jpeg"/><Relationship Id="rId7" Type="http://schemas.microsoft.com/office/2007/relationships/hdphoto" Target="../media/hdphoto3.wdp"/><Relationship Id="rId12" Type="http://schemas.openxmlformats.org/officeDocument/2006/relationships/slide" Target="slide3.xml"/><Relationship Id="rId17" Type="http://schemas.openxmlformats.org/officeDocument/2006/relationships/image" Target="../media/image63.png"/><Relationship Id="rId2" Type="http://schemas.openxmlformats.org/officeDocument/2006/relationships/audio" Target="../media/audio1.wav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0.png"/><Relationship Id="rId5" Type="http://schemas.openxmlformats.org/officeDocument/2006/relationships/image" Target="../media/image41.jpeg"/><Relationship Id="rId15" Type="http://schemas.openxmlformats.org/officeDocument/2006/relationships/image" Target="../media/image52.png"/><Relationship Id="rId10" Type="http://schemas.openxmlformats.org/officeDocument/2006/relationships/image" Target="../media/image59.png"/><Relationship Id="rId4" Type="http://schemas.openxmlformats.org/officeDocument/2006/relationships/image" Target="../media/image40.jpeg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065941" y="2180279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187726" y="700450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631" y="3349830"/>
            <a:ext cx="6614735" cy="33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ransition spd="med">
    <p:fade/>
    <p:sndAc>
      <p:stSnd>
        <p:snd r:embed="rId2" name="breez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="" xmlns:a16="http://schemas.microsoft.com/office/drawing/2014/main" id="{05700F7D-BB65-47B8-B6DC-EFF184DB552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="" xmlns:a16="http://schemas.microsoft.com/office/drawing/2014/main" id="{72D8F19E-A801-4134-908D-F0C35EA1A6D8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="" xmlns:a16="http://schemas.microsoft.com/office/drawing/2014/main" id="{B895A66F-B2A3-4EDC-B624-79ED87D0C3B8}"/>
              </a:ext>
            </a:extLst>
          </p:cNvPr>
          <p:cNvGrpSpPr/>
          <p:nvPr/>
        </p:nvGrpSpPr>
        <p:grpSpPr>
          <a:xfrm>
            <a:off x="1431698" y="846290"/>
            <a:ext cx="3017520" cy="4572000"/>
            <a:chOff x="1446117" y="840171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="" xmlns:a16="http://schemas.microsoft.com/office/drawing/2014/main" id="{3F741205-DA00-426C-BE30-01ECB9A03799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6117" y="840171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4BE002B5-9845-486D-9B7A-0D96EBCCBCF7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="" xmlns:a16="http://schemas.microsoft.com/office/drawing/2014/main" id="{A5335B8B-4C7E-41EE-BDB5-A4A7650089D2}"/>
              </a:ext>
            </a:extLst>
          </p:cNvPr>
          <p:cNvGrpSpPr/>
          <p:nvPr/>
        </p:nvGrpSpPr>
        <p:grpSpPr>
          <a:xfrm>
            <a:off x="4904380" y="842965"/>
            <a:ext cx="3017520" cy="4572000"/>
            <a:chOff x="4910978" y="163470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="" xmlns:a16="http://schemas.microsoft.com/office/drawing/2014/main" id="{94278DF5-3583-4691-A452-0526134860DF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0978" y="163470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F4543FB7-0711-4519-801F-BD70F7228D9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="" xmlns:a16="http://schemas.microsoft.com/office/drawing/2014/main" id="{B28EA165-0C90-4219-9849-F37F7BC882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22109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="" xmlns:a16="http://schemas.microsoft.com/office/drawing/2014/main" id="{A381EBA8-7E13-4F6A-8614-01812145137E}"/>
                </a:ext>
              </a:extLst>
            </p:cNvPr>
            <p:cNvPicPr>
              <a:picLocks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2109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D9B40F99-65FF-43ED-B421-FF54595B771D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="" xmlns:a16="http://schemas.microsoft.com/office/drawing/2014/main" id="{5D094FCD-510B-4494-A4C1-0FA27A97FE28}"/>
              </a:ext>
            </a:extLst>
          </p:cNvPr>
          <p:cNvGrpSpPr/>
          <p:nvPr/>
        </p:nvGrpSpPr>
        <p:grpSpPr>
          <a:xfrm>
            <a:off x="8398900" y="832573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="" xmlns:a16="http://schemas.microsoft.com/office/drawing/2014/main" id="{05207630-1027-453E-AB36-6A0EDA36D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8BC5247E-317F-4511-BF8C-34DA5011D00E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Mai.</a:t>
              </a:r>
              <a:r>
                <a:rPr kumimoji="0" lang="en-US" sz="3600" b="0" i="0" u="none" strike="noStrike" kern="0" cap="none" spc="0" normalizeH="0" baseline="0" noProof="0" dirty="0" smtClean="0">
                  <a:ln w="28575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orky's" pitchFamily="2" charset="0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="" xmlns:a16="http://schemas.microsoft.com/office/drawing/2014/main" id="{223AC996-6663-4DB4-A551-612A21FFB5DD}"/>
              </a:ext>
            </a:extLst>
          </p:cNvPr>
          <p:cNvGrpSpPr/>
          <p:nvPr/>
        </p:nvGrpSpPr>
        <p:grpSpPr>
          <a:xfrm>
            <a:off x="4889140" y="855237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="" xmlns:a16="http://schemas.microsoft.com/office/drawing/2014/main" id="{7E0344C3-AE7D-4E0A-B812-D5B2B97D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D1AECE73-FA8A-4680-880F-BE564882C43A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Mary.</a:t>
              </a:r>
            </a:p>
          </p:txBody>
        </p:sp>
      </p:grpSp>
      <p:grpSp>
        <p:nvGrpSpPr>
          <p:cNvPr id="22" name="Card 1 back">
            <a:extLst>
              <a:ext uri="{FF2B5EF4-FFF2-40B4-BE49-F238E27FC236}">
                <a16:creationId xmlns="" xmlns:a16="http://schemas.microsoft.com/office/drawing/2014/main" id="{E0FD9969-5BA3-4132-9516-CFD8895CEDC3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="" xmlns:a16="http://schemas.microsoft.com/office/drawing/2014/main" id="{C6049889-4837-4DF1-980D-3D9917EE4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0891492F-9BC7-40F5-91CB-482458AA0F76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Bill</a:t>
              </a: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="" xmlns:a16="http://schemas.microsoft.com/office/drawing/2014/main" id="{1310ADE6-3F16-4258-A664-53D9F74B04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3D64C92-A404-4188-A7E7-27563D3F67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035" y="1877405"/>
            <a:ext cx="2195994" cy="6923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301749C-9B22-4D36-BE08-B40636DFE4E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264" y="1620359"/>
            <a:ext cx="1806462" cy="12480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CDB767D-DBEA-4E2D-912D-4765E107A5E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600" y="1835455"/>
            <a:ext cx="2207209" cy="1032954"/>
          </a:xfrm>
          <a:prstGeom prst="rect">
            <a:avLst/>
          </a:prstGeom>
        </p:spPr>
      </p:pic>
      <p:pic>
        <p:nvPicPr>
          <p:cNvPr id="30" name="Picture 2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B65EA50-C119-48BF-ACF4-4CA134220B0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839571" y="2779527"/>
            <a:ext cx="3013850" cy="2379745"/>
            <a:chOff x="1839571" y="2779527"/>
            <a:chExt cx="3013850" cy="23797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6415" y="2779527"/>
              <a:ext cx="1687006" cy="2029239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=""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662363">
              <a:off x="1883700" y="4608820"/>
              <a:ext cx="506323" cy="594581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010929" y="2677540"/>
            <a:ext cx="2941451" cy="2401789"/>
            <a:chOff x="5010929" y="2677540"/>
            <a:chExt cx="2941451" cy="2401789"/>
          </a:xfrm>
        </p:grpSpPr>
        <p:pic>
          <p:nvPicPr>
            <p:cNvPr id="31" name="Picture 2">
              <a:extLst>
                <a:ext uri="{FF2B5EF4-FFF2-40B4-BE49-F238E27FC236}">
                  <a16:creationId xmlns=""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373313">
              <a:off x="5060916" y="4455799"/>
              <a:ext cx="573543" cy="67351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1479" y="2677540"/>
              <a:ext cx="1660901" cy="187829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817523" y="2794886"/>
            <a:ext cx="2795555" cy="2455800"/>
            <a:chOff x="8817523" y="2794886"/>
            <a:chExt cx="2795555" cy="2455800"/>
          </a:xfrm>
        </p:grpSpPr>
        <p:pic>
          <p:nvPicPr>
            <p:cNvPr id="32" name="Picture 2">
              <a:extLst>
                <a:ext uri="{FF2B5EF4-FFF2-40B4-BE49-F238E27FC236}">
                  <a16:creationId xmlns=""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618188">
              <a:off x="8867510" y="4627156"/>
              <a:ext cx="573543" cy="67351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78271" y="2794886"/>
              <a:ext cx="1434807" cy="1879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356013"/>
      </p:ext>
    </p:extLst>
  </p:cSld>
  <p:clrMapOvr>
    <a:masterClrMapping/>
  </p:clrMapOvr>
  <p:transition spd="med">
    <p:fade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="" xmlns:a16="http://schemas.microsoft.com/office/drawing/2014/main" id="{AE06955E-CD01-48CD-BBCC-4C7648DF63DE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="" xmlns:a16="http://schemas.microsoft.com/office/drawing/2014/main" id="{31C227AB-52E3-4560-9D7E-CB819C2A155D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="" xmlns:a16="http://schemas.microsoft.com/office/drawing/2014/main" id="{99B74F46-0FBE-42A1-8F7F-A7A2AE6A0E6A}"/>
              </a:ext>
            </a:extLst>
          </p:cNvPr>
          <p:cNvGrpSpPr/>
          <p:nvPr/>
        </p:nvGrpSpPr>
        <p:grpSpPr>
          <a:xfrm>
            <a:off x="1431698" y="844627"/>
            <a:ext cx="3017520" cy="4572000"/>
            <a:chOff x="1448725" y="836846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="" xmlns:a16="http://schemas.microsoft.com/office/drawing/2014/main" id="{4549B075-7E91-4438-91F6-9DA5689F0AD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/>
          </p:blipFill>
          <p:spPr>
            <a:xfrm>
              <a:off x="1448725" y="836846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F0D529AF-E40D-4BE8-8C2A-9927C2B4383F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="" xmlns:a16="http://schemas.microsoft.com/office/drawing/2014/main" id="{2E87485F-E549-498E-9A09-E8E638161ABB}"/>
              </a:ext>
            </a:extLst>
          </p:cNvPr>
          <p:cNvGrpSpPr/>
          <p:nvPr/>
        </p:nvGrpSpPr>
        <p:grpSpPr>
          <a:xfrm>
            <a:off x="4901794" y="841906"/>
            <a:ext cx="3017520" cy="4572000"/>
            <a:chOff x="4890566" y="1633650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="" xmlns:a16="http://schemas.microsoft.com/office/drawing/2014/main" id="{E6D40C3C-B820-453B-858C-B937B6AD9D58}"/>
                </a:ext>
              </a:extLst>
            </p:cNvPr>
            <p:cNvPicPr>
              <a:picLocks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0566" y="163365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5954E345-5741-4AA4-9F7E-A0979F1B30A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="" xmlns:a16="http://schemas.microsoft.com/office/drawing/2014/main" id="{73B541F9-EC31-4EF6-9A91-19B66B800F95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08111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="" xmlns:a16="http://schemas.microsoft.com/office/drawing/2014/main" id="{D37736B4-D747-46A0-8713-D73046086BE5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08111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C107A8B-46EE-49CC-B734-C0DAE8B0F97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="" xmlns:a16="http://schemas.microsoft.com/office/drawing/2014/main" id="{1FF0E6AC-5FD1-420A-B76D-DC9B415E3D05}"/>
              </a:ext>
            </a:extLst>
          </p:cNvPr>
          <p:cNvGrpSpPr/>
          <p:nvPr/>
        </p:nvGrpSpPr>
        <p:grpSpPr>
          <a:xfrm>
            <a:off x="1395874" y="832573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="" xmlns:a16="http://schemas.microsoft.com/office/drawing/2014/main" id="{ADE9DA90-4569-49F3-AEE9-C67913E56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83A0AEE-71F2-4D26-A4C0-B941D1CF6AD8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effectLst/>
                  <a:uLnTx/>
                  <a:uFillTx/>
                  <a:latin typeface="Porky's" pitchFamily="2" charset="0"/>
                </a:rPr>
                <a:t>How do you spell your name?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D42AF2C2-5824-42B4-B968-983E88CCFBAE}"/>
                </a:ext>
              </a:extLst>
            </p:cNvPr>
            <p:cNvPicPr>
              <a:picLocks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05414" y="3755597"/>
              <a:ext cx="18288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Card 3 back">
            <a:extLst>
              <a:ext uri="{FF2B5EF4-FFF2-40B4-BE49-F238E27FC236}">
                <a16:creationId xmlns="" xmlns:a16="http://schemas.microsoft.com/office/drawing/2014/main" id="{AF6B248E-C801-40EE-90C8-D6E75BA8C75B}"/>
              </a:ext>
            </a:extLst>
          </p:cNvPr>
          <p:cNvGrpSpPr/>
          <p:nvPr/>
        </p:nvGrpSpPr>
        <p:grpSpPr>
          <a:xfrm>
            <a:off x="8398900" y="832573"/>
            <a:ext cx="3048000" cy="4572000"/>
            <a:chOff x="8394916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="" xmlns:a16="http://schemas.microsoft.com/office/drawing/2014/main" id="{1CA186A4-F0CF-40EE-AE53-09E843BDD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AEBF7528-FB5C-4E4A-9191-6C3B4A09D220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latin typeface="Porky's" pitchFamily="2" charset="0"/>
                </a:rPr>
                <a:t>Good afternoon.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C6808500-BC50-4EDF-B66E-F13A2BAF3838}"/>
                </a:ext>
              </a:extLst>
            </p:cNvPr>
            <p:cNvPicPr>
              <a:picLocks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37823" y="3674708"/>
              <a:ext cx="13716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Card 2 back">
            <a:extLst>
              <a:ext uri="{FF2B5EF4-FFF2-40B4-BE49-F238E27FC236}">
                <a16:creationId xmlns="" xmlns:a16="http://schemas.microsoft.com/office/drawing/2014/main" id="{E02EA0AD-FD4A-4A53-B471-EB7866D2CF67}"/>
              </a:ext>
            </a:extLst>
          </p:cNvPr>
          <p:cNvGrpSpPr/>
          <p:nvPr/>
        </p:nvGrpSpPr>
        <p:grpSpPr>
          <a:xfrm>
            <a:off x="4866997" y="833632"/>
            <a:ext cx="3048000" cy="4572000"/>
            <a:chOff x="4889140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="" xmlns:a16="http://schemas.microsoft.com/office/drawing/2014/main" id="{A7E9AFCC-CA50-49B4-AB4F-31936B759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9E73F2C4-E920-40F3-90E2-D4947E6F6BEE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latin typeface="Porky's" pitchFamily="2" charset="0"/>
                </a:rPr>
                <a:t>How old are you?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F8AA2A94-A6A9-4EBC-A3F7-9374D086782B}"/>
                </a:ext>
              </a:extLst>
            </p:cNvPr>
            <p:cNvPicPr>
              <a:picLocks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1744" y="3688118"/>
              <a:ext cx="1828800" cy="1342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Pin on Cute love gif">
            <a:extLst>
              <a:ext uri="{FF2B5EF4-FFF2-40B4-BE49-F238E27FC236}">
                <a16:creationId xmlns="" xmlns:a16="http://schemas.microsoft.com/office/drawing/2014/main" id="{DC0B0DB3-35A6-4CBD-880A-7543F9054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A416A3B7-2390-422F-9854-661AB8AF6E3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191" y="2625192"/>
            <a:ext cx="2195994" cy="692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55ADD7B-94FA-411D-8864-515E85F2222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421" y="2373475"/>
            <a:ext cx="1667677" cy="11521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7E6B2A6-5E78-4072-B69C-94FD43599CB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990" y="2365058"/>
            <a:ext cx="1880937" cy="1207414"/>
          </a:xfrm>
          <a:prstGeom prst="rect">
            <a:avLst/>
          </a:prstGeom>
        </p:spPr>
      </p:pic>
      <p:pic>
        <p:nvPicPr>
          <p:cNvPr id="2048" name="Picture 2047">
            <a:hlinkClick r:id="rId15" action="ppaction://hlinksldjump"/>
            <a:extLst>
              <a:ext uri="{FF2B5EF4-FFF2-40B4-BE49-F238E27FC236}">
                <a16:creationId xmlns="" xmlns:a16="http://schemas.microsoft.com/office/drawing/2014/main" id="{2724955C-3E68-4A31-8577-8B561C518F0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92924"/>
      </p:ext>
    </p:extLst>
  </p:cSld>
  <p:clrMapOvr>
    <a:masterClrMapping/>
  </p:clrMapOvr>
  <p:transition spd="med">
    <p:fade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EF3A3B4-EB11-45A2-A59F-2B7DA9DDF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6" name="Track 027">
            <a:hlinkClick r:id="" action="ppaction://media"/>
            <a:extLst>
              <a:ext uri="{FF2B5EF4-FFF2-40B4-BE49-F238E27FC236}">
                <a16:creationId xmlns="" xmlns:a16="http://schemas.microsoft.com/office/drawing/2014/main" id="{D698490C-5865-4B44-A78A-F90C48291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86400" y="1406599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ction Button: Go Home 9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F008C678-94C5-4D69-8A3A-24B30CBB5900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710" y="1614110"/>
            <a:ext cx="3355690" cy="576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511" y="2190540"/>
            <a:ext cx="7247374" cy="3605072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="" xmlns:a16="http://schemas.microsoft.com/office/drawing/2014/main" id="{E1A41EE1-AF81-4B21-BBAC-2D4EE68EA01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442213" y="5252561"/>
            <a:ext cx="457970" cy="457970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="" xmlns:a16="http://schemas.microsoft.com/office/drawing/2014/main" id="{F16DFE78-941C-498E-8122-628BB066FF4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965417" y="3429000"/>
            <a:ext cx="457970" cy="4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61958"/>
      </p:ext>
    </p:extLst>
  </p:cSld>
  <p:clrMapOvr>
    <a:masterClrMapping/>
  </p:clrMapOvr>
  <p:transition spd="med">
    <p:fade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3621DD6-78E4-4AA2-A925-E86D25FC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sp>
        <p:nvSpPr>
          <p:cNvPr id="11" name="Action Button: Go Home 10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8C920950-0840-4B7A-A11B-9DEB2DC4D866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827" y="1523617"/>
            <a:ext cx="5084466" cy="702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365" y="2459531"/>
            <a:ext cx="4610100" cy="3143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EDE5937-2D21-458B-9610-11471038E55F}"/>
              </a:ext>
            </a:extLst>
          </p:cNvPr>
          <p:cNvSpPr txBox="1"/>
          <p:nvPr/>
        </p:nvSpPr>
        <p:spPr>
          <a:xfrm>
            <a:off x="4021577" y="4557764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243EEB5-57F7-454B-8084-4F552C6EB1F6}"/>
              </a:ext>
            </a:extLst>
          </p:cNvPr>
          <p:cNvSpPr txBox="1"/>
          <p:nvPr/>
        </p:nvSpPr>
        <p:spPr>
          <a:xfrm>
            <a:off x="3015484" y="4955740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Hi/Hello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5" r="6142" b="4910"/>
          <a:stretch/>
        </p:blipFill>
        <p:spPr>
          <a:xfrm>
            <a:off x="6292601" y="2034391"/>
            <a:ext cx="4344068" cy="299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DDB83B-2267-4267-BA09-02AF6381D595}"/>
              </a:ext>
            </a:extLst>
          </p:cNvPr>
          <p:cNvSpPr txBox="1"/>
          <p:nvPr/>
        </p:nvSpPr>
        <p:spPr>
          <a:xfrm>
            <a:off x="8226592" y="4032923"/>
            <a:ext cx="1074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that’s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DF04EEF-EC87-40A5-B001-9DEE553ABD7D}"/>
              </a:ext>
            </a:extLst>
          </p:cNvPr>
          <p:cNvSpPr txBox="1"/>
          <p:nvPr/>
        </p:nvSpPr>
        <p:spPr>
          <a:xfrm>
            <a:off x="7414656" y="4530157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62981"/>
      </p:ext>
    </p:extLst>
  </p:cSld>
  <p:clrMapOvr>
    <a:masterClrMapping/>
  </p:clrMapOvr>
  <p:transition spd="med">
    <p:fade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trellis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7034"/>
            <a:ext cx="12192000" cy="6400966"/>
          </a:xfrm>
          <a:prstGeom prst="rect">
            <a:avLst/>
          </a:prstGeom>
        </p:spPr>
      </p:pic>
      <p:pic>
        <p:nvPicPr>
          <p:cNvPr id="6" name="Track 028">
            <a:hlinkClick r:id="" action="ppaction://media"/>
            <a:extLst>
              <a:ext uri="{FF2B5EF4-FFF2-40B4-BE49-F238E27FC236}">
                <a16:creationId xmlns="" xmlns:a16="http://schemas.microsoft.com/office/drawing/2014/main" id="{79275FE4-A029-420A-889A-AA6B72D84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21332" y="457034"/>
            <a:ext cx="609600" cy="6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850598"/>
      </p:ext>
    </p:extLst>
  </p:cSld>
  <p:clrMapOvr>
    <a:masterClrMapping/>
  </p:clrMapOvr>
  <p:transition spd="med">
    <p:fade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1A543C1-2ABC-47D4-B325-2B73FC2B507B}"/>
              </a:ext>
            </a:extLst>
          </p:cNvPr>
          <p:cNvGrpSpPr/>
          <p:nvPr/>
        </p:nvGrpSpPr>
        <p:grpSpPr>
          <a:xfrm>
            <a:off x="2917309" y="791505"/>
            <a:ext cx="6596805" cy="802888"/>
            <a:chOff x="5477069" y="1553404"/>
            <a:chExt cx="4719128" cy="802888"/>
          </a:xfrm>
        </p:grpSpPr>
        <p:sp>
          <p:nvSpPr>
            <p:cNvPr id="7" name="Freeform: Shape 6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DA998B09-FFDC-413C-BBAC-979C272A6D5A}"/>
                </a:ext>
              </a:extLst>
            </p:cNvPr>
            <p:cNvSpPr/>
            <p:nvPr/>
          </p:nvSpPr>
          <p:spPr>
            <a:xfrm>
              <a:off x="5701515" y="1553404"/>
              <a:ext cx="4494682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Fun </a:t>
              </a:r>
              <a:r>
                <a:rPr lang="en-GB" sz="4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Wrap-up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5E80059B-DE98-4C23-88DB-268CFBCA87A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8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D936CFD9-58EF-444E-92F0-E1B88654ABAA}"/>
              </a:ext>
            </a:extLst>
          </p:cNvPr>
          <p:cNvSpPr/>
          <p:nvPr/>
        </p:nvSpPr>
        <p:spPr>
          <a:xfrm rot="1865282">
            <a:off x="2410673" y="3924521"/>
            <a:ext cx="1013268" cy="506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  <a:endParaRPr lang="en-US" dirty="0"/>
          </a:p>
        </p:txBody>
      </p:sp>
      <p:sp>
        <p:nvSpPr>
          <p:cNvPr id="15" name="34 Pentágono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175E40D-4941-4F48-AC6C-2807C1B16EB5}"/>
              </a:ext>
            </a:extLst>
          </p:cNvPr>
          <p:cNvSpPr/>
          <p:nvPr/>
        </p:nvSpPr>
        <p:spPr>
          <a:xfrm>
            <a:off x="10421920" y="6050111"/>
            <a:ext cx="1481830" cy="627650"/>
          </a:xfrm>
          <a:prstGeom prst="homePlate">
            <a:avLst/>
          </a:prstGeom>
          <a:blipFill dpi="0"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Action Button: Go Home 15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387A2201-3DF1-4FC0-BCDB-7226979F4521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A41713-2C14-457F-ABE8-9FB87B0E37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315" y="3294326"/>
            <a:ext cx="4479706" cy="2521258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1379C2C7-3C7E-4182-A3A8-00A0CEBA252B}"/>
              </a:ext>
            </a:extLst>
          </p:cNvPr>
          <p:cNvSpPr/>
          <p:nvPr/>
        </p:nvSpPr>
        <p:spPr>
          <a:xfrm rot="12785163" flipV="1">
            <a:off x="7465387" y="3966438"/>
            <a:ext cx="1013268" cy="506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="" xmlns:a16="http://schemas.microsoft.com/office/drawing/2014/main" id="{10356742-0D4F-4F27-8E3A-88CE3308DBD7}"/>
              </a:ext>
            </a:extLst>
          </p:cNvPr>
          <p:cNvSpPr/>
          <p:nvPr/>
        </p:nvSpPr>
        <p:spPr>
          <a:xfrm rot="7745278" flipV="1">
            <a:off x="6132456" y="2708556"/>
            <a:ext cx="1063522" cy="506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429078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urbuja vector png » PNG Image">
            <a:extLst>
              <a:ext uri="{FF2B5EF4-FFF2-40B4-BE49-F238E27FC236}">
                <a16:creationId xmlns="" xmlns:a16="http://schemas.microsoft.com/office/drawing/2014/main" id="{AE418EC0-4B54-8D4E-BB28-C6FE6A3BC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8573" y="142042"/>
            <a:ext cx="1865376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1 Picture 102">
            <a:extLst>
              <a:ext uri="{FF2B5EF4-FFF2-40B4-BE49-F238E27FC236}">
                <a16:creationId xmlns="" xmlns:a16="http://schemas.microsoft.com/office/drawing/2014/main" id="{EE8813D9-340D-2147-9FDC-BE61337DF5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48" b="100000" l="0" r="97771">
                        <a14:foregroundMark x1="10191" y1="25779" x2="3503" y2="43343"/>
                        <a14:foregroundMark x1="39490" y1="11048" x2="56688" y2="12181"/>
                        <a14:backgroundMark x1="11465" y1="22946" x2="11465" y2="22946"/>
                        <a14:backgroundMark x1="17197" y1="19263" x2="8917" y2="24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9353" y="563254"/>
            <a:ext cx="915760" cy="9952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2 Picture 101">
            <a:extLst>
              <a:ext uri="{FF2B5EF4-FFF2-40B4-BE49-F238E27FC236}">
                <a16:creationId xmlns="" xmlns:a16="http://schemas.microsoft.com/office/drawing/2014/main" id="{3B99CC4D-33B7-BF4D-AF56-898D94A66B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40" b="100000" l="0" r="100000">
                        <a14:foregroundMark x1="41311" y1="9409" x2="55082" y2="10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5252" y="516789"/>
            <a:ext cx="903960" cy="10881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6" name="3 Picture 99">
            <a:extLst>
              <a:ext uri="{FF2B5EF4-FFF2-40B4-BE49-F238E27FC236}">
                <a16:creationId xmlns="" xmlns:a16="http://schemas.microsoft.com/office/drawing/2014/main" id="{56E0D9F8-2F51-574F-8AC9-1C63EBB45A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30" b="100000" l="0" r="100000">
                        <a14:foregroundMark x1="57453" y1="5030" x2="43478" y2="7396"/>
                        <a14:foregroundMark x1="6211" y1="27515" x2="621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9645" y="581922"/>
            <a:ext cx="935174" cy="9579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4 Picture 98">
            <a:extLst>
              <a:ext uri="{FF2B5EF4-FFF2-40B4-BE49-F238E27FC236}">
                <a16:creationId xmlns="" xmlns:a16="http://schemas.microsoft.com/office/drawing/2014/main" id="{A3FA432C-4537-2A42-A529-42D6C648C7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9" b="100000" l="4673" r="100000">
                        <a14:foregroundMark x1="6542" y1="29911" x2="6075" y2="40179"/>
                        <a14:foregroundMark x1="10748" y1="22321" x2="47664" y2="1786"/>
                        <a14:foregroundMark x1="47664" y1="1786" x2="48598" y2="2232"/>
                        <a14:foregroundMark x1="11215" y1="21875" x2="8411" y2="25893"/>
                        <a14:foregroundMark x1="7477" y1="25446" x2="7477" y2="27232"/>
                        <a14:backgroundMark x1="6542" y1="25000" x2="4673" y2="29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9643" y="591842"/>
            <a:ext cx="935177" cy="9380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8" name="5 Picture 103">
            <a:extLst>
              <a:ext uri="{FF2B5EF4-FFF2-40B4-BE49-F238E27FC236}">
                <a16:creationId xmlns="" xmlns:a16="http://schemas.microsoft.com/office/drawing/2014/main" id="{79915018-5F2B-D344-90AA-333B59025B5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046" b="100000" l="0" r="100000">
                        <a14:foregroundMark x1="13816" y1="23276" x2="3947" y2="39080"/>
                        <a14:foregroundMark x1="3947" y1="39080" x2="3947" y2="43966"/>
                        <a14:foregroundMark x1="59868" y1="12356" x2="42105" y2="12069"/>
                        <a14:foregroundMark x1="52632" y1="8046" x2="46382" y2="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0871" y="563255"/>
            <a:ext cx="932722" cy="9952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9" name="6 Picture 100">
            <a:extLst>
              <a:ext uri="{FF2B5EF4-FFF2-40B4-BE49-F238E27FC236}">
                <a16:creationId xmlns="" xmlns:a16="http://schemas.microsoft.com/office/drawing/2014/main" id="{9F816D0A-3167-4A4B-ACAD-33AC6240BB8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411" b="100000" l="2830" r="100000">
                        <a14:foregroundMark x1="60063" y1="10411" x2="42138" y2="11507"/>
                        <a14:foregroundMark x1="7233" y1="32055" x2="7233" y2="33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0871" y="548104"/>
            <a:ext cx="932722" cy="10255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0" name="back dice spinner 1 Picture 97">
            <a:extLst>
              <a:ext uri="{FF2B5EF4-FFF2-40B4-BE49-F238E27FC236}">
                <a16:creationId xmlns="" xmlns:a16="http://schemas.microsoft.com/office/drawing/2014/main" id="{52BBE05B-38D6-B941-83A8-703E63C7CEE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569" b="100000" l="0" r="99057">
                        <a14:foregroundMark x1="12579" y1="24661" x2="5975" y2="41463"/>
                        <a14:foregroundMark x1="41509" y1="10569" x2="58491" y2="11653"/>
                        <a14:backgroundMark x1="13836" y1="21951" x2="13836" y2="21951"/>
                        <a14:backgroundMark x1="19497" y1="18428" x2="11321" y2="23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1793" y="556159"/>
            <a:ext cx="910880" cy="100945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0324D1F-F71B-344A-92E2-16BD01DDB470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2" name="Freeform: Shape 204">
              <a:extLst>
                <a:ext uri="{FF2B5EF4-FFF2-40B4-BE49-F238E27FC236}">
                  <a16:creationId xmlns="" xmlns:a16="http://schemas.microsoft.com/office/drawing/2014/main" id="{7ECBB2AC-06C5-E34B-8D71-5E3D0757188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4A3F2342-1DF9-2E46-BCA9-995481C62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D8A9F4EF-89FE-CC45-8771-A4022172A0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3F36C902-CCB9-E149-A05E-77652DEC2A70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6" name="Freeform: Shape 208">
              <a:extLst>
                <a:ext uri="{FF2B5EF4-FFF2-40B4-BE49-F238E27FC236}">
                  <a16:creationId xmlns="" xmlns:a16="http://schemas.microsoft.com/office/drawing/2014/main" id="{C6849A42-7A0A-6240-B8B9-B0486049EA24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7F32A01F-1928-C747-8AED-C9100D9151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C8E42F58-44E6-444C-AA16-BE83FF1D31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39116E46-9D2D-CD4D-B395-67206BD80939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0" name="Freeform: Shape 212">
              <a:extLst>
                <a:ext uri="{FF2B5EF4-FFF2-40B4-BE49-F238E27FC236}">
                  <a16:creationId xmlns="" xmlns:a16="http://schemas.microsoft.com/office/drawing/2014/main" id="{A7211228-B1F8-9E4D-A58B-71647825822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C5AF6FB3-9CA7-8748-9218-3A9AB2291A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9FC502A1-C168-5349-BFD2-E65E2DFB2E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3F96B22E-B0B2-C14B-9F81-03D6D727E777}"/>
              </a:ext>
            </a:extLst>
          </p:cNvPr>
          <p:cNvGrpSpPr>
            <a:grpSpLocks noChangeAspect="1"/>
          </p:cNvGrpSpPr>
          <p:nvPr/>
        </p:nvGrpSpPr>
        <p:grpSpPr>
          <a:xfrm rot="36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4" name="Freeform: Shape 216">
              <a:extLst>
                <a:ext uri="{FF2B5EF4-FFF2-40B4-BE49-F238E27FC236}">
                  <a16:creationId xmlns="" xmlns:a16="http://schemas.microsoft.com/office/drawing/2014/main" id="{411D52BA-2CF3-834C-9786-EF627D213EB0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="" xmlns:a16="http://schemas.microsoft.com/office/drawing/2014/main" id="{57C49343-67ED-0D44-B729-2CC7F4E551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="" xmlns:a16="http://schemas.microsoft.com/office/drawing/2014/main" id="{BAD819ED-F464-6743-80DB-562A3C22A0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6C8B6CF5-9136-1E4B-9B6B-F1236758D41F}"/>
              </a:ext>
            </a:extLst>
          </p:cNvPr>
          <p:cNvGrpSpPr>
            <a:grpSpLocks noChangeAspect="1"/>
          </p:cNvGrpSpPr>
          <p:nvPr/>
        </p:nvGrpSpPr>
        <p:grpSpPr>
          <a:xfrm>
            <a:off x="10549833" y="62348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8" name="Freeform: Shape 220">
              <a:extLst>
                <a:ext uri="{FF2B5EF4-FFF2-40B4-BE49-F238E27FC236}">
                  <a16:creationId xmlns="" xmlns:a16="http://schemas.microsoft.com/office/drawing/2014/main" id="{CC10245B-A6EA-AE4C-A94D-667CE4BC2A58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108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="" xmlns:a16="http://schemas.microsoft.com/office/drawing/2014/main" id="{8F6C38B8-BD4D-D84A-8AF9-7959120CA4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79EC09DB-F64A-5C42-8E3A-BA3A98E739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88A7BD2E-C6B9-C641-8484-6C5F00E5DB09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10549833" y="62348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72" name="Freeform: Shape 224">
              <a:extLst>
                <a:ext uri="{FF2B5EF4-FFF2-40B4-BE49-F238E27FC236}">
                  <a16:creationId xmlns="" xmlns:a16="http://schemas.microsoft.com/office/drawing/2014/main" id="{C150F934-F5DC-C84F-A212-D4C5A66A1AF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703104FF-205D-8946-A717-C56B619657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="" xmlns:a16="http://schemas.microsoft.com/office/drawing/2014/main" id="{D3E4C1EA-C846-2649-890E-0F39F935AA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5C2F57D-F045-7F4A-8AB1-DA80263712D8}"/>
              </a:ext>
            </a:extLst>
          </p:cNvPr>
          <p:cNvSpPr txBox="1"/>
          <p:nvPr/>
        </p:nvSpPr>
        <p:spPr>
          <a:xfrm>
            <a:off x="3986666" y="4612837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8640"/>
            <a:endParaRPr lang="en-US" sz="216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Tanjiro button">
            <a:extLst>
              <a:ext uri="{FF2B5EF4-FFF2-40B4-BE49-F238E27FC236}">
                <a16:creationId xmlns="" xmlns:a16="http://schemas.microsoft.com/office/drawing/2014/main" id="{D103A4E7-0C39-4D4A-B5E3-222B5B11D571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10" b="94350" l="1111" r="95000">
                        <a14:foregroundMark x1="38889" y1="7910" x2="10556" y2="40113"/>
                        <a14:foregroundMark x1="8165" y1="61017" x2="7778" y2="64407"/>
                        <a14:foregroundMark x1="8359" y1="59322" x2="8165" y2="61017"/>
                        <a14:foregroundMark x1="8488" y1="58192" x2="8359" y2="59322"/>
                        <a14:foregroundMark x1="8727" y1="56105" x2="8488" y2="58192"/>
                        <a14:foregroundMark x1="10556" y1="40113" x2="9500" y2="49344"/>
                        <a14:foregroundMark x1="7778" y1="64407" x2="10000" y2="75141"/>
                        <a14:foregroundMark x1="75000" y1="80791" x2="62778" y2="81921"/>
                        <a14:foregroundMark x1="51667" y1="93785" x2="30000" y2="93220"/>
                        <a14:foregroundMark x1="11913" y1="80778" x2="11111" y2="80226"/>
                        <a14:foregroundMark x1="17682" y1="84746" x2="15079" y2="82956"/>
                        <a14:foregroundMark x1="30000" y1="93220" x2="17682" y2="84746"/>
                        <a14:foregroundMark x1="4814" y1="61017" x2="4444" y2="59887"/>
                        <a14:foregroundMark x1="11111" y1="80226" x2="4814" y2="61017"/>
                        <a14:foregroundMark x1="4444" y1="58192" x2="4444" y2="55932"/>
                        <a14:foregroundMark x1="4444" y1="59322" x2="4444" y2="58192"/>
                        <a14:foregroundMark x1="4444" y1="59887" x2="4444" y2="59322"/>
                        <a14:foregroundMark x1="4615" y1="48931" x2="10556" y2="32203"/>
                        <a14:foregroundMark x1="10556" y1="32203" x2="25000" y2="15819"/>
                        <a14:foregroundMark x1="25000" y1="15819" x2="36111" y2="11299"/>
                        <a14:foregroundMark x1="43333" y1="8475" x2="65000" y2="11299"/>
                        <a14:foregroundMark x1="65000" y1="11299" x2="81667" y2="24294"/>
                        <a14:foregroundMark x1="81667" y1="24294" x2="85000" y2="32203"/>
                        <a14:foregroundMark x1="90000" y1="43503" x2="91111" y2="65537"/>
                        <a14:foregroundMark x1="91111" y1="65537" x2="81111" y2="84746"/>
                        <a14:foregroundMark x1="81111" y1="84746" x2="63333" y2="92655"/>
                        <a14:foregroundMark x1="92778" y1="63277" x2="90000" y2="81356"/>
                        <a14:foregroundMark x1="55000" y1="7910" x2="48889" y2="8475"/>
                        <a14:foregroundMark x1="11430" y1="81109" x2="7222" y2="77401"/>
                        <a14:foregroundMark x1="15556" y1="84746" x2="14205" y2="83555"/>
                        <a14:foregroundMark x1="23889" y1="92090" x2="15556" y2="84746"/>
                        <a14:foregroundMark x1="7222" y1="77401" x2="6111" y2="75706"/>
                        <a14:foregroundMark x1="12206" y1="84927" x2="17778" y2="87571"/>
                        <a14:foregroundMark x1="91111" y1="80226" x2="72778" y2="90960"/>
                        <a14:foregroundMark x1="72778" y1="90960" x2="53889" y2="93785"/>
                        <a14:foregroundMark x1="47778" y1="96045" x2="72222" y2="92090"/>
                        <a14:foregroundMark x1="95000" y1="68362" x2="92222" y2="76836"/>
                        <a14:foregroundMark x1="1756" y1="61017" x2="1667" y2="60452"/>
                        <a14:foregroundMark x1="3889" y1="74576" x2="1756" y2="61017"/>
                        <a14:foregroundMark x1="3288" y1="48819" x2="4444" y2="42938"/>
                        <a14:foregroundMark x1="1444" y1="58192" x2="1967" y2="55533"/>
                        <a14:foregroundMark x1="1222" y1="59322" x2="1444" y2="58192"/>
                        <a14:foregroundMark x1="1111" y1="59887" x2="1222" y2="59322"/>
                        <a14:foregroundMark x1="1667" y1="55932" x2="2778" y2="50282"/>
                        <a14:backgroundMark x1="556" y1="48588" x2="0" y2="55367"/>
                        <a14:backgroundMark x1="8333" y1="84746" x2="8333" y2="84746"/>
                        <a14:backgroundMark x1="7778" y1="83616" x2="10000" y2="86441"/>
                        <a14:backgroundMark x1="0" y1="58192" x2="0" y2="58192"/>
                        <a14:backgroundMark x1="0" y1="61017" x2="0" y2="61017"/>
                        <a14:backgroundMark x1="0" y1="59322" x2="0" y2="5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445" y="51115"/>
            <a:ext cx="1004290" cy="987552"/>
          </a:xfrm>
          <a:prstGeom prst="rect">
            <a:avLst/>
          </a:prstGeom>
        </p:spPr>
      </p:pic>
      <p:pic>
        <p:nvPicPr>
          <p:cNvPr id="10" name="Regoku button">
            <a:extLst>
              <a:ext uri="{FF2B5EF4-FFF2-40B4-BE49-F238E27FC236}">
                <a16:creationId xmlns="" xmlns:a16="http://schemas.microsoft.com/office/drawing/2014/main" id="{04F01E7B-3DBD-A74A-81C5-FDC8407CEA95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5349" l="2762" r="96133">
                        <a14:foregroundMark x1="34254" y1="19767" x2="19890" y2="31977"/>
                        <a14:foregroundMark x1="65193" y1="82558" x2="74586" y2="78488"/>
                        <a14:foregroundMark x1="92818" y1="56395" x2="87845" y2="78488"/>
                        <a14:foregroundMark x1="87845" y1="78488" x2="75138" y2="88372"/>
                        <a14:foregroundMark x1="44751" y1="2907" x2="27072" y2="14535"/>
                        <a14:foregroundMark x1="27072" y1="14535" x2="12707" y2="35465"/>
                        <a14:foregroundMark x1="12707" y1="35465" x2="8287" y2="56977"/>
                        <a14:foregroundMark x1="8287" y1="56977" x2="13260" y2="79651"/>
                        <a14:foregroundMark x1="4972" y1="59302" x2="4972" y2="50581"/>
                        <a14:foregroundMark x1="95028" y1="58140" x2="95028" y2="58140"/>
                        <a14:foregroundMark x1="50276" y1="94186" x2="50276" y2="94186"/>
                        <a14:foregroundMark x1="24862" y1="87791" x2="17680" y2="86047"/>
                        <a14:foregroundMark x1="55801" y1="95349" x2="29282" y2="88953"/>
                        <a14:foregroundMark x1="12707" y1="83140" x2="7182" y2="75000"/>
                        <a14:foregroundMark x1="27072" y1="91279" x2="43646" y2="92442"/>
                        <a14:foregroundMark x1="43646" y1="92442" x2="69061" y2="91860"/>
                        <a14:foregroundMark x1="69061" y1="91860" x2="76796" y2="87791"/>
                        <a14:foregroundMark x1="70718" y1="92442" x2="88398" y2="80814"/>
                        <a14:foregroundMark x1="88398" y1="80814" x2="88950" y2="79070"/>
                        <a14:foregroundMark x1="90055" y1="79070" x2="76796" y2="90698"/>
                        <a14:foregroundMark x1="88950" y1="81395" x2="82320" y2="87209"/>
                        <a14:foregroundMark x1="96685" y1="54070" x2="93923" y2="76163"/>
                        <a14:foregroundMark x1="93923" y1="76163" x2="92818" y2="78488"/>
                        <a14:foregroundMark x1="7182" y1="74419" x2="5525" y2="51744"/>
                        <a14:foregroundMark x1="5525" y1="51744" x2="6077" y2="51163"/>
                        <a14:foregroundMark x1="96133" y1="63953" x2="94475" y2="70930"/>
                        <a14:foregroundMark x1="96685" y1="63953" x2="95580" y2="71512"/>
                        <a14:backgroundMark x1="22652" y1="93023" x2="22652" y2="93023"/>
                        <a14:backgroundMark x1="20994" y1="92442" x2="24862" y2="94186"/>
                        <a14:backgroundMark x1="10497" y1="84884" x2="14917" y2="88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2932" y="98066"/>
            <a:ext cx="1039094" cy="987552"/>
          </a:xfrm>
          <a:prstGeom prst="rect">
            <a:avLst/>
          </a:prstGeom>
        </p:spPr>
      </p:pic>
      <p:pic>
        <p:nvPicPr>
          <p:cNvPr id="1026" name="Rengoku">
            <a:extLst>
              <a:ext uri="{FF2B5EF4-FFF2-40B4-BE49-F238E27FC236}">
                <a16:creationId xmlns="" xmlns:a16="http://schemas.microsoft.com/office/drawing/2014/main" id="{CEA1BEE3-B109-C540-96FF-B0C69C6A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5249" y="-219421"/>
            <a:ext cx="1599421" cy="19978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pplause Sound Effect.wav" descr="Applause Sound Effect.wav">
            <a:hlinkClick r:id="" action="ppaction://media"/>
            <a:extLst>
              <a:ext uri="{FF2B5EF4-FFF2-40B4-BE49-F238E27FC236}">
                <a16:creationId xmlns="" xmlns:a16="http://schemas.microsoft.com/office/drawing/2014/main" id="{47970A67-8AB4-0240-841C-0949346D9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09600" y="-2167891"/>
            <a:ext cx="975360" cy="975360"/>
          </a:xfrm>
          <a:prstGeom prst="rect">
            <a:avLst/>
          </a:prstGeom>
        </p:spPr>
      </p:pic>
      <p:pic>
        <p:nvPicPr>
          <p:cNvPr id="5" name="Kanao">
            <a:extLst>
              <a:ext uri="{FF2B5EF4-FFF2-40B4-BE49-F238E27FC236}">
                <a16:creationId xmlns="" xmlns:a16="http://schemas.microsoft.com/office/drawing/2014/main" id="{299D35DF-39DE-EF40-BCC6-A1AC8D966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7108" y="8704"/>
            <a:ext cx="1599421" cy="199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30" action="ppaction://hlinksldjump"/>
            <a:extLst>
              <a:ext uri="{FF2B5EF4-FFF2-40B4-BE49-F238E27FC236}">
                <a16:creationId xmlns="" xmlns:a16="http://schemas.microsoft.com/office/drawing/2014/main" id="{2EE55AF4-AD3A-4671-8088-3D852D1E45BB}"/>
              </a:ext>
            </a:extLst>
          </p:cNvPr>
          <p:cNvSpPr/>
          <p:nvPr/>
        </p:nvSpPr>
        <p:spPr>
          <a:xfrm>
            <a:off x="213725" y="2396966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5" name="Rectangle 74">
            <a:hlinkClick r:id="rId31" action="ppaction://hlinksldjump"/>
            <a:extLst>
              <a:ext uri="{FF2B5EF4-FFF2-40B4-BE49-F238E27FC236}">
                <a16:creationId xmlns="" xmlns:a16="http://schemas.microsoft.com/office/drawing/2014/main" id="{57EAE075-0845-44AA-937C-E4001A422E3F}"/>
              </a:ext>
            </a:extLst>
          </p:cNvPr>
          <p:cNvSpPr/>
          <p:nvPr/>
        </p:nvSpPr>
        <p:spPr>
          <a:xfrm>
            <a:off x="873618" y="239696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6" name="Rectangle 75">
            <a:hlinkClick r:id="rId32" action="ppaction://hlinksldjump"/>
            <a:extLst>
              <a:ext uri="{FF2B5EF4-FFF2-40B4-BE49-F238E27FC236}">
                <a16:creationId xmlns="" xmlns:a16="http://schemas.microsoft.com/office/drawing/2014/main" id="{B24AED0F-9652-4A6F-9CAD-8F0C0A7879F4}"/>
              </a:ext>
            </a:extLst>
          </p:cNvPr>
          <p:cNvSpPr/>
          <p:nvPr/>
        </p:nvSpPr>
        <p:spPr>
          <a:xfrm>
            <a:off x="831709" y="3217429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hlinkClick r:id="rId33" action="ppaction://hlinksldjump"/>
            <a:extLst>
              <a:ext uri="{FF2B5EF4-FFF2-40B4-BE49-F238E27FC236}">
                <a16:creationId xmlns="" xmlns:a16="http://schemas.microsoft.com/office/drawing/2014/main" id="{629AED2F-3FDA-4EE4-9466-B1FF70E982E7}"/>
              </a:ext>
            </a:extLst>
          </p:cNvPr>
          <p:cNvSpPr/>
          <p:nvPr/>
        </p:nvSpPr>
        <p:spPr>
          <a:xfrm>
            <a:off x="1527900" y="235226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8" name="Rectangle 77">
            <a:hlinkClick r:id="rId34" action="ppaction://hlinksldjump"/>
            <a:extLst>
              <a:ext uri="{FF2B5EF4-FFF2-40B4-BE49-F238E27FC236}">
                <a16:creationId xmlns="" xmlns:a16="http://schemas.microsoft.com/office/drawing/2014/main" id="{0E7854DA-905B-44E2-9704-E1DB418A4684}"/>
              </a:ext>
            </a:extLst>
          </p:cNvPr>
          <p:cNvSpPr/>
          <p:nvPr/>
        </p:nvSpPr>
        <p:spPr>
          <a:xfrm>
            <a:off x="171246" y="3185881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9" name="Rectangle 78">
            <a:hlinkClick r:id="rId35" action="ppaction://hlinksldjump"/>
            <a:extLst>
              <a:ext uri="{FF2B5EF4-FFF2-40B4-BE49-F238E27FC236}">
                <a16:creationId xmlns="" xmlns:a16="http://schemas.microsoft.com/office/drawing/2014/main" id="{3661C7F4-5FA4-426F-B233-3DA8D89E0F54}"/>
              </a:ext>
            </a:extLst>
          </p:cNvPr>
          <p:cNvSpPr/>
          <p:nvPr/>
        </p:nvSpPr>
        <p:spPr>
          <a:xfrm>
            <a:off x="1527990" y="3217429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0" name="Rectangle 79">
            <a:hlinkClick r:id="rId36" action="ppaction://hlinksldjump"/>
            <a:extLst>
              <a:ext uri="{FF2B5EF4-FFF2-40B4-BE49-F238E27FC236}">
                <a16:creationId xmlns="" xmlns:a16="http://schemas.microsoft.com/office/drawing/2014/main" id="{F89DB89A-DC9F-4D3F-94FD-D7A1D565B4F5}"/>
              </a:ext>
            </a:extLst>
          </p:cNvPr>
          <p:cNvSpPr/>
          <p:nvPr/>
        </p:nvSpPr>
        <p:spPr>
          <a:xfrm>
            <a:off x="686378" y="4006344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1" name="Rectangle 80">
            <a:hlinkClick r:id="rId37" action="ppaction://hlinksldjump"/>
            <a:extLst>
              <a:ext uri="{FF2B5EF4-FFF2-40B4-BE49-F238E27FC236}">
                <a16:creationId xmlns="" xmlns:a16="http://schemas.microsoft.com/office/drawing/2014/main" id="{C7DBE181-87AC-4DE1-91A9-80E19677D27D}"/>
              </a:ext>
            </a:extLst>
          </p:cNvPr>
          <p:cNvSpPr/>
          <p:nvPr/>
        </p:nvSpPr>
        <p:spPr>
          <a:xfrm>
            <a:off x="1383910" y="3951763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2" name="Action Button: Go Home 81">
            <a:hlinkClick r:id="rId38" action="ppaction://hlinksldjump" highlightClick="1"/>
            <a:extLst>
              <a:ext uri="{FF2B5EF4-FFF2-40B4-BE49-F238E27FC236}">
                <a16:creationId xmlns="" xmlns:a16="http://schemas.microsoft.com/office/drawing/2014/main" id="{FA47ED3E-2192-40F1-A367-BE8FCB172E08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3643"/>
      </p:ext>
    </p:extLst>
  </p:cSld>
  <p:clrMapOvr>
    <a:masterClrMapping/>
  </p:clrMapOvr>
  <p:transition spd="med" advClick="0">
    <p:fade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2.08333E-6 0.00023 C 0.00521 0.00069 0.01054 0.00185 0.01588 0.00278 C 0.0237 0.00393 0.03151 0.00347 0.03919 0.00555 C 0.03919 0.00578 0.0526 0.01273 0.05534 0.01412 L 0.06054 0.0169 C 0.0625 0.01875 0.06432 0.0206 0.06588 0.02268 C 0.06732 0.0243 0.06823 0.02685 0.06953 0.02824 C 0.07109 0.02986 0.07304 0.03032 0.075 0.03125 C 0.08971 0.04699 0.08138 0.0419 0.1 0.0456 C 0.10169 0.04653 0.10364 0.04699 0.10534 0.04861 C 0.10898 0.05185 0.11588 0.05995 0.11588 0.06018 C 0.12044 0.08125 0.1138 0.05578 0.12318 0.07407 C 0.125 0.07801 0.12669 0.09977 0.12669 0.1 C 0.12721 0.13032 0.12669 0.16111 0.12669 0.19166 L 0.12669 0.1919 " pathEditMode="relative" rAng="0" ptsTypes="AAAAAAAAAAAAAAAA">
                                      <p:cBhvr>
                                        <p:cTn id="16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7 0.1919 L 0.1267 0.19213 C 0.12631 0.20833 0.12605 0.2206 0.12552 0.2368 C 0.12539 0.2419 0.12526 0.24676 0.125 0.25139 C 0.12487 0.25486 0.12461 0.2588 0.12448 0.26273 C 0.12422 0.26829 0.12422 0.27407 0.12396 0.27986 C 0.12331 0.29444 0.12331 0.28241 0.12292 0.29977 C 0.12292 0.30255 0.12292 0.30532 0.12292 0.30833 L 0.12292 0.30903 " pathEditMode="relative" rAng="0" ptsTypes="AAAAAAAAA">
                                      <p:cBhvr>
                                        <p:cTn id="16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4 0.29815 L 0.12864 0.29838 C 0.12799 0.30648 0.12773 0.31528 0.12669 0.32361 C 0.12604 0.3294 0.12435 0.33495 0.12331 0.34074 L 0.11966 0.3581 L 0.11601 0.37523 L 0.11419 0.38356 C 0.11367 0.38935 0.11341 0.39537 0.1125 0.40092 C 0.11159 0.40671 0.1095 0.41227 0.10885 0.41805 C 0.10833 0.42384 0.10781 0.4294 0.10716 0.43518 C 0.10508 0.45185 0.10534 0.4412 0.10534 0.45254 L 0.10534 0.45278 " pathEditMode="relative" rAng="0" ptsTypes="AAAAAAAAAAAA">
                                      <p:cBhvr>
                                        <p:cTn id="17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34 0.4412 L 0.10534 0.44143 C 0.10325 0.50463 0.1026 0.49213 0.10534 0.56088 C 0.10573 0.56852 0.10625 0.57615 0.10716 0.58379 C 0.10742 0.58657 0.10898 0.59259 0.10898 0.59282 L 0.10898 0.59259 " pathEditMode="relative" rAng="0" ptsTypes="AAAAAA">
                                      <p:cBhvr>
                                        <p:cTn id="17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4 0.60115 L 0.11614 0.60139 C 0.11719 0.60949 0.11732 0.61852 0.11966 0.62662 C 0.12044 0.62963 0.12331 0.63032 0.125 0.63217 C 0.12617 0.63379 0.12747 0.63588 0.12851 0.63796 C 0.12982 0.64051 0.13034 0.64444 0.13216 0.64676 C 0.13346 0.64838 0.13581 0.64838 0.1375 0.64953 C 0.13867 0.65231 0.13945 0.65578 0.14101 0.6581 C 0.14726 0.66666 0.15429 0.67245 0.1625 0.675 C 0.16549 0.67615 0.16836 0.67754 0.17135 0.67778 C 0.17851 0.6787 0.18554 0.67778 0.19284 0.67778 L 0.19284 0.67801 " pathEditMode="relative" rAng="0" ptsTypes="AAAAAAAAAAAA">
                                      <p:cBhvr>
                                        <p:cTn id="1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48 0.67801 L 0.19648 0.67824 C 0.22617 0.68333 0.21614 0.68287 0.2625 0.67801 C 0.26445 0.67778 0.26614 0.67615 0.26784 0.67523 C 0.27148 0.66643 0.27864 0.65278 0.27864 0.64074 L 0.27864 0.6324 L 0.27864 0.63264 " pathEditMode="relative" rAng="0" ptsTypes="AAAAAAA">
                                      <p:cBhvr>
                                        <p:cTn id="18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64 0.61805 L 0.27864 0.61828 C 0.28034 0.61018 0.28216 0.60278 0.28385 0.5949 C 0.2845 0.59213 0.28554 0.58935 0.28554 0.58634 C 0.28607 0.56643 0.28554 0.54629 0.28554 0.52662 L 0.28554 0.52685 " pathEditMode="relative" rAng="0" ptsTypes="AAAAAA">
                                      <p:cBhvr>
                                        <p:cTn id="18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74 0.56899 L 0.30374 0.56899 C 0.30426 0.54704 0.30443 0.5251 0.30547 0.50315 C 0.30565 0.5001 0.30721 0.4976 0.30721 0.49454 C 0.30773 0.47565 0.30721 0.45649 0.30721 0.4376 L 0.30721 0.4376 " pathEditMode="fixed" ptsTypes="AAAAAA">
                                      <p:cBhvr>
                                        <p:cTn id="19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38102 L 0.29284 0.38125 C 0.29206 0.36713 0.29153 0.35162 0.28919 0.33796 C 0.28815 0.33217 0.28763 0.32592 0.28554 0.32083 L 0.28216 0.31227 C 0.27773 0.29143 0.28125 0.29953 0.27331 0.28657 L 0.27148 0.28379 L 0.27148 0.28403 " pathEditMode="relative" rAng="0" ptsTypes="AAAAAAAA">
                                      <p:cBhvr>
                                        <p:cTn id="19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97 0.32899 L 0.29297 0.32899 C 0.29228 0.31899 0.29176 0.29621 0.28759 0.28593 C 0.28638 0.28315 0.28499 0.28038 0.28395 0.27732 C 0.27943 0.2626 0.28568 0.27427 0.27874 0.26315 C 0.27804 0.26038 0.27735 0.25732 0.27683 0.25454 C 0.27527 0.2451 0.27405 0.23593 0.27336 0.22593 C 0.27318 0.22399 0.27336 0.22204 0.27336 0.22038 L 0.27336 0.22038 " pathEditMode="fixed" ptsTypes="AAAAAAAAA">
                                      <p:cBhvr>
                                        <p:cTn id="2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36 0.20899 L 0.27336 0.20899 C 0.27214 0.20038 0.27145 0.19149 0.26971 0.18315 C 0.26902 0.17982 0.26711 0.1776 0.26606 0.17454 C 0.2652 0.17177 0.2652 0.16871 0.26433 0.16593 C 0.26329 0.16288 0.26155 0.16065 0.26068 0.15732 C 0.25738 0.14565 0.25686 0.13815 0.25547 0.12593 C 0.256 0.10788 0.25582 0.08982 0.25721 0.07177 C 0.25756 0.06565 0.25756 0.05788 0.26068 0.05454 L 0.26606 0.04899 L 0.26606 0.04899 " pathEditMode="fixed" ptsTypes="AAAAAAAAAAA">
                                      <p:cBhvr>
                                        <p:cTn id="20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34 0.00671 L 0.25534 0.00694 C 0.25885 2.59259E-6 0.26237 -0.00695 0.26601 -0.01343 C 0.26771 -0.01644 0.26927 -0.01968 0.27135 -0.02199 C 0.27291 -0.02361 0.275 -0.02385 0.27669 -0.02477 C 0.28294 -0.03472 0.27864 -0.02963 0.29101 -0.03611 L 0.29635 -0.03889 C 0.33021 -0.0331 0.30013 -0.03935 0.31966 -0.03334 C 0.32409 -0.03195 0.33112 -0.03148 0.33554 -0.02778 C 0.33646 -0.02685 0.33685 -0.02593 0.3375 -0.02477 L 0.3375 -0.02454 " pathEditMode="relative" rAng="0" ptsTypes="AAAAAAAAAAA">
                                      <p:cBhvr>
                                        <p:cTn id="20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03611 L 0.35 -0.03588 C 0.35521 -0.03449 0.36094 -0.0338 0.36601 -0.03056 C 0.36992 -0.02801 0.37357 -0.02385 0.37669 -0.01922 C 0.37799 -0.01713 0.37877 -0.01482 0.38021 -0.01343 C 0.38372 -0.01088 0.39101 -0.00787 0.39101 -0.00764 C 0.40312 0.00532 0.39857 -0.00116 0.40521 0.00949 C 0.40976 0.03078 0.40364 0.0044 0.41054 0.02662 C 0.41146 0.02916 0.4125 0.03518 0.4125 0.03541 L 0.4125 0.03518 " pathEditMode="relative" rAng="0" ptsTypes="AAAAAAAAAA">
                                      <p:cBhvr>
                                        <p:cTn id="2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5 0.0412 L 0.41445 0.04143 C 0.41497 0.04953 0.4151 0.05833 0.41614 0.06666 C 0.41679 0.07245 0.41979 0.08379 0.41979 0.08403 C 0.41784 0.15139 0.41784 0.12754 0.41784 0.15532 L 0.41784 0.15555 " pathEditMode="relative" rAng="0" ptsTypes="AAAAAA">
                                      <p:cBhvr>
                                        <p:cTn id="2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64 0.14953 L 0.42864 0.14977 L 0.41614 0.20949 L 0.4125 0.22662 C 0.41198 0.2294 0.41185 0.23287 0.41081 0.23518 L 0.40716 0.24352 C 0.40586 0.24953 0.40456 0.25509 0.40364 0.26088 L 0.40195 0.27245 L 0.40195 0.27268 " pathEditMode="relative" rAng="0" ptsTypes="AAAAAAAAA">
                                      <p:cBhvr>
                                        <p:cTn id="2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95 0.26666 L 0.40195 0.2669 C 0.39948 0.27615 0.39674 0.28565 0.39466 0.29537 C 0.38138 0.35578 0.39114 0.32361 0.38216 0.35231 C 0.38034 0.36342 0.38008 0.36713 0.37669 0.37801 C 0.37643 0.3794 0.37552 0.38009 0.375 0.38102 L 0.375 0.38125 " pathEditMode="relative" rAng="0" ptsTypes="AAAAAAA">
                                      <p:cBhvr>
                                        <p:cTn id="2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21 0.37523 L 0.38021 0.37546 L 0.37708 0.43518 C 0.37656 0.44537 0.37669 0.45532 0.37552 0.46528 C 0.37383 0.47824 0.37396 0.47338 0.37396 0.48032 L 0.37396 0.48055 " pathEditMode="relative" rAng="0" ptsTypes="AAAAAA">
                                      <p:cBhvr>
                                        <p:cTn id="2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39 0.47778 L 0.37539 0.47801 C 0.375 0.48773 0.37461 0.49768 0.37396 0.50787 C 0.37357 0.51018 0.37252 0.5125 0.37226 0.51504 C 0.37148 0.52176 0.37122 0.52824 0.37083 0.53495 C 0.37122 0.54328 0.37148 0.55185 0.37226 0.55995 C 0.37252 0.56273 0.37357 0.56504 0.37396 0.56782 C 0.37461 0.57338 0.37383 0.58009 0.37539 0.58495 C 0.37617 0.5875 0.37864 0.58634 0.38021 0.58773 C 0.38333 0.59051 0.38685 0.59328 0.38958 0.59768 C 0.39101 0.6 0.39219 0.60324 0.39414 0.60509 C 0.41041 0.61944 0.39883 0.60254 0.40677 0.61528 L 0.40677 0.61551 " pathEditMode="relative" rAng="0" ptsTypes="AAAAAAAAAAAAA">
                                      <p:cBhvr>
                                        <p:cTn id="2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3 0.61782 L 0.40833 0.61805 C 0.40872 0.63102 0.40846 0.64444 0.40976 0.65787 C 0.41002 0.66065 0.41146 0.66296 0.41289 0.66504 C 0.41966 0.67453 0.42044 0.67407 0.42708 0.67778 C 0.43216 0.67639 0.44271 0.675 0.44726 0.6699 L 0.45208 0.66504 C 0.45729 0.65254 0.45221 0.66111 0.45976 0.65509 C 0.46146 0.65393 0.46289 0.65139 0.46458 0.65 C 0.47448 0.64305 0.47487 0.6449 0.48646 0.6449 L 0.48646 0.64514 " pathEditMode="relative" rAng="0" ptsTypes="AAAAAAAAAAA">
                                      <p:cBhvr>
                                        <p:cTn id="2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4 0.63773 L 0.49114 0.63796 C 0.49687 0.63703 0.50273 0.63773 0.50833 0.63518 C 0.51354 0.63287 0.51836 0.62384 0.52226 0.61782 C 0.52617 0.59861 0.522 0.62083 0.52539 0.58032 C 0.52565 0.57754 0.52591 0.57453 0.52708 0.57268 C 0.52969 0.56828 0.53333 0.5662 0.53646 0.56273 C 0.54153 0.55717 0.53919 0.55787 0.54271 0.55787 L 0.54271 0.5581 " pathEditMode="relative" rAng="0" ptsTypes="AAAAAAAAA">
                                      <p:cBhvr>
                                        <p:cTn id="24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14 0.55532 L 0.54414 0.55555 C 0.54791 0.55 0.55195 0.54583 0.55521 0.54004 C 0.55768 0.53588 0.56146 0.525 0.56146 0.52523 C 0.56081 0.51828 0.56133 0.51134 0.55976 0.50509 C 0.55898 0.50231 0.55677 0.50139 0.55521 0.5 C 0.55156 0.49722 0.54622 0.49676 0.54271 0.4949 C 0.54101 0.49444 0.53958 0.49328 0.53789 0.49282 C 0.53372 0.48796 0.53229 0.48796 0.53021 0.48009 C 0.52877 0.47523 0.52708 0.46504 0.52708 0.46528 C 0.52747 0.46111 0.52773 0.45671 0.52851 0.45278 C 0.52929 0.44745 0.53164 0.43773 0.53164 0.43796 L 0.53164 0.43773 " pathEditMode="relative" rAng="0" ptsTypes="AAAAAAAAAAAAA">
                                      <p:cBhvr>
                                        <p:cTn id="24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77 0.44282 L 0.53177 0.44305 C 0.53437 0.43657 0.53685 0.43078 0.53958 0.425 C 0.54101 0.42245 0.5431 0.4206 0.54427 0.41782 C 0.54518 0.41551 0.54492 0.4125 0.54583 0.40995 C 0.54648 0.4074 0.54791 0.40509 0.54896 0.40278 C 0.54948 0.4 0.55052 0.39768 0.55052 0.3949 C 0.55052 0.39004 0.55039 0.38472 0.54896 0.38009 C 0.54804 0.37754 0.54596 0.37615 0.54427 0.375 C 0.54062 0.37338 0.53698 0.37361 0.53333 0.37268 C 0.52565 0.3706 0.52695 0.37083 0.52083 0.36782 C 0.50742 0.35324 0.52304 0.37245 0.51458 0.35509 C 0.51341 0.35278 0.51146 0.35162 0.50989 0.35 C 0.50872 0.34421 0.50742 0.33889 0.50677 0.33287 C 0.50664 0.33102 0.50677 0.3294 0.50677 0.32778 L 0.50677 0.32801 " pathEditMode="relative" rAng="0" ptsTypes="AAAAAAAAAAAAAAAA">
                                      <p:cBhvr>
                                        <p:cTn id="2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0.31528 L 0.50664 0.31551 C 0.50351 0.30949 0.50091 0.30278 0.49726 0.29768 C 0.49596 0.29583 0.49414 0.29629 0.49271 0.2949 C 0.48945 0.29213 0.48646 0.28842 0.48333 0.28495 L 0.47851 0.28009 L 0.47396 0.275 C 0.47291 0.27268 0.47148 0.27037 0.47083 0.26782 C 0.4694 0.26273 0.46771 0.25278 0.46771 0.25301 C 0.475 0.23518 0.47083 0.2412 0.47851 0.23287 C 0.48164 0.21805 0.47773 0.23148 0.48476 0.2199 C 0.48607 0.21805 0.48646 0.21481 0.48789 0.21273 C 0.49075 0.20856 0.49414 0.20602 0.49726 0.20278 C 0.49896 0.20115 0.50013 0.19861 0.50208 0.19768 L 0.51146 0.19282 L 0.51146 0.19305 " pathEditMode="relative" rAng="0" ptsTypes="AAAAAAAAAAAAAAAA">
                                      <p:cBhvr>
                                        <p:cTn id="2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46 0.19282 L 0.51146 0.19305 C 0.51393 0.18657 0.51627 0.18078 0.51914 0.175 C 0.52044 0.17245 0.52252 0.1706 0.52383 0.16782 C 0.52487 0.16551 0.52461 0.1625 0.52539 0.15995 C 0.53138 0.14074 0.52617 0.16389 0.53008 0.1449 C 0.53177 0.07037 0.53164 0.09699 0.53164 0.06528 L 0.53164 0.06551 " pathEditMode="relative" rAng="0" ptsTypes="AAAAAAAA">
                                      <p:cBhvr>
                                        <p:cTn id="2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46 0.04768 L 0.53646 0.04791 L 0.55208 0.03009 C 0.55351 0.02824 0.55482 0.02615 0.55664 0.025 L 0.56146 0.02245 C 0.57331 0.00995 0.56966 0.01157 0.59583 0.0199 C 0.59948 0.02129 0.60247 0.02592 0.60521 0.03009 C 0.61028 0.03842 0.60768 0.0375 0.61146 0.0375 L 0.61146 0.03773 " pathEditMode="relative" rAng="0" ptsTypes="AAAAAAAAA">
                                      <p:cBhvr>
                                        <p:cTn id="26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14 0.03032 L 0.61614 0.03055 L 0.62851 0.03773 C 0.63008 0.03865 0.63164 0.03981 0.63333 0.04028 C 0.63685 0.04143 0.64062 0.0419 0.64414 0.04282 C 0.64583 0.04352 0.64739 0.04398 0.64896 0.04537 C 0.65208 0.04815 0.65833 0.05532 0.65833 0.05555 L 0.66289 0.07778 L 0.66458 0.08518 C 0.66393 0.09606 0.66406 0.10694 0.66289 0.11782 C 0.6625 0.12268 0.66081 0.12778 0.65976 0.13287 C 0.65846 0.13865 0.65729 0.14398 0.65664 0.15023 C 0.65664 0.15162 0.65664 0.1537 0.65664 0.15532 L 0.65664 0.15555 " pathEditMode="relative" rAng="0" ptsTypes="AAAAAAAAAAAAAA">
                                      <p:cBhvr>
                                        <p:cTn id="26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133 0.15278 L 0.66133 0.15301 C 0.65924 0.16111 0.65729 0.16944 0.65508 0.17778 C 0.65416 0.18102 0.65208 0.18379 0.65195 0.18773 C 0.65156 0.19352 0.65208 0.19977 0.65351 0.20532 C 0.65612 0.21528 0.66289 0.22106 0.66758 0.22778 C 0.66979 0.23078 0.67174 0.23449 0.67383 0.23773 C 0.67435 0.24028 0.67487 0.24282 0.67539 0.24537 C 0.67643 0.24953 0.67851 0.25324 0.67851 0.25787 C 0.67851 0.26528 0.67448 0.27268 0.67539 0.28032 C 0.67591 0.28449 0.68021 0.27037 0.68021 0.2706 L 0.68021 0.27037 " pathEditMode="relative" rAng="0" ptsTypes="AAAAAAAAAAAA">
                                      <p:cBhvr>
                                        <p:cTn id="26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89 0.27523 L 0.68489 0.27546 C 0.66028 0.32245 0.67148 0.30949 0.65677 0.32523 C 0.66107 0.33055 0.66523 0.33379 0.66771 0.34282 C 0.66875 0.34629 0.66875 0.35115 0.66927 0.35532 C 0.65781 0.37338 0.65833 0.36435 0.65833 0.37523 L 0.65833 0.37546 " pathEditMode="relative" rAng="0" ptsTypes="AAAAAAA">
                                      <p:cBhvr>
                                        <p:cTn id="27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3 0.37523 L 0.65833 0.37546 C 0.65456 0.38032 0.65065 0.38472 0.64726 0.39028 C 0.63685 0.40694 0.65208 0.38935 0.63958 0.40278 C 0.63229 0.42037 0.63646 0.41435 0.62851 0.42268 C 0.62278 0.43634 0.62851 0.42477 0.62083 0.43518 C 0.61627 0.4412 0.61601 0.44282 0.61302 0.45023 C 0.61354 0.45949 0.61341 0.46852 0.61458 0.47778 C 0.61497 0.48055 0.61627 0.4831 0.61771 0.48518 C 0.622 0.49259 0.62695 0.4919 0.63333 0.49282 C 0.63633 0.49305 0.63958 0.49282 0.64271 0.49282 L 0.64271 0.49305 " pathEditMode="relative" rAng="0" ptsTypes="AAAAAAAAAAAA">
                                      <p:cBhvr>
                                        <p:cTn id="27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3 0.48773 L 0.64583 0.48796 C 0.64739 0.49444 0.64896 0.50092 0.65052 0.50787 C 0.65156 0.5125 0.65364 0.52268 0.65364 0.52291 C 0.65312 0.52662 0.65312 0.53148 0.65208 0.53495 C 0.65052 0.54004 0.64531 0.54467 0.64271 0.54768 C 0.63424 0.56782 0.64531 0.54328 0.63489 0.55995 C 0.63346 0.56227 0.63281 0.56504 0.63177 0.56782 C 0.63125 0.5699 0.63086 0.57268 0.63021 0.575 C 0.62409 0.59444 0.62929 0.57129 0.62552 0.59004 C 0.62604 0.59768 0.62643 0.61898 0.63333 0.62268 L 0.63802 0.62523 L 0.65052 0.62268 L 0.65052 0.62291 " pathEditMode="relative" rAng="0" ptsTypes="AAAAAAAAAAAAAA">
                                      <p:cBhvr>
                                        <p:cTn id="2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64 0.61528 L 0.65364 0.61551 C 0.65456 0.62222 0.65508 0.63842 0.65989 0.6449 C 0.66263 0.64907 0.66927 0.65509 0.66927 0.65532 C 0.67656 0.67268 0.67239 0.66666 0.68021 0.675 C 0.6832 0.68981 0.67929 0.67639 0.68646 0.68773 C 0.69336 0.69884 0.68502 0.69282 0.69427 0.69768 C 0.69948 0.69676 0.71094 0.6956 0.71614 0.69004 L 0.72083 0.68495 C 0.72461 0.66643 0.7194 0.68935 0.72552 0.6699 C 0.7319 0.64953 0.72122 0.67662 0.73021 0.65509 C 0.73385 0.63727 0.72929 0.65972 0.73333 0.63773 C 0.73372 0.63495 0.73489 0.63009 0.73489 0.63032 L 0.73489 0.63009 " pathEditMode="relative" rAng="0" ptsTypes="AAAAAAAAAAAAAA">
                                      <p:cBhvr>
                                        <p:cTn id="28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46 0.63032 L 0.73646 0.63055 C 0.73685 0.61921 0.73659 0.60833 0.73789 0.59745 C 0.73815 0.59467 0.73997 0.59259 0.74101 0.59004 C 0.74258 0.5875 0.74375 0.58449 0.7457 0.5824 C 0.75377 0.57523 0.76562 0.57615 0.77383 0.575 C 0.77487 0.57245 0.77617 0.57037 0.77695 0.56759 C 0.77825 0.56273 0.78008 0.55254 0.78008 0.55278 C 0.7806 0.51157 0.78021 0.47083 0.78164 0.43009 C 0.78216 0.41551 0.78489 0.41759 0.78789 0.4074 C 0.78919 0.4037 0.79049 0.39398 0.79101 0.39004 C 0.79153 0.3875 0.79219 0.38495 0.79258 0.3824 C 0.79323 0.37916 0.79362 0.37592 0.79414 0.37245 C 0.79518 0.36759 0.79622 0.3625 0.79726 0.3574 C 0.79778 0.35509 0.79961 0.34768 0.79883 0.35 L 0.7957 0.35995 L 0.7957 0.36018 " pathEditMode="relative" rAng="0" ptsTypes="AAAAAAAAAAAAAAAAA">
                                      <p:cBhvr>
                                        <p:cTn id="28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000"/>
                            </p:stCondLst>
                            <p:childTnLst>
                              <p:par>
                                <p:cTn id="2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2" dur="94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00949 L 0.01081 0.00972 C 0.01602 0.01018 0.02136 0.01134 0.0267 0.01226 C 0.03451 0.01342 0.04232 0.01296 0.05 0.01504 C 0.05 0.01527 0.06342 0.02222 0.06615 0.02361 L 0.07136 0.02639 C 0.07331 0.02824 0.07513 0.03009 0.0767 0.03217 C 0.07813 0.03379 0.07904 0.03634 0.08034 0.03773 C 0.0819 0.03935 0.08386 0.03981 0.08581 0.04074 C 0.10052 0.05648 0.09219 0.05139 0.11081 0.05509 C 0.1125 0.05601 0.11446 0.05648 0.11615 0.0581 C 0.1198 0.06134 0.1267 0.06944 0.1267 0.06967 C 0.13125 0.09074 0.12461 0.06527 0.13399 0.08356 C 0.13581 0.0875 0.1375 0.10926 0.1375 0.10949 C 0.13802 0.14004 0.1375 0.1706 0.1375 0.20115 L 0.1375 0.20139 " pathEditMode="relative" rAng="0" ptsTypes="AAAAAAAAAAAAAAAA">
                                      <p:cBhvr>
                                        <p:cTn id="2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18935 L 0.14115 0.18958 C 0.13998 0.20601 0.1392 0.21851 0.1375 0.23495 C 0.13698 0.23981 0.13633 0.24467 0.13555 0.24953 C 0.13503 0.25301 0.13438 0.25694 0.13386 0.26088 C 0.13321 0.26643 0.13282 0.27222 0.13217 0.27801 C 0.13008 0.29259 0.13008 0.28055 0.12852 0.29814 C 0.12826 0.30092 0.12852 0.3037 0.12852 0.30671 L 0.12852 0.30694 " pathEditMode="relative" rAng="0" ptsTypes="AAAAAAAAA">
                                      <p:cBhvr>
                                        <p:cTn id="3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5 0.29814 L 0.12865 0.29838 C 0.128 0.30648 0.12774 0.31527 0.1267 0.32361 C 0.12605 0.32939 0.12435 0.33495 0.12331 0.34074 L 0.11967 0.3581 L 0.11602 0.37523 L 0.1142 0.38356 C 0.11368 0.38935 0.11342 0.39537 0.1125 0.40092 C 0.11159 0.40671 0.10951 0.41226 0.10886 0.41805 C 0.10834 0.42384 0.10782 0.42939 0.10717 0.43518 C 0.10508 0.45185 0.10534 0.4412 0.10534 0.45254 L 0.10534 0.45277 " pathEditMode="relative" rAng="0" ptsTypes="AAAAAAAAAAAA">
                                      <p:cBhvr>
                                        <p:cTn id="3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34 0.4412 L 0.10534 0.44143 C 0.10326 0.50463 0.10261 0.49213 0.10534 0.56088 C 0.10573 0.56851 0.10625 0.57615 0.10717 0.58379 C 0.10743 0.58657 0.10899 0.59259 0.10899 0.59282 L 0.10899 0.59259 " pathEditMode="relative" rAng="0" ptsTypes="AAAAAA">
                                      <p:cBhvr>
                                        <p:cTn id="3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5 0.60115 L 0.11615 0.60139 C 0.11719 0.60949 0.11732 0.61851 0.11967 0.62662 C 0.12045 0.62963 0.12331 0.63032 0.125 0.63217 C 0.12618 0.63379 0.12748 0.63588 0.12852 0.63796 C 0.12982 0.64051 0.13034 0.64444 0.13217 0.64676 C 0.13347 0.64838 0.13581 0.64838 0.1375 0.64953 C 0.13868 0.65231 0.13946 0.65578 0.14102 0.6581 C 0.14727 0.66666 0.1543 0.67245 0.1625 0.675 C 0.1655 0.67615 0.16836 0.67754 0.17136 0.67777 C 0.17852 0.6787 0.18555 0.67777 0.19284 0.67777 L 0.19284 0.67801 " pathEditMode="relative" rAng="0" ptsTypes="AAAAAAAAAAAA">
                                      <p:cBhvr>
                                        <p:cTn id="3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49 0.67801 L 0.19649 0.67824 C 0.22618 0.68333 0.21615 0.68287 0.2625 0.67801 C 0.26446 0.67777 0.26615 0.67615 0.26784 0.67523 C 0.27149 0.66643 0.27865 0.65277 0.27865 0.64074 L 0.27865 0.6324 L 0.27865 0.63264 " pathEditMode="relative" rAng="0" ptsTypes="AAAAAAA">
                                      <p:cBhvr>
                                        <p:cTn id="3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65 0.61805 L 0.27865 0.61828 C 0.28034 0.61018 0.28217 0.60277 0.28386 0.5949 C 0.28451 0.59213 0.28555 0.58935 0.28555 0.58634 C 0.28607 0.56643 0.28555 0.54629 0.28555 0.52662 L 0.28555 0.52685 " pathEditMode="relative" rAng="0" ptsTypes="AAAAAA">
                                      <p:cBhvr>
                                        <p:cTn id="3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56 0.57108 L 0.33656 0.57108 C 0.33708 0.54913 0.33725 0.52719 0.33829 0.50524 C 0.33847 0.50219 0.34003 0.49969 0.34003 0.49663 C 0.34055 0.47774 0.34003 0.45858 0.34003 0.43969 L 0.34003 0.43969 " pathEditMode="fixed" ptsTypes="AAAAAA">
                                      <p:cBhvr>
                                        <p:cTn id="3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38101 L 0.29284 0.38125 C 0.29206 0.36713 0.29154 0.35162 0.2892 0.33796 C 0.28815 0.33217 0.28763 0.32592 0.28555 0.32083 L 0.28217 0.31226 C 0.27774 0.29143 0.28125 0.29953 0.27331 0.28657 L 0.27149 0.28379 L 0.27149 0.28402 " pathEditMode="relative" rAng="0" ptsTypes="AAAAAAAA">
                                      <p:cBhvr>
                                        <p:cTn id="3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79 0.33108 L 0.32579 0.33108 C 0.3251 0.32108 0.32458 0.2983 0.32041 0.28802 C 0.3192 0.28524 0.31781 0.28247 0.31677 0.27941 C 0.31225 0.26469 0.3185 0.27636 0.31156 0.26524 C 0.31086 0.26247 0.31017 0.25941 0.30965 0.25663 C 0.30809 0.24719 0.30687 0.23802 0.30618 0.22802 C 0.306 0.22608 0.30618 0.22413 0.30618 0.22247 L 0.30618 0.22247 " pathEditMode="fixed" ptsTypes="AAAAAAAAA">
                                      <p:cBhvr>
                                        <p:cTn id="3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8 0.21108 L 0.30618 0.21108 C 0.30496 0.20247 0.30427 0.19358 0.30253 0.18524 C 0.30184 0.18191 0.29993 0.17969 0.29888 0.17663 C 0.29802 0.17386 0.29802 0.1708 0.29715 0.16802 C 0.29611 0.16497 0.29437 0.16274 0.2935 0.15941 C 0.2902 0.14774 0.28968 0.14024 0.28829 0.12802 C 0.28882 0.10997 0.28864 0.09191 0.29003 0.07386 C 0.29038 0.06774 0.29038 0.05997 0.2935 0.05663 L 0.29888 0.05108 L 0.29888 0.05108 " pathEditMode="fixed" ptsTypes="AAAAAAAAAAA">
                                      <p:cBhvr>
                                        <p:cTn id="3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34 0.00671 L 0.25534 0.00694 C 0.25886 3.7037E-6 0.26237 -0.00695 0.26602 -0.01343 C 0.26771 -0.01644 0.26927 -0.01968 0.27136 -0.02199 C 0.27292 -0.02361 0.275 -0.02385 0.2767 -0.02477 C 0.28295 -0.03473 0.27865 -0.02963 0.29102 -0.03611 L 0.29636 -0.03889 C 0.33021 -0.03311 0.30013 -0.03936 0.31967 -0.03334 C 0.32409 -0.03195 0.33112 -0.03149 0.33555 -0.02778 C 0.33646 -0.02686 0.33685 -0.02593 0.3375 -0.02477 L 0.3375 -0.02454 " pathEditMode="relative" rAng="0" ptsTypes="AAAAAAAAAAA">
                                      <p:cBhvr>
                                        <p:cTn id="3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03611 L 0.35 -0.03588 C 0.35521 -0.03449 0.36094 -0.0338 0.36602 -0.03056 C 0.36993 -0.02801 0.37357 -0.02385 0.3767 -0.01922 C 0.378 -0.01713 0.37878 -0.01482 0.38021 -0.01343 C 0.38373 -0.01088 0.39102 -0.00787 0.39102 -0.00764 C 0.40313 0.00532 0.39857 -0.00116 0.40521 0.00949 C 0.40977 0.03078 0.40365 0.00439 0.41055 0.02662 C 0.41146 0.02916 0.4125 0.03518 0.4125 0.03541 L 0.4125 0.03518 " pathEditMode="relative" rAng="0" ptsTypes="AAAAAAAAAA">
                                      <p:cBhvr>
                                        <p:cTn id="3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6 0.0412 L 0.41446 0.04143 C 0.41498 0.04953 0.41511 0.05833 0.41615 0.06666 C 0.4168 0.07245 0.4198 0.08379 0.4198 0.08402 C 0.41784 0.15139 0.41784 0.12754 0.41784 0.15532 L 0.41784 0.15555 " pathEditMode="relative" rAng="0" ptsTypes="AAAAAA">
                                      <p:cBhvr>
                                        <p:cTn id="3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65 0.14953 L 0.42865 0.14976 L 0.41615 0.20949 L 0.4125 0.22662 C 0.41198 0.22939 0.41185 0.23287 0.41081 0.23518 L 0.40717 0.24351 C 0.40586 0.24953 0.40456 0.25509 0.40365 0.26088 L 0.40196 0.27245 L 0.40196 0.27268 " pathEditMode="relative" rAng="0" ptsTypes="AAAAAAAAA">
                                      <p:cBhvr>
                                        <p:cTn id="3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96 0.26666 L 0.40196 0.26689 C 0.39948 0.27615 0.39675 0.28564 0.39467 0.29537 C 0.38138 0.35578 0.39115 0.32361 0.38217 0.35231 C 0.38034 0.36342 0.38008 0.36713 0.3767 0.37801 C 0.37644 0.37939 0.37552 0.38009 0.375 0.38101 L 0.375 0.38125 " pathEditMode="relative" rAng="0" ptsTypes="AAAAAAA">
                                      <p:cBhvr>
                                        <p:cTn id="3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21 0.37523 L 0.38021 0.37546 L 0.37709 0.43518 C 0.37657 0.44537 0.3767 0.45532 0.37552 0.46527 C 0.37383 0.47824 0.37396 0.47338 0.37396 0.48032 L 0.37396 0.48055 " pathEditMode="relative" rAng="0" ptsTypes="AAAAAA">
                                      <p:cBhvr>
                                        <p:cTn id="3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39 0.47777 L 0.37539 0.47801 C 0.375 0.48773 0.37461 0.49768 0.37396 0.50787 C 0.37357 0.51018 0.37253 0.5125 0.37227 0.51504 C 0.37149 0.52176 0.37123 0.52824 0.37084 0.53495 C 0.37123 0.54328 0.37149 0.55185 0.37227 0.55995 C 0.37253 0.56273 0.37357 0.56504 0.37396 0.56782 C 0.37461 0.57338 0.37383 0.58009 0.37539 0.58495 C 0.37618 0.5875 0.37865 0.58634 0.38021 0.58773 C 0.38334 0.59051 0.38685 0.59328 0.38959 0.59768 C 0.39102 0.6 0.39219 0.60324 0.39414 0.60509 C 0.41042 0.61944 0.39883 0.60254 0.40677 0.61527 L 0.40677 0.61551 " pathEditMode="relative" rAng="0" ptsTypes="AAAAAAAAAAAAA">
                                      <p:cBhvr>
                                        <p:cTn id="3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4 0.61782 L 0.40834 0.61805 C 0.40873 0.63101 0.40847 0.64444 0.40977 0.65787 C 0.41003 0.66064 0.41146 0.66296 0.41289 0.66504 C 0.41967 0.67453 0.42045 0.67407 0.42709 0.67777 C 0.43217 0.67639 0.44271 0.675 0.44727 0.6699 L 0.45209 0.66504 C 0.4573 0.65254 0.45222 0.66111 0.45977 0.65509 C 0.46146 0.65393 0.46289 0.65139 0.46459 0.65 C 0.47448 0.64305 0.47487 0.6449 0.48646 0.6449 L 0.48646 0.64514 " pathEditMode="relative" rAng="0" ptsTypes="AAAAAAAAAAA">
                                      <p:cBhvr>
                                        <p:cTn id="3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5 0.63773 L 0.49115 0.63796 C 0.49688 0.63703 0.50274 0.63773 0.50834 0.63518 C 0.51355 0.63287 0.51836 0.62384 0.52227 0.61782 C 0.52618 0.59861 0.52201 0.62083 0.52539 0.58032 C 0.52565 0.57754 0.52592 0.57453 0.52709 0.57268 C 0.52969 0.56828 0.53334 0.5662 0.53646 0.56273 C 0.54154 0.55717 0.5392 0.55787 0.54271 0.55787 L 0.54271 0.5581 " pathEditMode="relative" rAng="0" ptsTypes="AAAAAAAAA">
                                      <p:cBhvr>
                                        <p:cTn id="3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14 0.55532 L 0.54414 0.55555 C 0.54792 0.55 0.55196 0.54583 0.55521 0.54004 C 0.55769 0.53588 0.56146 0.525 0.56146 0.52523 C 0.56081 0.51828 0.56133 0.51134 0.55977 0.50509 C 0.55899 0.50231 0.55677 0.50139 0.55521 0.5 C 0.55157 0.49722 0.54623 0.49676 0.54271 0.4949 C 0.54102 0.49444 0.53959 0.49328 0.53789 0.49282 C 0.53373 0.48796 0.5323 0.48796 0.53021 0.48009 C 0.52878 0.47523 0.52709 0.46504 0.52709 0.46527 C 0.52748 0.46111 0.52774 0.45671 0.52852 0.45277 C 0.5293 0.44745 0.53164 0.43773 0.53164 0.43796 L 0.53164 0.43773 " pathEditMode="relative" rAng="0" ptsTypes="AAAAAAAAAAAAA">
                                      <p:cBhvr>
                                        <p:cTn id="3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77 0.44282 L 0.53177 0.44305 C 0.53438 0.43657 0.53685 0.43078 0.53959 0.425 C 0.54102 0.42245 0.5431 0.4206 0.54427 0.41782 C 0.54519 0.41551 0.54493 0.4125 0.54584 0.40995 C 0.54649 0.4074 0.54792 0.40509 0.54896 0.40277 C 0.54948 0.4 0.55052 0.39768 0.55052 0.3949 C 0.55052 0.39004 0.55039 0.38472 0.54896 0.38009 C 0.54805 0.37754 0.54597 0.37615 0.54427 0.375 C 0.54063 0.37338 0.53698 0.37361 0.53334 0.37268 C 0.52565 0.3706 0.52696 0.37083 0.52084 0.36782 C 0.50743 0.35324 0.52305 0.37245 0.51459 0.35509 C 0.51342 0.35277 0.51146 0.35162 0.5099 0.35 C 0.50873 0.34421 0.50743 0.33889 0.50677 0.33287 C 0.50664 0.33101 0.50677 0.32939 0.50677 0.32777 L 0.50677 0.32801 " pathEditMode="relative" rAng="0" ptsTypes="AAAAAAAAAAAAAAAA">
                                      <p:cBhvr>
                                        <p:cTn id="3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0.31527 L 0.50664 0.31551 C 0.50352 0.30949 0.50092 0.30277 0.49727 0.29768 C 0.49597 0.29583 0.49414 0.29629 0.49271 0.2949 C 0.48946 0.29213 0.48646 0.28842 0.48334 0.28495 L 0.47852 0.28009 L 0.47396 0.275 C 0.47292 0.27268 0.47149 0.27037 0.47084 0.26782 C 0.4694 0.26273 0.46771 0.25277 0.46771 0.25301 C 0.475 0.23518 0.47084 0.2412 0.47852 0.23287 C 0.48164 0.21805 0.47774 0.23148 0.48477 0.2199 C 0.48607 0.21805 0.48646 0.21481 0.48789 0.21273 C 0.49076 0.20856 0.49414 0.20601 0.49727 0.20277 C 0.49896 0.20115 0.50013 0.19861 0.50209 0.19768 L 0.51146 0.19282 L 0.51146 0.19305 " pathEditMode="relative" rAng="0" ptsTypes="AAAAAAAAAAAAAAAA">
                                      <p:cBhvr>
                                        <p:cTn id="3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46 0.19282 L 0.51146 0.19305 C 0.51394 0.18657 0.51628 0.18078 0.51914 0.175 C 0.52045 0.17245 0.52253 0.1706 0.52383 0.16782 C 0.52487 0.16551 0.52461 0.1625 0.52539 0.15995 C 0.53138 0.14074 0.52618 0.16389 0.53008 0.1449 C 0.53177 0.07037 0.53164 0.09699 0.53164 0.06527 L 0.53164 0.06551 " pathEditMode="relative" rAng="0" ptsTypes="AAAAAAAA">
                                      <p:cBhvr>
                                        <p:cTn id="3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46 0.04768 L 0.53646 0.04791 L 0.55209 0.03009 C 0.55352 0.02824 0.55482 0.02615 0.55664 0.025 L 0.56146 0.02245 C 0.57331 0.00995 0.56967 0.01157 0.59584 0.0199 C 0.59948 0.02129 0.60248 0.02592 0.60521 0.03009 C 0.61029 0.03842 0.60769 0.0375 0.61146 0.0375 L 0.61146 0.03773 " pathEditMode="relative" rAng="0" ptsTypes="AAAAAAAAA">
                                      <p:cBhvr>
                                        <p:cTn id="3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15 0.03032 L 0.61615 0.03055 L 0.62852 0.03773 C 0.63008 0.03865 0.63164 0.03981 0.63334 0.04027 C 0.63685 0.04143 0.64063 0.04189 0.64414 0.04282 C 0.64584 0.04351 0.6474 0.04398 0.64896 0.04537 C 0.65209 0.04814 0.65834 0.05532 0.65834 0.05555 L 0.66289 0.07777 L 0.66459 0.08518 C 0.66394 0.09606 0.66407 0.10694 0.66289 0.11782 C 0.6625 0.12268 0.66081 0.12777 0.65977 0.13287 C 0.65847 0.13865 0.6573 0.14398 0.65664 0.15023 C 0.65664 0.15162 0.65664 0.1537 0.65664 0.15532 L 0.65664 0.15555 " pathEditMode="relative" rAng="0" ptsTypes="AAAAAAAAAAAAAA">
                                      <p:cBhvr>
                                        <p:cTn id="3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133 0.15277 L 0.66133 0.15301 C 0.65925 0.16111 0.6573 0.16944 0.65508 0.17777 C 0.65417 0.18101 0.65209 0.18379 0.65196 0.18773 C 0.65157 0.19351 0.65209 0.19976 0.65352 0.20532 C 0.65612 0.21527 0.66289 0.22106 0.66758 0.22777 C 0.6698 0.23078 0.67175 0.23449 0.67383 0.23773 C 0.67435 0.24027 0.67487 0.24282 0.67539 0.24537 C 0.67644 0.24953 0.67852 0.25324 0.67852 0.25787 C 0.67852 0.26527 0.67448 0.27268 0.67539 0.28032 C 0.67592 0.28449 0.68021 0.27037 0.68021 0.2706 L 0.68021 0.27037 " pathEditMode="relative" rAng="0" ptsTypes="AAAAAAAAAAAA">
                                      <p:cBhvr>
                                        <p:cTn id="4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9 0.27523 L 0.6849 0.27546 C 0.66029 0.32245 0.67149 0.30949 0.65677 0.32523 C 0.66107 0.33055 0.66524 0.33379 0.66771 0.34282 C 0.66875 0.34629 0.66875 0.35115 0.66927 0.35532 C 0.65782 0.37338 0.65834 0.36435 0.65834 0.37523 L 0.65834 0.37546 " pathEditMode="relative" rAng="0" ptsTypes="AAAAAAA">
                                      <p:cBhvr>
                                        <p:cTn id="4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4 0.37523 L 0.65834 0.37546 C 0.65456 0.38032 0.65065 0.38472 0.64727 0.39027 C 0.63685 0.40694 0.65209 0.38935 0.63959 0.40277 C 0.6323 0.42037 0.63646 0.41435 0.62852 0.42268 C 0.62279 0.43634 0.62852 0.42476 0.62084 0.43518 C 0.61628 0.4412 0.61602 0.44282 0.61302 0.45023 C 0.61355 0.45949 0.61342 0.46851 0.61459 0.47777 C 0.61498 0.48055 0.61628 0.4831 0.61771 0.48518 C 0.62201 0.49259 0.62696 0.49189 0.63334 0.49282 C 0.63633 0.49305 0.63959 0.49282 0.64271 0.49282 L 0.64271 0.49305 " pathEditMode="relative" rAng="0" ptsTypes="AAAAAAAAAAAA">
                                      <p:cBhvr>
                                        <p:cTn id="4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4 0.48773 L 0.64584 0.48796 C 0.6474 0.49444 0.64896 0.50092 0.65052 0.50787 C 0.65157 0.5125 0.65365 0.52268 0.65365 0.52291 C 0.65313 0.52662 0.65313 0.53148 0.65209 0.53495 C 0.65052 0.54004 0.64532 0.54467 0.64271 0.54768 C 0.63425 0.56782 0.64532 0.54328 0.6349 0.55995 C 0.63347 0.56226 0.63282 0.56504 0.63177 0.56782 C 0.63125 0.5699 0.63086 0.57268 0.63021 0.575 C 0.62409 0.59444 0.6293 0.57129 0.62552 0.59004 C 0.62605 0.59768 0.62644 0.61898 0.63334 0.62268 L 0.63802 0.62523 L 0.65052 0.62268 L 0.65052 0.62291 " pathEditMode="relative" rAng="0" ptsTypes="AAAAAAAAAAAAAA">
                                      <p:cBhvr>
                                        <p:cTn id="4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65 0.61527 L 0.65365 0.61551 C 0.65456 0.62222 0.65508 0.63842 0.6599 0.6449 C 0.66263 0.64907 0.66927 0.65509 0.66927 0.65532 C 0.67657 0.67268 0.6724 0.66666 0.68021 0.675 C 0.68321 0.68981 0.6793 0.67639 0.68646 0.68773 C 0.69336 0.69884 0.68503 0.69282 0.69427 0.69768 C 0.69948 0.69676 0.71094 0.6956 0.71615 0.69004 L 0.72084 0.68495 C 0.72461 0.66643 0.7194 0.68935 0.72552 0.6699 C 0.7319 0.64953 0.72123 0.67662 0.73021 0.65509 C 0.73386 0.63726 0.7293 0.65972 0.73334 0.63773 C 0.73373 0.63495 0.7349 0.63009 0.7349 0.63032 L 0.7349 0.63009 " pathEditMode="relative" rAng="0" ptsTypes="AAAAAAAAAAAAAA">
                                      <p:cBhvr>
                                        <p:cTn id="4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46 0.63032 L 0.73646 0.63055 C 0.73685 0.61921 0.73659 0.60833 0.73789 0.59745 C 0.73815 0.59467 0.73998 0.59259 0.74102 0.59004 C 0.74258 0.5875 0.74375 0.58449 0.74571 0.5824 C 0.75378 0.57523 0.76563 0.57615 0.77383 0.575 C 0.77487 0.57245 0.77618 0.57037 0.77696 0.56759 C 0.77826 0.56273 0.78008 0.55254 0.78008 0.55277 C 0.7806 0.51157 0.78021 0.47083 0.78164 0.43009 C 0.78217 0.41551 0.7849 0.41759 0.78789 0.4074 C 0.7892 0.4037 0.7905 0.39398 0.79102 0.39004 C 0.79154 0.3875 0.79219 0.38495 0.79258 0.3824 C 0.79323 0.37916 0.79362 0.37592 0.79414 0.37245 C 0.79519 0.36759 0.79623 0.3625 0.79727 0.3574 C 0.79779 0.35509 0.79961 0.34768 0.79883 0.35 L 0.79571 0.35995 L 0.79571 0.36018 " pathEditMode="relative" rAng="0" ptsTypes="AAAAAAAAAAAAAAAAA">
                                      <p:cBhvr>
                                        <p:cTn id="4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2" grpId="0"/>
      <p:bldP spid="75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=""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=""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=""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=""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=""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=""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=""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=""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976791" y="3174369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Mary: Ben, __________Nam.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Ben:   __________, Nam.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7D1C608-FB9F-46C1-9C1A-1CAB367362E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351" y="682660"/>
            <a:ext cx="4270206" cy="2168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177972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=""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=""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=""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Hello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=""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=""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=""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=""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=""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Bill, __________Minh.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Bill: __________, Minh.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520907-6B29-4D89-B4FC-C796C57FA55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990" y="431870"/>
            <a:ext cx="5039994" cy="2417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9753048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=""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03758" y="6050111"/>
            <a:ext cx="1899992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=""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666466" y="59953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=""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387109" y="5935077"/>
            <a:ext cx="456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morning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=""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=""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306306"/>
            <a:ext cx="452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 smtClean="0"/>
              <a:t>Bye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=""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=""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536653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=""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010" y="599776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791" y="536779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Lucy, __________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Lucy: __________,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11E2EB-DAA6-4972-9ADF-65370808C2A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824" y="572698"/>
            <a:ext cx="3973875" cy="2342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1556790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=""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=""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=""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Listen and tick.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=""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Look, complete and read.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Let’s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sing.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Fun 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1818192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=""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=""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=""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=""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=""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=""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=""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=""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Bill, __________Nam.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Bill: __________, Nam.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31CE551-36C2-445C-8807-DD477C73BCA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977" y="775078"/>
            <a:ext cx="4195658" cy="2144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998707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=""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=""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=""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464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morning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=""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=""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=""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=""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=""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Linh: Ben, __________Mr Long.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Ben: __________,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C6F23C-3B87-4AE6-A680-7A74D3DE485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733" y="706623"/>
            <a:ext cx="4298109" cy="221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96064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=""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=""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=""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=""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=""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=""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=""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=""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Ben, __________Linh.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Ben: __________, Linh.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1D26B25-FA3B-4DA6-A7D0-42546F535D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719" y="526473"/>
            <a:ext cx="5211410" cy="2455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013340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=""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421920" y="6050111"/>
            <a:ext cx="1659244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=""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=""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Hello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=""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=""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452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=""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=""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=""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Nam: Minh, __________Lucy.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Minh: __________, Lucy.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DD5E63C-99E7-4299-93D3-6C01FE9D57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642" y="406085"/>
            <a:ext cx="5359341" cy="2628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90271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=""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03758" y="6050111"/>
            <a:ext cx="1899992" cy="627650"/>
          </a:xfrm>
          <a:prstGeom prst="homePlate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=""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666466" y="59953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=""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227859" y="5935076"/>
            <a:ext cx="531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morning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=""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227859" y="4706412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Bye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=""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227859" y="5288745"/>
            <a:ext cx="4970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</a:t>
            </a:r>
            <a:r>
              <a:rPr lang="es-ES_tradnl" sz="3600" b="1" dirty="0" err="1"/>
              <a:t>bye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=""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=""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536653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=""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010" y="599776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=""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791" y="536779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Lucy, __________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Lucy: __________,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81BA258-A991-4411-AC39-330B78A6308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492" y="244699"/>
            <a:ext cx="5250853" cy="2707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244461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B1827D9-EC3F-4124-8552-6683E48D29DF}"/>
              </a:ext>
            </a:extLst>
          </p:cNvPr>
          <p:cNvGrpSpPr/>
          <p:nvPr/>
        </p:nvGrpSpPr>
        <p:grpSpPr>
          <a:xfrm>
            <a:off x="3815920" y="375302"/>
            <a:ext cx="4547853" cy="802888"/>
            <a:chOff x="5477069" y="1553404"/>
            <a:chExt cx="4547853" cy="802888"/>
          </a:xfrm>
        </p:grpSpPr>
        <p:sp>
          <p:nvSpPr>
            <p:cNvPr id="3" name="Freeform: Shape 2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C5FF9289-8021-4951-B58B-68D22F12615B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Warm-up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294052E6-410B-4415-8256-0E8DEE5CACA5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DA5420F-7670-41FB-9FC9-7C245E35F94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310" y="4193956"/>
            <a:ext cx="3397664" cy="177015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A60C0FF0-E80F-45CC-8B15-5E1CA608F5EB}"/>
              </a:ext>
            </a:extLst>
          </p:cNvPr>
          <p:cNvSpPr/>
          <p:nvPr/>
        </p:nvSpPr>
        <p:spPr>
          <a:xfrm>
            <a:off x="8008185" y="4783016"/>
            <a:ext cx="661030" cy="44840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31398C54-8F17-41B7-B677-4D1C63412471}"/>
              </a:ext>
            </a:extLst>
          </p:cNvPr>
          <p:cNvSpPr/>
          <p:nvPr/>
        </p:nvSpPr>
        <p:spPr>
          <a:xfrm rot="18429402">
            <a:off x="8940168" y="5858866"/>
            <a:ext cx="661030" cy="4484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  <a:endParaRPr lang="en-US" dirty="0"/>
          </a:p>
        </p:txBody>
      </p:sp>
      <p:sp>
        <p:nvSpPr>
          <p:cNvPr id="22" name="Oval 0">
            <a:extLst>
              <a:ext uri="{FF2B5EF4-FFF2-40B4-BE49-F238E27FC236}">
                <a16:creationId xmlns="" xmlns:a16="http://schemas.microsoft.com/office/drawing/2014/main" id="{8FE98BFE-B066-4647-9481-88F05B6E1F61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23" name="Oval 1">
            <a:extLst>
              <a:ext uri="{FF2B5EF4-FFF2-40B4-BE49-F238E27FC236}">
                <a16:creationId xmlns="" xmlns:a16="http://schemas.microsoft.com/office/drawing/2014/main" id="{2039CF1C-A716-47D4-8948-5256A7518AB9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24" name="Oval 2">
            <a:extLst>
              <a:ext uri="{FF2B5EF4-FFF2-40B4-BE49-F238E27FC236}">
                <a16:creationId xmlns="" xmlns:a16="http://schemas.microsoft.com/office/drawing/2014/main" id="{2ACF1C95-B7D3-4D28-9DEB-D2F6AEF4764C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25" name="Oval 3">
            <a:extLst>
              <a:ext uri="{FF2B5EF4-FFF2-40B4-BE49-F238E27FC236}">
                <a16:creationId xmlns="" xmlns:a16="http://schemas.microsoft.com/office/drawing/2014/main" id="{C40751FE-E601-4D0A-851B-97D238B615AE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26" name="Oval 4">
            <a:extLst>
              <a:ext uri="{FF2B5EF4-FFF2-40B4-BE49-F238E27FC236}">
                <a16:creationId xmlns="" xmlns:a16="http://schemas.microsoft.com/office/drawing/2014/main" id="{428FC06B-7A1C-4268-A103-B09F32890E0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27" name="Oval 5">
            <a:extLst>
              <a:ext uri="{FF2B5EF4-FFF2-40B4-BE49-F238E27FC236}">
                <a16:creationId xmlns="" xmlns:a16="http://schemas.microsoft.com/office/drawing/2014/main" id="{4B8566F5-338E-4E30-A8FB-97EA5C9B334A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28" name="Oval 6">
            <a:extLst>
              <a:ext uri="{FF2B5EF4-FFF2-40B4-BE49-F238E27FC236}">
                <a16:creationId xmlns="" xmlns:a16="http://schemas.microsoft.com/office/drawing/2014/main" id="{15CA45A6-4F6D-4CA6-935F-BFC177E8ECE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29" name="Oval 7">
            <a:extLst>
              <a:ext uri="{FF2B5EF4-FFF2-40B4-BE49-F238E27FC236}">
                <a16:creationId xmlns="" xmlns:a16="http://schemas.microsoft.com/office/drawing/2014/main" id="{0AC1FBFE-7DAE-4574-9F2A-14288B279D2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30" name="Oval 8">
            <a:extLst>
              <a:ext uri="{FF2B5EF4-FFF2-40B4-BE49-F238E27FC236}">
                <a16:creationId xmlns="" xmlns:a16="http://schemas.microsoft.com/office/drawing/2014/main" id="{C370AF1E-562F-4D88-A047-1FF0F11355F7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31" name="Oval 9">
            <a:extLst>
              <a:ext uri="{FF2B5EF4-FFF2-40B4-BE49-F238E27FC236}">
                <a16:creationId xmlns="" xmlns:a16="http://schemas.microsoft.com/office/drawing/2014/main" id="{ABFD938C-D015-4DC3-956F-731CA912F9C9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32" name="Oval 0">
            <a:extLst>
              <a:ext uri="{FF2B5EF4-FFF2-40B4-BE49-F238E27FC236}">
                <a16:creationId xmlns="" xmlns:a16="http://schemas.microsoft.com/office/drawing/2014/main" id="{E075233E-A871-47A3-8D6E-870C7793C4E1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33" name="Oval 1">
            <a:extLst>
              <a:ext uri="{FF2B5EF4-FFF2-40B4-BE49-F238E27FC236}">
                <a16:creationId xmlns="" xmlns:a16="http://schemas.microsoft.com/office/drawing/2014/main" id="{568CF3C4-17F6-4F0E-BB62-2C212CA5C9C1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34" name="Oval 2">
            <a:extLst>
              <a:ext uri="{FF2B5EF4-FFF2-40B4-BE49-F238E27FC236}">
                <a16:creationId xmlns="" xmlns:a16="http://schemas.microsoft.com/office/drawing/2014/main" id="{BB8A14EA-A0AE-4283-BA56-E946FBC78489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35" name="Oval 3">
            <a:extLst>
              <a:ext uri="{FF2B5EF4-FFF2-40B4-BE49-F238E27FC236}">
                <a16:creationId xmlns="" xmlns:a16="http://schemas.microsoft.com/office/drawing/2014/main" id="{BC75F38C-DBB5-4178-A856-19D7D49D3277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36" name="Oval 4">
            <a:extLst>
              <a:ext uri="{FF2B5EF4-FFF2-40B4-BE49-F238E27FC236}">
                <a16:creationId xmlns="" xmlns:a16="http://schemas.microsoft.com/office/drawing/2014/main" id="{EB0E744B-96F7-4214-B06E-B2E9C6A628F8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37" name="Oval 5">
            <a:extLst>
              <a:ext uri="{FF2B5EF4-FFF2-40B4-BE49-F238E27FC236}">
                <a16:creationId xmlns="" xmlns:a16="http://schemas.microsoft.com/office/drawing/2014/main" id="{D4517AEB-38AD-4AF8-B4C3-C9AA6A994DB8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38" name="Oval 6">
            <a:extLst>
              <a:ext uri="{FF2B5EF4-FFF2-40B4-BE49-F238E27FC236}">
                <a16:creationId xmlns="" xmlns:a16="http://schemas.microsoft.com/office/drawing/2014/main" id="{08A0303F-93E1-4F72-8679-16EAC7677DB9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39" name="Oval 7">
            <a:extLst>
              <a:ext uri="{FF2B5EF4-FFF2-40B4-BE49-F238E27FC236}">
                <a16:creationId xmlns="" xmlns:a16="http://schemas.microsoft.com/office/drawing/2014/main" id="{BC1292AB-C71C-4783-AC14-BE82651D70E2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40" name="Oval 8">
            <a:extLst>
              <a:ext uri="{FF2B5EF4-FFF2-40B4-BE49-F238E27FC236}">
                <a16:creationId xmlns="" xmlns:a16="http://schemas.microsoft.com/office/drawing/2014/main" id="{DCA8B29D-1EC4-487A-95EC-734C1C8E1142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41" name="Oval 9">
            <a:extLst>
              <a:ext uri="{FF2B5EF4-FFF2-40B4-BE49-F238E27FC236}">
                <a16:creationId xmlns="" xmlns:a16="http://schemas.microsoft.com/office/drawing/2014/main" id="{0DC6F1C5-6879-4671-B26D-B79368642D37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42" name="Oval 0">
            <a:extLst>
              <a:ext uri="{FF2B5EF4-FFF2-40B4-BE49-F238E27FC236}">
                <a16:creationId xmlns="" xmlns:a16="http://schemas.microsoft.com/office/drawing/2014/main" id="{198B11D1-B6F7-448E-8805-75935116C9C7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43" name="Oval 1">
            <a:extLst>
              <a:ext uri="{FF2B5EF4-FFF2-40B4-BE49-F238E27FC236}">
                <a16:creationId xmlns="" xmlns:a16="http://schemas.microsoft.com/office/drawing/2014/main" id="{3AE0A92D-530E-4317-81B9-949858DA316A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44" name="Oval 2">
            <a:extLst>
              <a:ext uri="{FF2B5EF4-FFF2-40B4-BE49-F238E27FC236}">
                <a16:creationId xmlns="" xmlns:a16="http://schemas.microsoft.com/office/drawing/2014/main" id="{07AA5D58-BCA9-4D41-8E38-5198B784A914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45" name="Oval 3">
            <a:extLst>
              <a:ext uri="{FF2B5EF4-FFF2-40B4-BE49-F238E27FC236}">
                <a16:creationId xmlns="" xmlns:a16="http://schemas.microsoft.com/office/drawing/2014/main" id="{4FB86777-372F-4DCB-9D40-BC7D5F0358F3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46" name="Oval 4">
            <a:extLst>
              <a:ext uri="{FF2B5EF4-FFF2-40B4-BE49-F238E27FC236}">
                <a16:creationId xmlns="" xmlns:a16="http://schemas.microsoft.com/office/drawing/2014/main" id="{89A7B352-9298-4C79-8A20-86A6C7A42436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47" name="Oval 5">
            <a:extLst>
              <a:ext uri="{FF2B5EF4-FFF2-40B4-BE49-F238E27FC236}">
                <a16:creationId xmlns="" xmlns:a16="http://schemas.microsoft.com/office/drawing/2014/main" id="{B86DFBE5-5B10-49BF-9365-FC09ADAA465E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48" name="Oval 6">
            <a:extLst>
              <a:ext uri="{FF2B5EF4-FFF2-40B4-BE49-F238E27FC236}">
                <a16:creationId xmlns="" xmlns:a16="http://schemas.microsoft.com/office/drawing/2014/main" id="{CDE8AD8C-8868-4B08-8FC8-20E14BB9CDBC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49" name="Oval 7">
            <a:extLst>
              <a:ext uri="{FF2B5EF4-FFF2-40B4-BE49-F238E27FC236}">
                <a16:creationId xmlns="" xmlns:a16="http://schemas.microsoft.com/office/drawing/2014/main" id="{C008F06C-FB2B-4169-90F9-6D8259E655DB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50" name="Oval 8">
            <a:extLst>
              <a:ext uri="{FF2B5EF4-FFF2-40B4-BE49-F238E27FC236}">
                <a16:creationId xmlns="" xmlns:a16="http://schemas.microsoft.com/office/drawing/2014/main" id="{FB440C87-838F-4749-8560-47BEB10D2075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51" name="Oval 9">
            <a:extLst>
              <a:ext uri="{FF2B5EF4-FFF2-40B4-BE49-F238E27FC236}">
                <a16:creationId xmlns="" xmlns:a16="http://schemas.microsoft.com/office/drawing/2014/main" id="{C3F0C41C-579C-4A48-B00B-D51E4539CF75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52" name="Dice0">
            <a:extLst>
              <a:ext uri="{FF2B5EF4-FFF2-40B4-BE49-F238E27FC236}">
                <a16:creationId xmlns="" xmlns:a16="http://schemas.microsoft.com/office/drawing/2014/main" id="{2235FB78-6265-4BE8-8575-611185487B18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53" name="Dice1">
            <a:extLst>
              <a:ext uri="{FF2B5EF4-FFF2-40B4-BE49-F238E27FC236}">
                <a16:creationId xmlns="" xmlns:a16="http://schemas.microsoft.com/office/drawing/2014/main" id="{8AECE9E4-C370-4227-B1EF-6BE274E2BDF4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54" name="Dice2">
            <a:extLst>
              <a:ext uri="{FF2B5EF4-FFF2-40B4-BE49-F238E27FC236}">
                <a16:creationId xmlns="" xmlns:a16="http://schemas.microsoft.com/office/drawing/2014/main" id="{E0E9501A-5CB5-4026-B2D9-1481EC751772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55" name="Dice3">
            <a:extLst>
              <a:ext uri="{FF2B5EF4-FFF2-40B4-BE49-F238E27FC236}">
                <a16:creationId xmlns="" xmlns:a16="http://schemas.microsoft.com/office/drawing/2014/main" id="{70129FFA-6064-43FF-BE89-5D3F460A1D3B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56" name="Dice4">
            <a:extLst>
              <a:ext uri="{FF2B5EF4-FFF2-40B4-BE49-F238E27FC236}">
                <a16:creationId xmlns="" xmlns:a16="http://schemas.microsoft.com/office/drawing/2014/main" id="{12ACC770-352C-4349-8CC5-5733F51DDA13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57" name="Dice5">
            <a:extLst>
              <a:ext uri="{FF2B5EF4-FFF2-40B4-BE49-F238E27FC236}">
                <a16:creationId xmlns="" xmlns:a16="http://schemas.microsoft.com/office/drawing/2014/main" id="{8E99F878-6AA5-471B-9C1B-0A3A25249A1B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58" name="Dice6">
            <a:extLst>
              <a:ext uri="{FF2B5EF4-FFF2-40B4-BE49-F238E27FC236}">
                <a16:creationId xmlns="" xmlns:a16="http://schemas.microsoft.com/office/drawing/2014/main" id="{17DF83B4-828B-412E-AA39-C91A7775E42F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59" name="Dice7">
            <a:extLst>
              <a:ext uri="{FF2B5EF4-FFF2-40B4-BE49-F238E27FC236}">
                <a16:creationId xmlns="" xmlns:a16="http://schemas.microsoft.com/office/drawing/2014/main" id="{FE0905EF-6EE6-4C7A-A98F-3601F8246A41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60" name="Dice8">
            <a:extLst>
              <a:ext uri="{FF2B5EF4-FFF2-40B4-BE49-F238E27FC236}">
                <a16:creationId xmlns="" xmlns:a16="http://schemas.microsoft.com/office/drawing/2014/main" id="{D5AEF3CC-E78A-4233-88AE-8DADBA43A545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61" name="Dice9">
            <a:extLst>
              <a:ext uri="{FF2B5EF4-FFF2-40B4-BE49-F238E27FC236}">
                <a16:creationId xmlns="" xmlns:a16="http://schemas.microsoft.com/office/drawing/2014/main" id="{7610368C-7DD1-4CBC-A2E1-7EC6841DDCC0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62" name="Dice0">
            <a:extLst>
              <a:ext uri="{FF2B5EF4-FFF2-40B4-BE49-F238E27FC236}">
                <a16:creationId xmlns="" xmlns:a16="http://schemas.microsoft.com/office/drawing/2014/main" id="{E963C5F3-6AF7-42DE-8D33-72C81AE1A1F6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63" name="Dice1">
            <a:extLst>
              <a:ext uri="{FF2B5EF4-FFF2-40B4-BE49-F238E27FC236}">
                <a16:creationId xmlns="" xmlns:a16="http://schemas.microsoft.com/office/drawing/2014/main" id="{8A6DF383-2FC5-47F8-8F21-8EE2A39D2BF4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64" name="Dice2">
            <a:extLst>
              <a:ext uri="{FF2B5EF4-FFF2-40B4-BE49-F238E27FC236}">
                <a16:creationId xmlns="" xmlns:a16="http://schemas.microsoft.com/office/drawing/2014/main" id="{68E0DD46-D793-48BA-9207-C715FBAC9831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65" name="Dice3">
            <a:extLst>
              <a:ext uri="{FF2B5EF4-FFF2-40B4-BE49-F238E27FC236}">
                <a16:creationId xmlns="" xmlns:a16="http://schemas.microsoft.com/office/drawing/2014/main" id="{DAB0FC36-F882-4713-B507-959F3C4672F1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66" name="Dice4">
            <a:extLst>
              <a:ext uri="{FF2B5EF4-FFF2-40B4-BE49-F238E27FC236}">
                <a16:creationId xmlns="" xmlns:a16="http://schemas.microsoft.com/office/drawing/2014/main" id="{D7FDD64F-66BF-46B5-B899-C16E664246D7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67" name="Dice5">
            <a:extLst>
              <a:ext uri="{FF2B5EF4-FFF2-40B4-BE49-F238E27FC236}">
                <a16:creationId xmlns="" xmlns:a16="http://schemas.microsoft.com/office/drawing/2014/main" id="{B6DC82FD-7375-4981-9169-58BEA6B4E1F2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68" name="Dice6">
            <a:extLst>
              <a:ext uri="{FF2B5EF4-FFF2-40B4-BE49-F238E27FC236}">
                <a16:creationId xmlns="" xmlns:a16="http://schemas.microsoft.com/office/drawing/2014/main" id="{8CFC0EA5-BD2E-4939-A422-9BE8072EE505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69" name="Dice7">
            <a:extLst>
              <a:ext uri="{FF2B5EF4-FFF2-40B4-BE49-F238E27FC236}">
                <a16:creationId xmlns="" xmlns:a16="http://schemas.microsoft.com/office/drawing/2014/main" id="{963EF4D7-DC22-4777-836B-3744DC36272C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70" name="Dice8">
            <a:extLst>
              <a:ext uri="{FF2B5EF4-FFF2-40B4-BE49-F238E27FC236}">
                <a16:creationId xmlns="" xmlns:a16="http://schemas.microsoft.com/office/drawing/2014/main" id="{D72F7FCB-B0D7-465B-B079-211A92D1DA98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71" name="Dice9">
            <a:extLst>
              <a:ext uri="{FF2B5EF4-FFF2-40B4-BE49-F238E27FC236}">
                <a16:creationId xmlns="" xmlns:a16="http://schemas.microsoft.com/office/drawing/2014/main" id="{38DEF830-07F8-4262-8330-194085E6D133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72" name="Dice0">
            <a:extLst>
              <a:ext uri="{FF2B5EF4-FFF2-40B4-BE49-F238E27FC236}">
                <a16:creationId xmlns="" xmlns:a16="http://schemas.microsoft.com/office/drawing/2014/main" id="{E10966A0-8719-477F-A8BD-5C4475E31FC5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73" name="Dice1">
            <a:extLst>
              <a:ext uri="{FF2B5EF4-FFF2-40B4-BE49-F238E27FC236}">
                <a16:creationId xmlns="" xmlns:a16="http://schemas.microsoft.com/office/drawing/2014/main" id="{27F80F27-26BE-43E1-8529-9E060A2A3271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74" name="Dice2">
            <a:extLst>
              <a:ext uri="{FF2B5EF4-FFF2-40B4-BE49-F238E27FC236}">
                <a16:creationId xmlns="" xmlns:a16="http://schemas.microsoft.com/office/drawing/2014/main" id="{5162A393-0392-4557-8697-C1C948D830C3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75" name="Dice3">
            <a:extLst>
              <a:ext uri="{FF2B5EF4-FFF2-40B4-BE49-F238E27FC236}">
                <a16:creationId xmlns="" xmlns:a16="http://schemas.microsoft.com/office/drawing/2014/main" id="{AE109656-C60C-4F08-84B2-168A19C750CE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76" name="Dice4">
            <a:extLst>
              <a:ext uri="{FF2B5EF4-FFF2-40B4-BE49-F238E27FC236}">
                <a16:creationId xmlns="" xmlns:a16="http://schemas.microsoft.com/office/drawing/2014/main" id="{9105E859-876D-4BC9-BC80-9C426D02001C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77" name="Dice5">
            <a:extLst>
              <a:ext uri="{FF2B5EF4-FFF2-40B4-BE49-F238E27FC236}">
                <a16:creationId xmlns="" xmlns:a16="http://schemas.microsoft.com/office/drawing/2014/main" id="{C61F6ABC-DAF1-48D6-8C4E-6E96D3E612C6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78" name="Dice6">
            <a:extLst>
              <a:ext uri="{FF2B5EF4-FFF2-40B4-BE49-F238E27FC236}">
                <a16:creationId xmlns="" xmlns:a16="http://schemas.microsoft.com/office/drawing/2014/main" id="{2BA1A5BD-433D-463B-AED4-B92DF7B908BF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79" name="Dice7">
            <a:extLst>
              <a:ext uri="{FF2B5EF4-FFF2-40B4-BE49-F238E27FC236}">
                <a16:creationId xmlns="" xmlns:a16="http://schemas.microsoft.com/office/drawing/2014/main" id="{3FCD3434-F6E5-46D7-B49D-C603FD97C236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80" name="Dice8">
            <a:extLst>
              <a:ext uri="{FF2B5EF4-FFF2-40B4-BE49-F238E27FC236}">
                <a16:creationId xmlns="" xmlns:a16="http://schemas.microsoft.com/office/drawing/2014/main" id="{F103798C-3A84-43E6-BA04-A6C1497E0E8E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81" name="Dice9">
            <a:extLst>
              <a:ext uri="{FF2B5EF4-FFF2-40B4-BE49-F238E27FC236}">
                <a16:creationId xmlns="" xmlns:a16="http://schemas.microsoft.com/office/drawing/2014/main" id="{8E5337C6-A5C1-4992-897A-19357DE1387F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4467CB4-698D-49AE-A942-8C6EDA7BC298}"/>
              </a:ext>
            </a:extLst>
          </p:cNvPr>
          <p:cNvSpPr/>
          <p:nvPr/>
        </p:nvSpPr>
        <p:spPr>
          <a:xfrm>
            <a:off x="2093640" y="1664840"/>
            <a:ext cx="660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="" xmlns:a16="http://schemas.microsoft.com/office/drawing/2014/main" id="{42EE1086-F5A1-418A-9822-EA6B95F6E760}"/>
              </a:ext>
            </a:extLst>
          </p:cNvPr>
          <p:cNvSpPr/>
          <p:nvPr/>
        </p:nvSpPr>
        <p:spPr>
          <a:xfrm>
            <a:off x="2112314" y="2481242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</a:t>
            </a:r>
          </a:p>
        </p:txBody>
      </p:sp>
      <p:pic>
        <p:nvPicPr>
          <p:cNvPr id="84" name="Picture 83">
            <a:hlinkClick r:id="rId8" action="ppaction://hlinksldjump"/>
            <a:extLst>
              <a:ext uri="{FF2B5EF4-FFF2-40B4-BE49-F238E27FC236}">
                <a16:creationId xmlns="" xmlns:a16="http://schemas.microsoft.com/office/drawing/2014/main" id="{59043B0E-7CAC-425E-97EF-20845976F93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76" y="3501742"/>
            <a:ext cx="1181523" cy="999325"/>
          </a:xfrm>
          <a:prstGeom prst="rect">
            <a:avLst/>
          </a:prstGeom>
        </p:spPr>
      </p:pic>
      <p:pic>
        <p:nvPicPr>
          <p:cNvPr id="86" name="Picture 8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C9F19D59-EAD5-498C-96BB-92FA3E86A4D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402" y="3508883"/>
            <a:ext cx="1060430" cy="992184"/>
          </a:xfrm>
          <a:prstGeom prst="rect">
            <a:avLst/>
          </a:prstGeom>
        </p:spPr>
      </p:pic>
      <p:pic>
        <p:nvPicPr>
          <p:cNvPr id="88" name="Picture 87">
            <a:hlinkClick r:id="rId12" action="ppaction://hlinksldjump"/>
            <a:extLst>
              <a:ext uri="{FF2B5EF4-FFF2-40B4-BE49-F238E27FC236}">
                <a16:creationId xmlns="" xmlns:a16="http://schemas.microsoft.com/office/drawing/2014/main" id="{5C3E1190-90B9-4D8F-A581-8B00ABF6EB4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214" y="3501742"/>
            <a:ext cx="1099586" cy="992184"/>
          </a:xfrm>
          <a:prstGeom prst="rect">
            <a:avLst/>
          </a:prstGeom>
        </p:spPr>
      </p:pic>
      <p:pic>
        <p:nvPicPr>
          <p:cNvPr id="90" name="Picture 89">
            <a:hlinkClick r:id="rId14" action="ppaction://hlinksldjump"/>
            <a:extLst>
              <a:ext uri="{FF2B5EF4-FFF2-40B4-BE49-F238E27FC236}">
                <a16:creationId xmlns="" xmlns:a16="http://schemas.microsoft.com/office/drawing/2014/main" id="{81AD3C4C-1289-4AA0-93FE-0168AEE8B24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549" y="3508883"/>
            <a:ext cx="1134065" cy="999325"/>
          </a:xfrm>
          <a:prstGeom prst="rect">
            <a:avLst/>
          </a:prstGeom>
        </p:spPr>
      </p:pic>
      <p:pic>
        <p:nvPicPr>
          <p:cNvPr id="92" name="Picture 91">
            <a:hlinkClick r:id="rId16" action="ppaction://hlinksldjump"/>
            <a:extLst>
              <a:ext uri="{FF2B5EF4-FFF2-40B4-BE49-F238E27FC236}">
                <a16:creationId xmlns="" xmlns:a16="http://schemas.microsoft.com/office/drawing/2014/main" id="{E58897D4-C96F-454A-A130-1B3DB0D06F4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491" y="4695408"/>
            <a:ext cx="1067542" cy="1062482"/>
          </a:xfrm>
          <a:prstGeom prst="rect">
            <a:avLst/>
          </a:prstGeom>
        </p:spPr>
      </p:pic>
      <p:pic>
        <p:nvPicPr>
          <p:cNvPr id="94" name="Picture 93">
            <a:hlinkClick r:id="rId18" action="ppaction://hlinksldjump"/>
            <a:extLst>
              <a:ext uri="{FF2B5EF4-FFF2-40B4-BE49-F238E27FC236}">
                <a16:creationId xmlns="" xmlns:a16="http://schemas.microsoft.com/office/drawing/2014/main" id="{DE91D8C7-295D-4E2D-A528-43081CDA7B4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773" y="4733085"/>
            <a:ext cx="1000051" cy="1024805"/>
          </a:xfrm>
          <a:prstGeom prst="rect">
            <a:avLst/>
          </a:prstGeom>
        </p:spPr>
      </p:pic>
      <p:pic>
        <p:nvPicPr>
          <p:cNvPr id="1024" name="Picture 1023">
            <a:hlinkClick r:id="rId20" action="ppaction://hlinksldjump"/>
            <a:extLst>
              <a:ext uri="{FF2B5EF4-FFF2-40B4-BE49-F238E27FC236}">
                <a16:creationId xmlns="" xmlns:a16="http://schemas.microsoft.com/office/drawing/2014/main" id="{D749563B-557E-458B-B5DC-9FC8C1CD6FFA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372" y="4736308"/>
            <a:ext cx="1102149" cy="1024805"/>
          </a:xfrm>
          <a:prstGeom prst="rect">
            <a:avLst/>
          </a:prstGeom>
        </p:spPr>
      </p:pic>
      <p:pic>
        <p:nvPicPr>
          <p:cNvPr id="1027" name="Picture 1026">
            <a:hlinkClick r:id="rId22" action="ppaction://hlinksldjump"/>
            <a:extLst>
              <a:ext uri="{FF2B5EF4-FFF2-40B4-BE49-F238E27FC236}">
                <a16:creationId xmlns="" xmlns:a16="http://schemas.microsoft.com/office/drawing/2014/main" id="{813725F1-3C30-4ABC-B190-D23600D35E7A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646" y="4764775"/>
            <a:ext cx="1196831" cy="993115"/>
          </a:xfrm>
          <a:prstGeom prst="rect">
            <a:avLst/>
          </a:prstGeom>
        </p:spPr>
      </p:pic>
      <p:sp>
        <p:nvSpPr>
          <p:cNvPr id="1028" name="Action Button: Go Home 1027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8E4C8743-2010-4A7B-B8F7-D75BB0DBD0B4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6110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2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2" fill="hold">
                      <p:stCondLst>
                        <p:cond delay="0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="" xmlns:a16="http://schemas.microsoft.com/office/drawing/2014/main" id="{28341966-0DE7-46E1-BC83-492FA364CAAF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="" xmlns:a16="http://schemas.microsoft.com/office/drawing/2014/main" id="{C83872B1-10EA-4B49-95E1-72A83E6C6B8C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="" xmlns:a16="http://schemas.microsoft.com/office/drawing/2014/main" id="{1C121D1C-FD23-4E91-8F87-BFCD402AE7A9}"/>
              </a:ext>
            </a:extLst>
          </p:cNvPr>
          <p:cNvGrpSpPr/>
          <p:nvPr/>
        </p:nvGrpSpPr>
        <p:grpSpPr>
          <a:xfrm>
            <a:off x="1431698" y="843266"/>
            <a:ext cx="3017520" cy="4572000"/>
            <a:chOff x="1448725" y="834125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="" xmlns:a16="http://schemas.microsoft.com/office/drawing/2014/main" id="{4E59B30E-8D5F-4B5B-845B-9E4EF9E61E6E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8725" y="83412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66F28E38-F77D-4CC6-AA98-C770597F1E5E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="" xmlns:a16="http://schemas.microsoft.com/office/drawing/2014/main" id="{C5A18FE1-00D9-469D-86B5-0288C9AB1D98}"/>
              </a:ext>
            </a:extLst>
          </p:cNvPr>
          <p:cNvGrpSpPr/>
          <p:nvPr/>
        </p:nvGrpSpPr>
        <p:grpSpPr>
          <a:xfrm>
            <a:off x="4909414" y="845862"/>
            <a:ext cx="3017520" cy="4572000"/>
            <a:chOff x="4921046" y="1641562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="" xmlns:a16="http://schemas.microsoft.com/office/drawing/2014/main" id="{00FD593F-34F5-415C-BD8F-531689649B56}"/>
                </a:ext>
              </a:extLst>
            </p:cNvPr>
            <p:cNvPicPr>
              <a:picLocks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1046" y="1641562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5858A336-9D08-4785-B24B-734031B8009A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="" xmlns:a16="http://schemas.microsoft.com/office/drawing/2014/main" id="{8B9B5711-4F94-4666-BE43-7D4FED4E6B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11581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="" xmlns:a16="http://schemas.microsoft.com/office/drawing/2014/main" id="{B8ABA477-5033-4E33-ACC1-89692893EEB6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11581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3816E9B3-25AE-417C-8BE5-19A9DE7700A3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="" xmlns:a16="http://schemas.microsoft.com/office/drawing/2014/main" id="{314BF52F-470D-45CE-9F32-D6FA1FE64F4E}"/>
              </a:ext>
            </a:extLst>
          </p:cNvPr>
          <p:cNvGrpSpPr/>
          <p:nvPr/>
        </p:nvGrpSpPr>
        <p:grpSpPr>
          <a:xfrm>
            <a:off x="8414140" y="831932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="" xmlns:a16="http://schemas.microsoft.com/office/drawing/2014/main" id="{F3F03270-4393-42CD-82E4-25F4A8BA5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90A7D142-F3C3-4231-86A6-23A3E89B5379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latin typeface="Porky's" pitchFamily="2" charset="0"/>
                </a:rPr>
                <a:t>Good morning.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2497F0DD-68B6-4DF6-91D6-3B547E6B2CC5}"/>
                </a:ext>
              </a:extLst>
            </p:cNvPr>
            <p:cNvPicPr>
              <a:picLocks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41085" y="3296355"/>
              <a:ext cx="13716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Card 2 back">
            <a:extLst>
              <a:ext uri="{FF2B5EF4-FFF2-40B4-BE49-F238E27FC236}">
                <a16:creationId xmlns="" xmlns:a16="http://schemas.microsoft.com/office/drawing/2014/main" id="{E6BC5C5A-F68A-46FC-B100-369C2A9A3403}"/>
              </a:ext>
            </a:extLst>
          </p:cNvPr>
          <p:cNvGrpSpPr/>
          <p:nvPr/>
        </p:nvGrpSpPr>
        <p:grpSpPr>
          <a:xfrm>
            <a:off x="4903258" y="844827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="" xmlns:a16="http://schemas.microsoft.com/office/drawing/2014/main" id="{05667EE0-DCE0-4F15-9FCB-AD98D3710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CF9D65BC-962A-4AAF-9DC4-563A931897F7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kern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latin typeface="Porky's" pitchFamily="2" charset="0"/>
                </a:rPr>
                <a:t>How are you?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5F980E42-A30E-43B4-96FE-CD1D7C6D3014}"/>
                </a:ext>
              </a:extLst>
            </p:cNvPr>
            <p:cNvPicPr>
              <a:picLocks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7427" y="3293170"/>
              <a:ext cx="1552289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Card 1 back">
            <a:extLst>
              <a:ext uri="{FF2B5EF4-FFF2-40B4-BE49-F238E27FC236}">
                <a16:creationId xmlns="" xmlns:a16="http://schemas.microsoft.com/office/drawing/2014/main" id="{FE55EE13-4DFA-498B-9077-45AFB81EEAD5}"/>
              </a:ext>
            </a:extLst>
          </p:cNvPr>
          <p:cNvGrpSpPr/>
          <p:nvPr/>
        </p:nvGrpSpPr>
        <p:grpSpPr>
          <a:xfrm>
            <a:off x="1431698" y="831932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="" xmlns:a16="http://schemas.microsoft.com/office/drawing/2014/main" id="{B58755F4-00FD-4CA1-A630-791E0CD18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7CD9B136-EE02-4EB5-9E68-E24045CCA240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Porky's" pitchFamily="2" charset="0"/>
                </a:rPr>
                <a:t>What’s your name?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4C5A0A99-F5F4-4831-8ABA-670D6BFACB73}"/>
                </a:ext>
              </a:extLst>
            </p:cNvPr>
            <p:cNvPicPr>
              <a:picLocks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40816" y="3301950"/>
              <a:ext cx="18288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Picture 2" descr="Pin on Cute love gif">
            <a:extLst>
              <a:ext uri="{FF2B5EF4-FFF2-40B4-BE49-F238E27FC236}">
                <a16:creationId xmlns="" xmlns:a16="http://schemas.microsoft.com/office/drawing/2014/main" id="{84E32A99-4448-470A-B4AF-1BBD749377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737" y="5185821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Stars PNG">
            <a:extLst>
              <a:ext uri="{FF2B5EF4-FFF2-40B4-BE49-F238E27FC236}">
                <a16:creationId xmlns="" xmlns:a16="http://schemas.microsoft.com/office/drawing/2014/main" id="{1FF439F8-88B1-49EE-B0AC-90163DA37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59" y="2180477"/>
            <a:ext cx="870682" cy="8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artoon Stars N2 free image download">
            <a:extLst>
              <a:ext uri="{FF2B5EF4-FFF2-40B4-BE49-F238E27FC236}">
                <a16:creationId xmlns="" xmlns:a16="http://schemas.microsoft.com/office/drawing/2014/main" id="{7E689BF5-AD77-4675-A30F-1785EB36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8129" y="2010826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aratoga Pledge – Saratoga Elementary School">
            <a:extLst>
              <a:ext uri="{FF2B5EF4-FFF2-40B4-BE49-F238E27FC236}">
                <a16:creationId xmlns="" xmlns:a16="http://schemas.microsoft.com/office/drawing/2014/main" id="{FD0DD04A-FBE6-4182-BF44-116888AC8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991" y="2232562"/>
            <a:ext cx="987767" cy="9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07D254C-6553-434F-9627-FB0B17B1D35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26312"/>
      </p:ext>
    </p:extLst>
  </p:cSld>
  <p:clrMapOvr>
    <a:masterClrMapping/>
  </p:clrMapOvr>
  <p:transition spd="med">
    <p:fade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="" xmlns:a16="http://schemas.microsoft.com/office/drawing/2014/main" id="{3D5A29D2-4754-4A57-B17C-2EC4BF96C50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="" xmlns:a16="http://schemas.microsoft.com/office/drawing/2014/main" id="{118338F3-987C-465F-94BF-472324C14E80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="" xmlns:a16="http://schemas.microsoft.com/office/drawing/2014/main" id="{B9D0FB97-5CB8-4CBB-8F43-B50BCFBC22A7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402039" y="852409"/>
            <a:chExt cx="3048000" cy="4572000"/>
          </a:xfrm>
        </p:grpSpPr>
        <p:pic>
          <p:nvPicPr>
            <p:cNvPr id="6" name="Card 1">
              <a:extLst>
                <a:ext uri="{FF2B5EF4-FFF2-40B4-BE49-F238E27FC236}">
                  <a16:creationId xmlns="" xmlns:a16="http://schemas.microsoft.com/office/drawing/2014/main" id="{8DB58576-CF42-407F-A871-FDF529021CAB}"/>
                </a:ext>
              </a:extLst>
            </p:cNvPr>
            <p:cNvPicPr>
              <a:picLocks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2039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5E9D8504-2E8E-4B51-AD9D-A6B5E9B4C5C8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="" xmlns:a16="http://schemas.microsoft.com/office/drawing/2014/main" id="{F9A12C3A-2A2C-404D-A22A-EF23929E2A19}"/>
              </a:ext>
            </a:extLst>
          </p:cNvPr>
          <p:cNvGrpSpPr/>
          <p:nvPr/>
        </p:nvGrpSpPr>
        <p:grpSpPr>
          <a:xfrm>
            <a:off x="4904380" y="840171"/>
            <a:ext cx="3017520" cy="4572000"/>
            <a:chOff x="4904380" y="162911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="" xmlns:a16="http://schemas.microsoft.com/office/drawing/2014/main" id="{202EF1BC-1AFB-4165-ABD6-05A74A273E5B}"/>
                </a:ext>
              </a:extLst>
            </p:cNvPr>
            <p:cNvPicPr>
              <a:picLocks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04380" y="162911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FA1F73C4-C804-4BF4-AF2F-9556081012C4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="" xmlns:a16="http://schemas.microsoft.com/office/drawing/2014/main" id="{007CDC2C-E669-4EC3-8A64-3521141533E0}"/>
              </a:ext>
            </a:extLst>
          </p:cNvPr>
          <p:cNvGrpSpPr/>
          <p:nvPr/>
        </p:nvGrpSpPr>
        <p:grpSpPr>
          <a:xfrm>
            <a:off x="8398900" y="851879"/>
            <a:ext cx="3048000" cy="4572000"/>
            <a:chOff x="8398900" y="851879"/>
            <a:chExt cx="3048000" cy="4572000"/>
          </a:xfrm>
        </p:grpSpPr>
        <p:pic>
          <p:nvPicPr>
            <p:cNvPr id="12" name="Card 3">
              <a:extLst>
                <a:ext uri="{FF2B5EF4-FFF2-40B4-BE49-F238E27FC236}">
                  <a16:creationId xmlns="" xmlns:a16="http://schemas.microsoft.com/office/drawing/2014/main" id="{F4C94666-6F23-496E-837D-968067536B00}"/>
                </a:ext>
              </a:extLst>
            </p:cNvPr>
            <p:cNvPicPr>
              <a:picLocks/>
            </p:cNvPicPr>
            <p:nvPr/>
          </p:nvPicPr>
          <p:blipFill>
            <a:blip r:embed="rId6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8900" y="85187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9D82FDC-2C01-4B23-9AF0-65477E14623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="" xmlns:a16="http://schemas.microsoft.com/office/drawing/2014/main" id="{3939B38C-9741-457E-A601-2ACA86CDA22F}"/>
              </a:ext>
            </a:extLst>
          </p:cNvPr>
          <p:cNvGrpSpPr/>
          <p:nvPr/>
        </p:nvGrpSpPr>
        <p:grpSpPr>
          <a:xfrm>
            <a:off x="1397844" y="851879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="" xmlns:a16="http://schemas.microsoft.com/office/drawing/2014/main" id="{18C74133-681A-4628-A2FC-475DEC69F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6A16AD24-842B-4B70-9AEC-C9C31772445F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Porky's" pitchFamily="2" charset="0"/>
                </a:rPr>
                <a:t>….. is Mary</a:t>
              </a: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="" xmlns:a16="http://schemas.microsoft.com/office/drawing/2014/main" id="{67CB4CE7-22DB-46D7-A535-3848F8F37C7A}"/>
              </a:ext>
            </a:extLst>
          </p:cNvPr>
          <p:cNvGrpSpPr/>
          <p:nvPr/>
        </p:nvGrpSpPr>
        <p:grpSpPr>
          <a:xfrm>
            <a:off x="4882461" y="805403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="" xmlns:a16="http://schemas.microsoft.com/office/drawing/2014/main" id="{B598A189-8F82-4D7F-A07C-29ECB07AA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E0C34477-E80A-47B7-AB58-B7D5E88C064B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Porky's" pitchFamily="2" charset="0"/>
                </a:rPr>
                <a:t>….. is Lucy</a:t>
              </a:r>
            </a:p>
          </p:txBody>
        </p:sp>
      </p:grpSp>
      <p:grpSp>
        <p:nvGrpSpPr>
          <p:cNvPr id="22" name="Card 3 back">
            <a:extLst>
              <a:ext uri="{FF2B5EF4-FFF2-40B4-BE49-F238E27FC236}">
                <a16:creationId xmlns="" xmlns:a16="http://schemas.microsoft.com/office/drawing/2014/main" id="{B1093863-EDD9-4327-B0D2-30E95294F69C}"/>
              </a:ext>
            </a:extLst>
          </p:cNvPr>
          <p:cNvGrpSpPr/>
          <p:nvPr/>
        </p:nvGrpSpPr>
        <p:grpSpPr>
          <a:xfrm>
            <a:off x="8363732" y="814632"/>
            <a:ext cx="3070859" cy="4572000"/>
            <a:chOff x="8372057" y="852409"/>
            <a:chExt cx="3070859" cy="4572000"/>
          </a:xfrm>
        </p:grpSpPr>
        <p:pic>
          <p:nvPicPr>
            <p:cNvPr id="23" name="Card 3">
              <a:extLst>
                <a:ext uri="{FF2B5EF4-FFF2-40B4-BE49-F238E27FC236}">
                  <a16:creationId xmlns="" xmlns:a16="http://schemas.microsoft.com/office/drawing/2014/main" id="{9D97BAB9-63DC-4A92-9123-0E5BEC3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EA756E74-E02E-4D34-BB70-BC9341719F77}"/>
                </a:ext>
              </a:extLst>
            </p:cNvPr>
            <p:cNvSpPr txBox="1"/>
            <p:nvPr/>
          </p:nvSpPr>
          <p:spPr>
            <a:xfrm>
              <a:off x="8372057" y="1000869"/>
              <a:ext cx="3024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kern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….. is </a:t>
              </a:r>
              <a:r>
                <a:rPr lang="en-US" sz="3600" kern="0" dirty="0" err="1" smtClean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Ms</a:t>
              </a:r>
              <a:r>
                <a:rPr lang="en-US" sz="3600" kern="0" dirty="0" smtClean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 </a:t>
              </a:r>
              <a:r>
                <a:rPr lang="en-US" sz="3600" kern="0" dirty="0" err="1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Hoa</a:t>
              </a:r>
              <a:endParaRPr lang="en-US" sz="3600" kern="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Porky's" pitchFamily="2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976A27D5-5645-4B58-9BF3-536070C0FFCE}"/>
                </a:ext>
              </a:extLst>
            </p:cNvPr>
            <p:cNvPicPr>
              <a:picLocks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6827" y="3350718"/>
              <a:ext cx="2275191" cy="16244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7" name="Picture 2" descr="Pin on Cute love gif">
            <a:extLst>
              <a:ext uri="{FF2B5EF4-FFF2-40B4-BE49-F238E27FC236}">
                <a16:creationId xmlns="" xmlns:a16="http://schemas.microsoft.com/office/drawing/2014/main" id="{A169A064-5D66-46F6-94C7-3A84F70D9E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tars PNG">
            <a:extLst>
              <a:ext uri="{FF2B5EF4-FFF2-40B4-BE49-F238E27FC236}">
                <a16:creationId xmlns="" xmlns:a16="http://schemas.microsoft.com/office/drawing/2014/main" id="{68BBACA5-A14F-4CDC-B197-F8AF6654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079" y="1860845"/>
            <a:ext cx="1230558" cy="123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Stars N2 free image download">
            <a:extLst>
              <a:ext uri="{FF2B5EF4-FFF2-40B4-BE49-F238E27FC236}">
                <a16:creationId xmlns="" xmlns:a16="http://schemas.microsoft.com/office/drawing/2014/main" id="{07629CBC-48B8-4CEA-B485-A3F83AA08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7110" y="1896787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Saratoga Pledge – Saratoga Elementary School">
            <a:extLst>
              <a:ext uri="{FF2B5EF4-FFF2-40B4-BE49-F238E27FC236}">
                <a16:creationId xmlns="" xmlns:a16="http://schemas.microsoft.com/office/drawing/2014/main" id="{B7F08384-26E9-4EF2-8DB9-7295EB75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8173" y="1955928"/>
            <a:ext cx="1193280" cy="111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57347BC5-7997-4F8E-BDA5-445F691B2C8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1328" y="3222457"/>
            <a:ext cx="1696972" cy="17222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593" y="3139358"/>
            <a:ext cx="1987468" cy="18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62021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mer background">
            <a:extLst>
              <a:ext uri="{FF2B5EF4-FFF2-40B4-BE49-F238E27FC236}">
                <a16:creationId xmlns="" xmlns:a16="http://schemas.microsoft.com/office/drawing/2014/main" id="{4A05C7F2-E7A5-47B8-B173-9289684BCD18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mer">
            <a:extLst>
              <a:ext uri="{FF2B5EF4-FFF2-40B4-BE49-F238E27FC236}">
                <a16:creationId xmlns="" xmlns:a16="http://schemas.microsoft.com/office/drawing/2014/main" id="{F8332D53-72F1-4BD7-B1B5-DC6548FC5614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29" name="Card 1 front">
            <a:extLst>
              <a:ext uri="{FF2B5EF4-FFF2-40B4-BE49-F238E27FC236}">
                <a16:creationId xmlns="" xmlns:a16="http://schemas.microsoft.com/office/drawing/2014/main" id="{A75E7B21-F5F3-47F0-8AD0-94701BC84D31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430877" y="840171"/>
            <a:chExt cx="3048000" cy="4572000"/>
          </a:xfrm>
        </p:grpSpPr>
        <p:pic>
          <p:nvPicPr>
            <p:cNvPr id="30" name="Card 1">
              <a:extLst>
                <a:ext uri="{FF2B5EF4-FFF2-40B4-BE49-F238E27FC236}">
                  <a16:creationId xmlns="" xmlns:a16="http://schemas.microsoft.com/office/drawing/2014/main" id="{08F8613C-8B7E-4F4B-9644-78E08A699946}"/>
                </a:ext>
              </a:extLst>
            </p:cNvPr>
            <p:cNvPicPr>
              <a:picLocks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0877" y="840171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58D57DBD-74F6-4203-9836-C133111AF9B0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2" name="Card 2 front">
            <a:extLst>
              <a:ext uri="{FF2B5EF4-FFF2-40B4-BE49-F238E27FC236}">
                <a16:creationId xmlns="" xmlns:a16="http://schemas.microsoft.com/office/drawing/2014/main" id="{8775DD9F-0711-44D2-8DA5-D9EF424A6839}"/>
              </a:ext>
            </a:extLst>
          </p:cNvPr>
          <p:cNvGrpSpPr/>
          <p:nvPr/>
        </p:nvGrpSpPr>
        <p:grpSpPr>
          <a:xfrm>
            <a:off x="4904380" y="839641"/>
            <a:ext cx="3017520" cy="4572000"/>
            <a:chOff x="4904380" y="1628060"/>
            <a:chExt cx="3017520" cy="4572000"/>
          </a:xfrm>
        </p:grpSpPr>
        <p:pic>
          <p:nvPicPr>
            <p:cNvPr id="33" name="Card 2">
              <a:extLst>
                <a:ext uri="{FF2B5EF4-FFF2-40B4-BE49-F238E27FC236}">
                  <a16:creationId xmlns="" xmlns:a16="http://schemas.microsoft.com/office/drawing/2014/main" id="{FACF288B-44A7-44B9-9069-47C26AE7597D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04380" y="162806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5348E8F6-60DA-43E3-B620-26BC84281ABD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Card 3 front">
            <a:extLst>
              <a:ext uri="{FF2B5EF4-FFF2-40B4-BE49-F238E27FC236}">
                <a16:creationId xmlns="" xmlns:a16="http://schemas.microsoft.com/office/drawing/2014/main" id="{E6515FD8-F98B-4A75-A4C0-5E02BF2AE88F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8900" y="815385"/>
            <a:chExt cx="3048000" cy="4572000"/>
          </a:xfrm>
        </p:grpSpPr>
        <p:pic>
          <p:nvPicPr>
            <p:cNvPr id="36" name="Card 3">
              <a:extLst>
                <a:ext uri="{FF2B5EF4-FFF2-40B4-BE49-F238E27FC236}">
                  <a16:creationId xmlns="" xmlns:a16="http://schemas.microsoft.com/office/drawing/2014/main" id="{3A88A4F5-1348-4AAB-AC49-29B997AC038E}"/>
                </a:ext>
              </a:extLst>
            </p:cNvPr>
            <p:cNvPicPr>
              <a:picLocks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8900" y="815385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D161A3EF-2F82-4593-B215-9B4DF4B65CBA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Card 1 back">
            <a:extLst>
              <a:ext uri="{FF2B5EF4-FFF2-40B4-BE49-F238E27FC236}">
                <a16:creationId xmlns="" xmlns:a16="http://schemas.microsoft.com/office/drawing/2014/main" id="{4793F96D-B3FA-402F-8182-0279437A1A63}"/>
              </a:ext>
            </a:extLst>
          </p:cNvPr>
          <p:cNvGrpSpPr/>
          <p:nvPr/>
        </p:nvGrpSpPr>
        <p:grpSpPr>
          <a:xfrm>
            <a:off x="1430233" y="912902"/>
            <a:ext cx="3048000" cy="4572000"/>
            <a:chOff x="1395814" y="852409"/>
            <a:chExt cx="3048000" cy="4572000"/>
          </a:xfrm>
        </p:grpSpPr>
        <p:pic>
          <p:nvPicPr>
            <p:cNvPr id="39" name="Card 3">
              <a:extLst>
                <a:ext uri="{FF2B5EF4-FFF2-40B4-BE49-F238E27FC236}">
                  <a16:creationId xmlns="" xmlns:a16="http://schemas.microsoft.com/office/drawing/2014/main" id="{87434AB4-0F02-4BC7-9E1F-8A6D843F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85C68D35-5D2D-43EF-8921-DC4581204BBA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This …. </a:t>
              </a:r>
              <a:r>
                <a:rPr kumimoji="0" lang="en-US" sz="3600" b="1" i="0" u="none" strike="noStrike" kern="0" normalizeH="0" baseline="0" noProof="0" dirty="0" err="1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Mr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 Long.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42" name="Card 3 back">
            <a:extLst>
              <a:ext uri="{FF2B5EF4-FFF2-40B4-BE49-F238E27FC236}">
                <a16:creationId xmlns="" xmlns:a16="http://schemas.microsoft.com/office/drawing/2014/main" id="{36F3C68A-80F3-4367-BC52-D26C4607EFFC}"/>
              </a:ext>
            </a:extLst>
          </p:cNvPr>
          <p:cNvGrpSpPr/>
          <p:nvPr/>
        </p:nvGrpSpPr>
        <p:grpSpPr>
          <a:xfrm>
            <a:off x="8414140" y="846290"/>
            <a:ext cx="3048000" cy="4572000"/>
            <a:chOff x="8394916" y="852409"/>
            <a:chExt cx="3048000" cy="4572000"/>
          </a:xfrm>
        </p:grpSpPr>
        <p:pic>
          <p:nvPicPr>
            <p:cNvPr id="43" name="Card 3">
              <a:extLst>
                <a:ext uri="{FF2B5EF4-FFF2-40B4-BE49-F238E27FC236}">
                  <a16:creationId xmlns="" xmlns:a16="http://schemas.microsoft.com/office/drawing/2014/main" id="{E3D13B1C-38FB-4721-8E51-CC5EA131B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48DC120-8CBE-4D12-A99B-91CFDA82561D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This is …. Linh</a:t>
              </a:r>
            </a:p>
          </p:txBody>
        </p:sp>
      </p:grpSp>
      <p:grpSp>
        <p:nvGrpSpPr>
          <p:cNvPr id="46" name="Card 2 back">
            <a:extLst>
              <a:ext uri="{FF2B5EF4-FFF2-40B4-BE49-F238E27FC236}">
                <a16:creationId xmlns="" xmlns:a16="http://schemas.microsoft.com/office/drawing/2014/main" id="{D52F38F5-A9FC-48EA-BE5F-09DBC1F9D102}"/>
              </a:ext>
            </a:extLst>
          </p:cNvPr>
          <p:cNvGrpSpPr/>
          <p:nvPr/>
        </p:nvGrpSpPr>
        <p:grpSpPr>
          <a:xfrm>
            <a:off x="4889140" y="840700"/>
            <a:ext cx="3048000" cy="4572000"/>
            <a:chOff x="4889140" y="852409"/>
            <a:chExt cx="3048000" cy="4572000"/>
          </a:xfrm>
        </p:grpSpPr>
        <p:pic>
          <p:nvPicPr>
            <p:cNvPr id="47" name="Card 3">
              <a:extLst>
                <a:ext uri="{FF2B5EF4-FFF2-40B4-BE49-F238E27FC236}">
                  <a16:creationId xmlns="" xmlns:a16="http://schemas.microsoft.com/office/drawing/2014/main" id="{84845B65-1E75-488C-B56C-3A0E89CA1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1FA76C91-46F5-4CB0-B017-D555EBE9A2C1}"/>
                </a:ext>
              </a:extLst>
            </p:cNvPr>
            <p:cNvSpPr txBox="1"/>
            <p:nvPr/>
          </p:nvSpPr>
          <p:spPr>
            <a:xfrm>
              <a:off x="5066916" y="1000869"/>
              <a:ext cx="2854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That…. 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Mai.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pic>
        <p:nvPicPr>
          <p:cNvPr id="50" name="Picture 2" descr="Pin on Cute love gif">
            <a:extLst>
              <a:ext uri="{FF2B5EF4-FFF2-40B4-BE49-F238E27FC236}">
                <a16:creationId xmlns="" xmlns:a16="http://schemas.microsoft.com/office/drawing/2014/main" id="{2E9518B6-E392-430F-A608-B2B7AFCB38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Stars PNG">
            <a:extLst>
              <a:ext uri="{FF2B5EF4-FFF2-40B4-BE49-F238E27FC236}">
                <a16:creationId xmlns="" xmlns:a16="http://schemas.microsoft.com/office/drawing/2014/main" id="{15132003-FAD5-464B-B958-1B82A30FF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720" y="2172763"/>
            <a:ext cx="870682" cy="8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artoon Stars N2 free image download">
            <a:extLst>
              <a:ext uri="{FF2B5EF4-FFF2-40B4-BE49-F238E27FC236}">
                <a16:creationId xmlns="" xmlns:a16="http://schemas.microsoft.com/office/drawing/2014/main" id="{CBC48A0F-35D2-4809-AE00-B510724AF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685" y="2084240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Saratoga Pledge – Saratoga Elementary School">
            <a:extLst>
              <a:ext uri="{FF2B5EF4-FFF2-40B4-BE49-F238E27FC236}">
                <a16:creationId xmlns="" xmlns:a16="http://schemas.microsoft.com/office/drawing/2014/main" id="{E423769A-A5FA-418F-A03C-06A695EE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7694" y="2218599"/>
            <a:ext cx="987767" cy="9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hlinkClick r:id="rId12" action="ppaction://hlinksldjump"/>
            <a:extLst>
              <a:ext uri="{FF2B5EF4-FFF2-40B4-BE49-F238E27FC236}">
                <a16:creationId xmlns="" xmlns:a16="http://schemas.microsoft.com/office/drawing/2014/main" id="{747A37FC-326E-4A17-ABCF-D68B372DA36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860" y="2933844"/>
            <a:ext cx="3009514" cy="2017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413" y="2484618"/>
            <a:ext cx="1324749" cy="1927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5031" y="3293904"/>
            <a:ext cx="1699536" cy="17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2240"/>
      </p:ext>
    </p:extLst>
  </p:cSld>
  <p:clrMapOvr>
    <a:masterClrMapping/>
  </p:clrMapOvr>
  <p:transition spd="med">
    <p:fade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="" xmlns:a16="http://schemas.microsoft.com/office/drawing/2014/main" id="{05700F7D-BB65-47B8-B6DC-EFF184DB552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="" xmlns:a16="http://schemas.microsoft.com/office/drawing/2014/main" id="{72D8F19E-A801-4134-908D-F0C35EA1A6D8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="" xmlns:a16="http://schemas.microsoft.com/office/drawing/2014/main" id="{B895A66F-B2A3-4EDC-B624-79ED87D0C3B8}"/>
              </a:ext>
            </a:extLst>
          </p:cNvPr>
          <p:cNvGrpSpPr/>
          <p:nvPr/>
        </p:nvGrpSpPr>
        <p:grpSpPr>
          <a:xfrm>
            <a:off x="1431698" y="846290"/>
            <a:ext cx="3017520" cy="4572000"/>
            <a:chOff x="1446117" y="840171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="" xmlns:a16="http://schemas.microsoft.com/office/drawing/2014/main" id="{3F741205-DA00-426C-BE30-01ECB9A03799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6117" y="840171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4BE002B5-9845-486D-9B7A-0D96EBCCBCF7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="" xmlns:a16="http://schemas.microsoft.com/office/drawing/2014/main" id="{A5335B8B-4C7E-41EE-BDB5-A4A7650089D2}"/>
              </a:ext>
            </a:extLst>
          </p:cNvPr>
          <p:cNvGrpSpPr/>
          <p:nvPr/>
        </p:nvGrpSpPr>
        <p:grpSpPr>
          <a:xfrm>
            <a:off x="4904380" y="842965"/>
            <a:ext cx="3017520" cy="4572000"/>
            <a:chOff x="4910978" y="163470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="" xmlns:a16="http://schemas.microsoft.com/office/drawing/2014/main" id="{94278DF5-3583-4691-A452-0526134860DF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0978" y="163470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F4543FB7-0711-4519-801F-BD70F7228D9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="" xmlns:a16="http://schemas.microsoft.com/office/drawing/2014/main" id="{B28EA165-0C90-4219-9849-F37F7BC882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22109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="" xmlns:a16="http://schemas.microsoft.com/office/drawing/2014/main" id="{A381EBA8-7E13-4F6A-8614-01812145137E}"/>
                </a:ext>
              </a:extLst>
            </p:cNvPr>
            <p:cNvPicPr>
              <a:picLocks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2109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D9B40F99-65FF-43ED-B421-FF54595B771D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="" xmlns:a16="http://schemas.microsoft.com/office/drawing/2014/main" id="{5D094FCD-510B-4494-A4C1-0FA27A97FE28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="" xmlns:a16="http://schemas.microsoft.com/office/drawing/2014/main" id="{05207630-1027-453E-AB36-6A0EDA36D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8BC5247E-317F-4511-BF8C-34DA5011D00E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="" xmlns:a16="http://schemas.microsoft.com/office/drawing/2014/main" id="{223AC996-6663-4DB4-A551-612A21FFB5DD}"/>
              </a:ext>
            </a:extLst>
          </p:cNvPr>
          <p:cNvGrpSpPr/>
          <p:nvPr/>
        </p:nvGrpSpPr>
        <p:grpSpPr>
          <a:xfrm>
            <a:off x="4904380" y="841906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="" xmlns:a16="http://schemas.microsoft.com/office/drawing/2014/main" id="{7E0344C3-AE7D-4E0A-B812-D5B2B97D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D1AECE73-FA8A-4680-880F-BE564882C43A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22" name="Card 1 back">
            <a:extLst>
              <a:ext uri="{FF2B5EF4-FFF2-40B4-BE49-F238E27FC236}">
                <a16:creationId xmlns="" xmlns:a16="http://schemas.microsoft.com/office/drawing/2014/main" id="{E0FD9969-5BA3-4132-9516-CFD8895CEDC3}"/>
              </a:ext>
            </a:extLst>
          </p:cNvPr>
          <p:cNvGrpSpPr/>
          <p:nvPr/>
        </p:nvGrpSpPr>
        <p:grpSpPr>
          <a:xfrm>
            <a:off x="1413583" y="842965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="" xmlns:a16="http://schemas.microsoft.com/office/drawing/2014/main" id="{C6049889-4837-4DF1-980D-3D9917EE4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0891492F-9BC7-40F5-91CB-482458AA0F76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="" xmlns:a16="http://schemas.microsoft.com/office/drawing/2014/main" id="{EF92EEEF-562E-4211-9891-7C266FB60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6BB6980-EE27-4961-ACBC-7099A8BA7205}"/>
              </a:ext>
            </a:extLst>
          </p:cNvPr>
          <p:cNvSpPr txBox="1"/>
          <p:nvPr/>
        </p:nvSpPr>
        <p:spPr>
          <a:xfrm>
            <a:off x="4852000" y="141666"/>
            <a:ext cx="3134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Look and </a:t>
            </a:r>
            <a:r>
              <a:rPr kumimoji="0" lang="en-GB" sz="3600" b="1" i="0" u="none" strike="noStrike" kern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say.</a:t>
            </a:r>
            <a:endParaRPr kumimoji="0" lang="en-US" sz="3600" b="1" i="0" u="none" strike="noStrike" kern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uLnTx/>
              <a:uFillTx/>
              <a:latin typeface="Porky's" pitchFamily="2" charset="0"/>
            </a:endParaRPr>
          </a:p>
          <a:p>
            <a:endParaRPr lang="en-US" sz="3600" dirty="0"/>
          </a:p>
        </p:txBody>
      </p:sp>
      <p:pic>
        <p:nvPicPr>
          <p:cNvPr id="6146" name="Picture 2" descr="278,346 Cartoon Star Cliparts, Stock Vector and Royalty Free Cartoon Star  Illustrations">
            <a:extLst>
              <a:ext uri="{FF2B5EF4-FFF2-40B4-BE49-F238E27FC236}">
                <a16:creationId xmlns="" xmlns:a16="http://schemas.microsoft.com/office/drawing/2014/main" id="{FF8C8678-6E4B-4378-A908-EE13C613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4203" y="862710"/>
            <a:ext cx="1235250" cy="12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60F5EB0-397E-4F6A-B009-93ED122914C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188" y="896847"/>
            <a:ext cx="1090765" cy="1166976"/>
          </a:xfrm>
          <a:prstGeom prst="rect">
            <a:avLst/>
          </a:prstGeom>
        </p:spPr>
      </p:pic>
      <p:pic>
        <p:nvPicPr>
          <p:cNvPr id="6145" name="Picture 6144">
            <a:extLst>
              <a:ext uri="{FF2B5EF4-FFF2-40B4-BE49-F238E27FC236}">
                <a16:creationId xmlns="" xmlns:a16="http://schemas.microsoft.com/office/drawing/2014/main" id="{074C27DA-1F6D-461B-9320-47AAD46799C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708" y="1102973"/>
            <a:ext cx="1721696" cy="826294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7365DF20-8477-476F-BADB-CC31998FCD6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800679" y="2604779"/>
            <a:ext cx="2128393" cy="2333795"/>
            <a:chOff x="4379386" y="2024291"/>
            <a:chExt cx="2128393" cy="23337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0348" y="2024291"/>
              <a:ext cx="1727431" cy="2333795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=""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190076">
              <a:off x="4429373" y="3687305"/>
              <a:ext cx="573543" cy="67351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48814" y="2521125"/>
            <a:ext cx="3244601" cy="2340077"/>
            <a:chOff x="4707779" y="2604779"/>
            <a:chExt cx="3244601" cy="234007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2300" y="2604779"/>
              <a:ext cx="2280080" cy="1644105"/>
            </a:xfrm>
            <a:prstGeom prst="rect">
              <a:avLst/>
            </a:prstGeom>
          </p:spPr>
        </p:pic>
        <p:pic>
          <p:nvPicPr>
            <p:cNvPr id="40" name="Picture 2">
              <a:extLst>
                <a:ext uri="{FF2B5EF4-FFF2-40B4-BE49-F238E27FC236}">
                  <a16:creationId xmlns=""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508729">
              <a:off x="4757766" y="4321326"/>
              <a:ext cx="573543" cy="67351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8730855" y="2567748"/>
            <a:ext cx="2258643" cy="2062098"/>
            <a:chOff x="8632401" y="2855836"/>
            <a:chExt cx="2258643" cy="206209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7708" y="2855836"/>
              <a:ext cx="1873336" cy="1897150"/>
            </a:xfrm>
            <a:prstGeom prst="rect">
              <a:avLst/>
            </a:prstGeom>
          </p:spPr>
        </p:pic>
        <p:pic>
          <p:nvPicPr>
            <p:cNvPr id="43" name="Picture 2">
              <a:extLst>
                <a:ext uri="{FF2B5EF4-FFF2-40B4-BE49-F238E27FC236}">
                  <a16:creationId xmlns=""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190076">
              <a:off x="8682388" y="4294404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417485"/>
      </p:ext>
    </p:extLst>
  </p:cSld>
  <p:clrMapOvr>
    <a:masterClrMapping/>
  </p:clrMapOvr>
  <p:transition spd="med">
    <p:fade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="" xmlns:a16="http://schemas.microsoft.com/office/drawing/2014/main" id="{3D5A29D2-4754-4A57-B17C-2EC4BF96C50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="" xmlns:a16="http://schemas.microsoft.com/office/drawing/2014/main" id="{118338F3-987C-465F-94BF-472324C14E80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="" xmlns:a16="http://schemas.microsoft.com/office/drawing/2014/main" id="{B9D0FB97-5CB8-4CBB-8F43-B50BCFBC22A7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402039" y="852409"/>
            <a:chExt cx="3048000" cy="4572000"/>
          </a:xfrm>
        </p:grpSpPr>
        <p:pic>
          <p:nvPicPr>
            <p:cNvPr id="6" name="Card 1">
              <a:extLst>
                <a:ext uri="{FF2B5EF4-FFF2-40B4-BE49-F238E27FC236}">
                  <a16:creationId xmlns="" xmlns:a16="http://schemas.microsoft.com/office/drawing/2014/main" id="{8DB58576-CF42-407F-A871-FDF529021CAB}"/>
                </a:ext>
              </a:extLst>
            </p:cNvPr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2039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5E9D8504-2E8E-4B51-AD9D-A6B5E9B4C5C8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="" xmlns:a16="http://schemas.microsoft.com/office/drawing/2014/main" id="{F9A12C3A-2A2C-404D-A22A-EF23929E2A19}"/>
              </a:ext>
            </a:extLst>
          </p:cNvPr>
          <p:cNvGrpSpPr/>
          <p:nvPr/>
        </p:nvGrpSpPr>
        <p:grpSpPr>
          <a:xfrm>
            <a:off x="4904380" y="840171"/>
            <a:ext cx="3017520" cy="4572000"/>
            <a:chOff x="4904380" y="162911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="" xmlns:a16="http://schemas.microsoft.com/office/drawing/2014/main" id="{202EF1BC-1AFB-4165-ABD6-05A74A273E5B}"/>
                </a:ext>
              </a:extLst>
            </p:cNvPr>
            <p:cNvPicPr>
              <a:picLocks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04380" y="162911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FA1F73C4-C804-4BF4-AF2F-9556081012C4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="" xmlns:a16="http://schemas.microsoft.com/office/drawing/2014/main" id="{007CDC2C-E669-4EC3-8A64-3521141533E0}"/>
              </a:ext>
            </a:extLst>
          </p:cNvPr>
          <p:cNvGrpSpPr/>
          <p:nvPr/>
        </p:nvGrpSpPr>
        <p:grpSpPr>
          <a:xfrm>
            <a:off x="8398900" y="851879"/>
            <a:ext cx="3048000" cy="4572000"/>
            <a:chOff x="8398900" y="851879"/>
            <a:chExt cx="3048000" cy="4572000"/>
          </a:xfrm>
        </p:grpSpPr>
        <p:pic>
          <p:nvPicPr>
            <p:cNvPr id="12" name="Card 3">
              <a:extLst>
                <a:ext uri="{FF2B5EF4-FFF2-40B4-BE49-F238E27FC236}">
                  <a16:creationId xmlns="" xmlns:a16="http://schemas.microsoft.com/office/drawing/2014/main" id="{F4C94666-6F23-496E-837D-968067536B00}"/>
                </a:ext>
              </a:extLst>
            </p:cNvPr>
            <p:cNvPicPr>
              <a:picLocks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8900" y="85187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9D82FDC-2C01-4B23-9AF0-65477E14623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="" xmlns:a16="http://schemas.microsoft.com/office/drawing/2014/main" id="{3939B38C-9741-457E-A601-2ACA86CDA22F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="" xmlns:a16="http://schemas.microsoft.com/office/drawing/2014/main" id="{18C74133-681A-4628-A2FC-475DEC69F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6A16AD24-842B-4B70-9AEC-C9C31772445F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="" xmlns:a16="http://schemas.microsoft.com/office/drawing/2014/main" id="{67CB4CE7-22DB-46D7-A535-3848F8F37C7A}"/>
              </a:ext>
            </a:extLst>
          </p:cNvPr>
          <p:cNvGrpSpPr/>
          <p:nvPr/>
        </p:nvGrpSpPr>
        <p:grpSpPr>
          <a:xfrm>
            <a:off x="4889140" y="840171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="" xmlns:a16="http://schemas.microsoft.com/office/drawing/2014/main" id="{B598A189-8F82-4D7F-A07C-29ECB07AA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E0C34477-E80A-47B7-AB58-B7D5E88C064B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22" name="Card 3 back">
            <a:extLst>
              <a:ext uri="{FF2B5EF4-FFF2-40B4-BE49-F238E27FC236}">
                <a16:creationId xmlns="" xmlns:a16="http://schemas.microsoft.com/office/drawing/2014/main" id="{B1093863-EDD9-4327-B0D2-30E95294F69C}"/>
              </a:ext>
            </a:extLst>
          </p:cNvPr>
          <p:cNvGrpSpPr/>
          <p:nvPr/>
        </p:nvGrpSpPr>
        <p:grpSpPr>
          <a:xfrm>
            <a:off x="8398900" y="869909"/>
            <a:ext cx="3048000" cy="4572000"/>
            <a:chOff x="8394916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="" xmlns:a16="http://schemas.microsoft.com/office/drawing/2014/main" id="{9D97BAB9-63DC-4A92-9123-0E5BEC3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EA756E74-E02E-4D34-BB70-BC9341719F77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="" xmlns:a16="http://schemas.microsoft.com/office/drawing/2014/main" id="{29291E47-FFA4-4A3E-9ECC-32F928C36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278,346 Cartoon Star Cliparts, Stock Vector and Royalty Free Cartoon Star  Illustrations">
            <a:extLst>
              <a:ext uri="{FF2B5EF4-FFF2-40B4-BE49-F238E27FC236}">
                <a16:creationId xmlns="" xmlns:a16="http://schemas.microsoft.com/office/drawing/2014/main" id="{FFDEB8B0-6B11-44BB-B0F4-A04222DAE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0770" y="1425566"/>
            <a:ext cx="1235250" cy="12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2366193-F188-4613-B6B5-DEFE066799B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327" y="1316720"/>
            <a:ext cx="1090765" cy="11669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333EFBEE-5292-43FA-9CD6-EA82C117FB0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253" y="1543112"/>
            <a:ext cx="1721696" cy="826294"/>
          </a:xfrm>
          <a:prstGeom prst="rect">
            <a:avLst/>
          </a:prstGeom>
        </p:spPr>
      </p:pic>
      <p:pic>
        <p:nvPicPr>
          <p:cNvPr id="30" name="Picture 2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C4EDB5AD-17A5-4241-989B-08B65DA0035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6BB6980-EE27-4961-ACBC-7099A8BA7205}"/>
              </a:ext>
            </a:extLst>
          </p:cNvPr>
          <p:cNvSpPr txBox="1"/>
          <p:nvPr/>
        </p:nvSpPr>
        <p:spPr>
          <a:xfrm>
            <a:off x="4852000" y="141666"/>
            <a:ext cx="3134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Look and </a:t>
            </a:r>
            <a:r>
              <a:rPr kumimoji="0" lang="en-GB" sz="3600" b="1" i="0" u="none" strike="noStrike" kern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say.</a:t>
            </a:r>
            <a:endParaRPr kumimoji="0" lang="en-US" sz="3600" b="1" i="0" u="none" strike="noStrike" kern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uLnTx/>
              <a:uFillTx/>
              <a:latin typeface="Porky's" pitchFamily="2" charset="0"/>
            </a:endParaRP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5056" y="2859852"/>
            <a:ext cx="2218077" cy="211265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031733" y="2490537"/>
            <a:ext cx="2905407" cy="2552934"/>
            <a:chOff x="5031733" y="2490537"/>
            <a:chExt cx="2905407" cy="255293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2859" y="2490537"/>
              <a:ext cx="1514281" cy="2266164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=""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190076">
              <a:off x="5081720" y="4419941"/>
              <a:ext cx="573543" cy="67351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973" y="3302734"/>
            <a:ext cx="2777543" cy="14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7971"/>
      </p:ext>
    </p:extLst>
  </p:cSld>
  <p:clrMapOvr>
    <a:masterClrMapping/>
  </p:clrMapOvr>
  <p:transition spd="med">
    <p:fade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mer background">
            <a:extLst>
              <a:ext uri="{FF2B5EF4-FFF2-40B4-BE49-F238E27FC236}">
                <a16:creationId xmlns="" xmlns:a16="http://schemas.microsoft.com/office/drawing/2014/main" id="{4A05C7F2-E7A5-47B8-B173-9289684BCD18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mer">
            <a:extLst>
              <a:ext uri="{FF2B5EF4-FFF2-40B4-BE49-F238E27FC236}">
                <a16:creationId xmlns="" xmlns:a16="http://schemas.microsoft.com/office/drawing/2014/main" id="{F8332D53-72F1-4BD7-B1B5-DC6548FC5614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29" name="Card 1 front">
            <a:extLst>
              <a:ext uri="{FF2B5EF4-FFF2-40B4-BE49-F238E27FC236}">
                <a16:creationId xmlns="" xmlns:a16="http://schemas.microsoft.com/office/drawing/2014/main" id="{A75E7B21-F5F3-47F0-8AD0-94701BC84D31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430877" y="840171"/>
            <a:chExt cx="3048000" cy="4572000"/>
          </a:xfrm>
        </p:grpSpPr>
        <p:pic>
          <p:nvPicPr>
            <p:cNvPr id="30" name="Card 1">
              <a:extLst>
                <a:ext uri="{FF2B5EF4-FFF2-40B4-BE49-F238E27FC236}">
                  <a16:creationId xmlns="" xmlns:a16="http://schemas.microsoft.com/office/drawing/2014/main" id="{08F8613C-8B7E-4F4B-9644-78E08A699946}"/>
                </a:ext>
              </a:extLst>
            </p:cNvPr>
            <p:cNvPicPr>
              <a:picLocks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0877" y="840171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58D57DBD-74F6-4203-9836-C133111AF9B0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2" name="Card 2 front">
            <a:extLst>
              <a:ext uri="{FF2B5EF4-FFF2-40B4-BE49-F238E27FC236}">
                <a16:creationId xmlns="" xmlns:a16="http://schemas.microsoft.com/office/drawing/2014/main" id="{8775DD9F-0711-44D2-8DA5-D9EF424A6839}"/>
              </a:ext>
            </a:extLst>
          </p:cNvPr>
          <p:cNvGrpSpPr/>
          <p:nvPr/>
        </p:nvGrpSpPr>
        <p:grpSpPr>
          <a:xfrm>
            <a:off x="4904380" y="839641"/>
            <a:ext cx="3017520" cy="4572000"/>
            <a:chOff x="4904380" y="1628060"/>
            <a:chExt cx="3017520" cy="4572000"/>
          </a:xfrm>
        </p:grpSpPr>
        <p:pic>
          <p:nvPicPr>
            <p:cNvPr id="33" name="Card 2">
              <a:extLst>
                <a:ext uri="{FF2B5EF4-FFF2-40B4-BE49-F238E27FC236}">
                  <a16:creationId xmlns="" xmlns:a16="http://schemas.microsoft.com/office/drawing/2014/main" id="{FACF288B-44A7-44B9-9069-47C26AE7597D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04380" y="162806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5348E8F6-60DA-43E3-B620-26BC84281ABD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Card 3 front">
            <a:extLst>
              <a:ext uri="{FF2B5EF4-FFF2-40B4-BE49-F238E27FC236}">
                <a16:creationId xmlns="" xmlns:a16="http://schemas.microsoft.com/office/drawing/2014/main" id="{E6515FD8-F98B-4A75-A4C0-5E02BF2AE88F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8900" y="815385"/>
            <a:chExt cx="3048000" cy="4572000"/>
          </a:xfrm>
        </p:grpSpPr>
        <p:pic>
          <p:nvPicPr>
            <p:cNvPr id="36" name="Card 3">
              <a:extLst>
                <a:ext uri="{FF2B5EF4-FFF2-40B4-BE49-F238E27FC236}">
                  <a16:creationId xmlns="" xmlns:a16="http://schemas.microsoft.com/office/drawing/2014/main" id="{3A88A4F5-1348-4AAB-AC49-29B997AC038E}"/>
                </a:ext>
              </a:extLst>
            </p:cNvPr>
            <p:cNvPicPr>
              <a:picLocks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8900" y="815385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D161A3EF-2F82-4593-B215-9B4DF4B65CBA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Card 1 back">
            <a:extLst>
              <a:ext uri="{FF2B5EF4-FFF2-40B4-BE49-F238E27FC236}">
                <a16:creationId xmlns="" xmlns:a16="http://schemas.microsoft.com/office/drawing/2014/main" id="{4793F96D-B3FA-402F-8182-0279437A1A63}"/>
              </a:ext>
            </a:extLst>
          </p:cNvPr>
          <p:cNvGrpSpPr/>
          <p:nvPr/>
        </p:nvGrpSpPr>
        <p:grpSpPr>
          <a:xfrm>
            <a:off x="1401714" y="853479"/>
            <a:ext cx="3048000" cy="4572000"/>
            <a:chOff x="1395814" y="852409"/>
            <a:chExt cx="3048000" cy="4572000"/>
          </a:xfrm>
        </p:grpSpPr>
        <p:pic>
          <p:nvPicPr>
            <p:cNvPr id="39" name="Card 3">
              <a:extLst>
                <a:ext uri="{FF2B5EF4-FFF2-40B4-BE49-F238E27FC236}">
                  <a16:creationId xmlns="" xmlns:a16="http://schemas.microsoft.com/office/drawing/2014/main" id="{87434AB4-0F02-4BC7-9E1F-8A6D843F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85C68D35-5D2D-43EF-8921-DC4581204BBA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</a:t>
              </a:r>
              <a:r>
                <a:rPr lang="en-US" sz="3600" b="1" kern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i</a:t>
              </a: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s </a:t>
              </a:r>
              <a:r>
                <a:rPr kumimoji="0" lang="en-US" sz="3600" b="1" i="0" u="none" strike="noStrike" kern="0" normalizeH="0" baseline="0" noProof="0" dirty="0" err="1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Mr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 Long. 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42" name="Card 3 back">
            <a:extLst>
              <a:ext uri="{FF2B5EF4-FFF2-40B4-BE49-F238E27FC236}">
                <a16:creationId xmlns="" xmlns:a16="http://schemas.microsoft.com/office/drawing/2014/main" id="{36F3C68A-80F3-4367-BC52-D26C4607EFFC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4916" y="852409"/>
            <a:chExt cx="3048000" cy="4572000"/>
          </a:xfrm>
        </p:grpSpPr>
        <p:pic>
          <p:nvPicPr>
            <p:cNvPr id="43" name="Card 3">
              <a:extLst>
                <a:ext uri="{FF2B5EF4-FFF2-40B4-BE49-F238E27FC236}">
                  <a16:creationId xmlns="" xmlns:a16="http://schemas.microsoft.com/office/drawing/2014/main" id="{E3D13B1C-38FB-4721-8E51-CC5EA131B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48DC120-8CBE-4D12-A99B-91CFDA82561D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is Ben. 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46" name="Card 2 back">
            <a:extLst>
              <a:ext uri="{FF2B5EF4-FFF2-40B4-BE49-F238E27FC236}">
                <a16:creationId xmlns="" xmlns:a16="http://schemas.microsoft.com/office/drawing/2014/main" id="{D52F38F5-A9FC-48EA-BE5F-09DBC1F9D102}"/>
              </a:ext>
            </a:extLst>
          </p:cNvPr>
          <p:cNvGrpSpPr/>
          <p:nvPr/>
        </p:nvGrpSpPr>
        <p:grpSpPr>
          <a:xfrm>
            <a:off x="4889140" y="840700"/>
            <a:ext cx="3048000" cy="4572000"/>
            <a:chOff x="4889140" y="852409"/>
            <a:chExt cx="3048000" cy="4572000"/>
          </a:xfrm>
        </p:grpSpPr>
        <p:pic>
          <p:nvPicPr>
            <p:cNvPr id="47" name="Card 3">
              <a:extLst>
                <a:ext uri="{FF2B5EF4-FFF2-40B4-BE49-F238E27FC236}">
                  <a16:creationId xmlns="" xmlns:a16="http://schemas.microsoft.com/office/drawing/2014/main" id="{84845B65-1E75-488C-B56C-3A0E89CA1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1FA76C91-46F5-4CB0-B017-D555EBE9A2C1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Minh</a:t>
              </a:r>
            </a:p>
          </p:txBody>
        </p:sp>
      </p:grpSp>
      <p:pic>
        <p:nvPicPr>
          <p:cNvPr id="50" name="Picture 2" descr="Pin on Cute love gif">
            <a:extLst>
              <a:ext uri="{FF2B5EF4-FFF2-40B4-BE49-F238E27FC236}">
                <a16:creationId xmlns="" xmlns:a16="http://schemas.microsoft.com/office/drawing/2014/main" id="{D1906FE2-2BBB-432D-B4BE-D53870E435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CDFB5C-B491-42F0-84B9-D899027E251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071" y="2390908"/>
            <a:ext cx="2195994" cy="692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2FF79CE-F76A-436A-9F61-624AD25611E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264" y="1620359"/>
            <a:ext cx="1903812" cy="1315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A4CA304-E5CD-412C-9F0A-174276AE71F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040" y="1933963"/>
            <a:ext cx="2455878" cy="1149329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BE3894A9-54A6-4A1A-B7A2-4125D4F0375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87657" y="3352733"/>
            <a:ext cx="2102537" cy="1682774"/>
            <a:chOff x="5387657" y="3352733"/>
            <a:chExt cx="2102537" cy="16827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77802" y="3352733"/>
              <a:ext cx="1712392" cy="1676948"/>
            </a:xfrm>
            <a:prstGeom prst="rect">
              <a:avLst/>
            </a:prstGeom>
          </p:spPr>
        </p:pic>
        <p:pic>
          <p:nvPicPr>
            <p:cNvPr id="52" name="Picture 2">
              <a:extLst>
                <a:ext uri="{FF2B5EF4-FFF2-40B4-BE49-F238E27FC236}">
                  <a16:creationId xmlns=""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190076">
              <a:off x="5437644" y="4411977"/>
              <a:ext cx="573543" cy="6735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999020" y="2912125"/>
            <a:ext cx="1845225" cy="2211436"/>
            <a:chOff x="8999020" y="2912125"/>
            <a:chExt cx="1845225" cy="22114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4798" y="2912125"/>
              <a:ext cx="1629447" cy="2187620"/>
            </a:xfrm>
            <a:prstGeom prst="rect">
              <a:avLst/>
            </a:prstGeom>
          </p:spPr>
        </p:pic>
        <p:pic>
          <p:nvPicPr>
            <p:cNvPr id="53" name="Picture 2">
              <a:extLst>
                <a:ext uri="{FF2B5EF4-FFF2-40B4-BE49-F238E27FC236}">
                  <a16:creationId xmlns=""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190076">
              <a:off x="9049007" y="4500031"/>
              <a:ext cx="573543" cy="67351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03978" y="3263206"/>
            <a:ext cx="2158321" cy="1816522"/>
            <a:chOff x="1603978" y="3263206"/>
            <a:chExt cx="2158321" cy="18165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9767" y="3263206"/>
              <a:ext cx="1732532" cy="1779357"/>
            </a:xfrm>
            <a:prstGeom prst="rect">
              <a:avLst/>
            </a:prstGeom>
          </p:spPr>
        </p:pic>
        <p:pic>
          <p:nvPicPr>
            <p:cNvPr id="54" name="Picture 2">
              <a:extLst>
                <a:ext uri="{FF2B5EF4-FFF2-40B4-BE49-F238E27FC236}">
                  <a16:creationId xmlns=""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190076">
              <a:off x="1653965" y="4456198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6063100"/>
      </p:ext>
    </p:extLst>
  </p:cSld>
  <p:clrMapOvr>
    <a:masterClrMapping/>
  </p:clrMapOvr>
  <p:transition spd="med">
    <p:fade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730</Words>
  <Application>Microsoft Office PowerPoint</Application>
  <PresentationFormat>Custom</PresentationFormat>
  <Paragraphs>248</Paragraphs>
  <Slides>24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Droplet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2022-07-21T13:59:53Z</dcterms:created>
  <dcterms:modified xsi:type="dcterms:W3CDTF">2022-07-21T14:00:53Z</dcterms:modified>
</cp:coreProperties>
</file>