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</p:sldMasterIdLst>
  <p:notesMasterIdLst>
    <p:notesMasterId r:id="rId11"/>
  </p:notesMasterIdLst>
  <p:handoutMasterIdLst>
    <p:handoutMasterId r:id="rId12"/>
  </p:handoutMasterIdLst>
  <p:sldIdLst>
    <p:sldId id="289" r:id="rId2"/>
    <p:sldId id="287" r:id="rId3"/>
    <p:sldId id="265" r:id="rId4"/>
    <p:sldId id="266" r:id="rId5"/>
    <p:sldId id="268" r:id="rId6"/>
    <p:sldId id="282" r:id="rId7"/>
    <p:sldId id="283" r:id="rId8"/>
    <p:sldId id="288" r:id="rId9"/>
    <p:sldId id="263" r:id="rId10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EFEFE"/>
    <a:srgbClr val="FFF89A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>
        <p:scale>
          <a:sx n="60" d="100"/>
          <a:sy n="60" d="100"/>
        </p:scale>
        <p:origin x="-107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1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415561" y="39496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34605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190586" y="1572170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163092" y="1557581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15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</a:t>
            </a:r>
            <a:endParaRPr lang="vi-VN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7" y="15964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8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3" y="1647226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2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6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1CBD-4FCC-4B75-9C8F-C9A66790F7B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8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49" r:id="rId14"/>
    <p:sldLayoutId id="2147483650" r:id="rId15"/>
    <p:sldLayoutId id="2147483660" r:id="rId16"/>
    <p:sldLayoutId id="2147483661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22" y="4127554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1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45: CÁC SỐ CÓ BỐN CHỮ SỐ. SỐ 10 000 (TIẾT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30" y="1543051"/>
            <a:ext cx="8592457" cy="1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7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5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85471" y="405324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565" y="1103763"/>
            <a:ext cx="2823899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63C978BF-BC8C-4A1C-8177-4921F9C5E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34" y="2169692"/>
            <a:ext cx="10064239" cy="42337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018462" y="98773"/>
            <a:ext cx="6255239" cy="992290"/>
            <a:chOff x="4539228" y="172432"/>
            <a:chExt cx="6149694" cy="992290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5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309" y="1290234"/>
            <a:ext cx="2823899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08126CE2-0A1A-4360-A827-741570F7D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78" y="2402054"/>
            <a:ext cx="10776229" cy="40202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18462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FD6AFB2-4872-8946-8F45-80BC2F7FE66A}"/>
              </a:ext>
            </a:extLst>
          </p:cNvPr>
          <p:cNvSpPr txBox="1"/>
          <p:nvPr/>
        </p:nvSpPr>
        <p:spPr>
          <a:xfrm>
            <a:off x="5749977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8C493319-F632-499A-9164-2870D3F1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48" y="3919020"/>
            <a:ext cx="1381125" cy="1524000"/>
          </a:xfrm>
          <a:prstGeom prst="rect">
            <a:avLst/>
          </a:prstGeom>
        </p:spPr>
      </p:pic>
      <p:grpSp>
        <p:nvGrpSpPr>
          <p:cNvPr id="48" name="Group 1">
            <a:extLst>
              <a:ext uri="{FF2B5EF4-FFF2-40B4-BE49-F238E27FC236}">
                <a16:creationId xmlns:a16="http://schemas.microsoft.com/office/drawing/2014/main" xmlns="" id="{994077AD-7960-487F-9708-47D10B39C078}"/>
              </a:ext>
            </a:extLst>
          </p:cNvPr>
          <p:cNvGrpSpPr/>
          <p:nvPr/>
        </p:nvGrpSpPr>
        <p:grpSpPr>
          <a:xfrm>
            <a:off x="449745" y="2076896"/>
            <a:ext cx="605827" cy="830997"/>
            <a:chOff x="3174278" y="237323"/>
            <a:chExt cx="605826" cy="830997"/>
          </a:xfrm>
        </p:grpSpPr>
        <p:sp>
          <p:nvSpPr>
            <p:cNvPr id="49" name="Oval 2">
              <a:extLst>
                <a:ext uri="{FF2B5EF4-FFF2-40B4-BE49-F238E27FC236}">
                  <a16:creationId xmlns:a16="http://schemas.microsoft.com/office/drawing/2014/main" xmlns="" id="{AD19C696-FB75-41C9-B5BB-D0D3CB30AED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TextBox 3">
              <a:extLst>
                <a:ext uri="{FF2B5EF4-FFF2-40B4-BE49-F238E27FC236}">
                  <a16:creationId xmlns:a16="http://schemas.microsoft.com/office/drawing/2014/main" xmlns="" id="{1CDBAFF5-1358-49CB-826D-B16E098F120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4">
            <a:extLst>
              <a:ext uri="{FF2B5EF4-FFF2-40B4-BE49-F238E27FC236}">
                <a16:creationId xmlns:a16="http://schemas.microsoft.com/office/drawing/2014/main" xmlns="" id="{7FACF58B-6B2D-42C1-8E71-87DC7D98CE1E}"/>
              </a:ext>
            </a:extLst>
          </p:cNvPr>
          <p:cNvSpPr txBox="1"/>
          <p:nvPr/>
        </p:nvSpPr>
        <p:spPr>
          <a:xfrm>
            <a:off x="1129312" y="2127504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Bong bóng Lời nói: Hình chữ nhật với Góc Tròn 51">
            <a:extLst>
              <a:ext uri="{FF2B5EF4-FFF2-40B4-BE49-F238E27FC236}">
                <a16:creationId xmlns:a16="http://schemas.microsoft.com/office/drawing/2014/main" xmlns="" id="{B3AB2F58-31A6-4B3B-BB68-56159AB15FB5}"/>
              </a:ext>
            </a:extLst>
          </p:cNvPr>
          <p:cNvSpPr/>
          <p:nvPr/>
        </p:nvSpPr>
        <p:spPr>
          <a:xfrm>
            <a:off x="604281" y="2950697"/>
            <a:ext cx="2515207" cy="701253"/>
          </a:xfrm>
          <a:prstGeom prst="wedgeRoundRectCallout">
            <a:avLst>
              <a:gd name="adj1" fmla="val 1244"/>
              <a:gd name="adj2" fmla="val 1194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4" name="Hình ảnh 53">
            <a:extLst>
              <a:ext uri="{FF2B5EF4-FFF2-40B4-BE49-F238E27FC236}">
                <a16:creationId xmlns:a16="http://schemas.microsoft.com/office/drawing/2014/main" xmlns="" id="{717D9E20-BE1B-4897-BC8C-85A5DF8A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32" y="3651830"/>
            <a:ext cx="1666875" cy="1438275"/>
          </a:xfrm>
          <a:prstGeom prst="rect">
            <a:avLst/>
          </a:prstGeom>
        </p:spPr>
      </p:pic>
      <p:sp>
        <p:nvSpPr>
          <p:cNvPr id="55" name="Bong bóng Lời nói: Hình chữ nhật với Góc Tròn 54">
            <a:extLst>
              <a:ext uri="{FF2B5EF4-FFF2-40B4-BE49-F238E27FC236}">
                <a16:creationId xmlns:a16="http://schemas.microsoft.com/office/drawing/2014/main" xmlns="" id="{654DF0DF-5A27-447F-8903-BD15E555D435}"/>
              </a:ext>
            </a:extLst>
          </p:cNvPr>
          <p:cNvSpPr/>
          <p:nvPr/>
        </p:nvSpPr>
        <p:spPr>
          <a:xfrm>
            <a:off x="6233661" y="3027941"/>
            <a:ext cx="2851065" cy="868027"/>
          </a:xfrm>
          <a:prstGeom prst="wedgeRoundRectCallout">
            <a:avLst>
              <a:gd name="adj1" fmla="val -4984"/>
              <a:gd name="adj2" fmla="val 11114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Bong bóng Lời nói: Hình chữ nhật với Góc Tròn 55">
            <a:extLst>
              <a:ext uri="{FF2B5EF4-FFF2-40B4-BE49-F238E27FC236}">
                <a16:creationId xmlns:a16="http://schemas.microsoft.com/office/drawing/2014/main" xmlns="" id="{D41EC10B-5150-408D-8B1C-5C0C8BB9ED74}"/>
              </a:ext>
            </a:extLst>
          </p:cNvPr>
          <p:cNvSpPr/>
          <p:nvPr/>
        </p:nvSpPr>
        <p:spPr>
          <a:xfrm>
            <a:off x="3405354" y="2950697"/>
            <a:ext cx="2712023" cy="868027"/>
          </a:xfrm>
          <a:prstGeom prst="wedgeRoundRectCallout">
            <a:avLst>
              <a:gd name="adj1" fmla="val -2564"/>
              <a:gd name="adj2" fmla="val 1206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Hình ảnh 57">
            <a:extLst>
              <a:ext uri="{FF2B5EF4-FFF2-40B4-BE49-F238E27FC236}">
                <a16:creationId xmlns:a16="http://schemas.microsoft.com/office/drawing/2014/main" xmlns="" id="{F352BAC3-1F35-4421-B07D-1975E739D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637" y="4233127"/>
            <a:ext cx="1266825" cy="1122524"/>
          </a:xfrm>
          <a:prstGeom prst="rect">
            <a:avLst/>
          </a:prstGeom>
        </p:spPr>
      </p:pic>
      <p:sp>
        <p:nvSpPr>
          <p:cNvPr id="59" name="Bong bóng Lời nói: Hình chữ nhật với Góc Tròn 58">
            <a:extLst>
              <a:ext uri="{FF2B5EF4-FFF2-40B4-BE49-F238E27FC236}">
                <a16:creationId xmlns:a16="http://schemas.microsoft.com/office/drawing/2014/main" xmlns="" id="{D0C9B9BA-696E-4109-B871-E37990EFBCA4}"/>
              </a:ext>
            </a:extLst>
          </p:cNvPr>
          <p:cNvSpPr/>
          <p:nvPr/>
        </p:nvSpPr>
        <p:spPr>
          <a:xfrm>
            <a:off x="9248880" y="3092564"/>
            <a:ext cx="2780211" cy="738776"/>
          </a:xfrm>
          <a:prstGeom prst="wedgeRoundRectCallout">
            <a:avLst>
              <a:gd name="adj1" fmla="val -7518"/>
              <a:gd name="adj2" fmla="val 11367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xmlns="" id="{FE90B580-FB73-400A-B0B7-9D15A5A0D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349" y="4010305"/>
            <a:ext cx="1495425" cy="1543050"/>
          </a:xfrm>
          <a:prstGeom prst="rect">
            <a:avLst/>
          </a:prstGeom>
        </p:spPr>
      </p:pic>
      <p:pic>
        <p:nvPicPr>
          <p:cNvPr id="63" name="Hình ảnh 62">
            <a:extLst>
              <a:ext uri="{FF2B5EF4-FFF2-40B4-BE49-F238E27FC236}">
                <a16:creationId xmlns:a16="http://schemas.microsoft.com/office/drawing/2014/main" xmlns="" id="{77614BAF-6F78-49DF-A982-AC7F2ACA3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211" y="5439105"/>
            <a:ext cx="1438275" cy="1341739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:a16="http://schemas.microsoft.com/office/drawing/2014/main" xmlns="" id="{ECACCC2C-602F-4286-A6AA-6C7A6A943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845" y="5310118"/>
            <a:ext cx="2645817" cy="1427863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:a16="http://schemas.microsoft.com/office/drawing/2014/main" xmlns="" id="{F4AB9982-6A35-4118-9512-06B454D59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2018" y="5659822"/>
            <a:ext cx="1138063" cy="1163883"/>
          </a:xfrm>
          <a:prstGeom prst="rect">
            <a:avLst/>
          </a:prstGeom>
        </p:spPr>
      </p:pic>
      <p:pic>
        <p:nvPicPr>
          <p:cNvPr id="69" name="Hình ảnh 68">
            <a:extLst>
              <a:ext uri="{FF2B5EF4-FFF2-40B4-BE49-F238E27FC236}">
                <a16:creationId xmlns:a16="http://schemas.microsoft.com/office/drawing/2014/main" xmlns="" id="{E897D5FB-91CC-483B-B117-E693B2EF0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8439" y="5659822"/>
            <a:ext cx="1552575" cy="1163883"/>
          </a:xfrm>
          <a:prstGeom prst="rect">
            <a:avLst/>
          </a:prstGeom>
        </p:spPr>
      </p:pic>
      <p:cxnSp>
        <p:nvCxnSpPr>
          <p:cNvPr id="71" name="Đường kết nối Mũi tên Thẳng 70">
            <a:extLst>
              <a:ext uri="{FF2B5EF4-FFF2-40B4-BE49-F238E27FC236}">
                <a16:creationId xmlns:a16="http://schemas.microsoft.com/office/drawing/2014/main" xmlns="" id="{0CA253AF-E119-4730-B4B4-19A25AE6CF4E}"/>
              </a:ext>
            </a:extLst>
          </p:cNvPr>
          <p:cNvCxnSpPr>
            <a:cxnSpLocks/>
          </p:cNvCxnSpPr>
          <p:nvPr/>
        </p:nvCxnSpPr>
        <p:spPr>
          <a:xfrm>
            <a:off x="2230318" y="4376161"/>
            <a:ext cx="2715052" cy="1321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 Mũi tên Thẳng 73">
            <a:extLst>
              <a:ext uri="{FF2B5EF4-FFF2-40B4-BE49-F238E27FC236}">
                <a16:creationId xmlns:a16="http://schemas.microsoft.com/office/drawing/2014/main" xmlns="" id="{FD8BB9BC-4AED-403F-A042-FB8941451AD8}"/>
              </a:ext>
            </a:extLst>
          </p:cNvPr>
          <p:cNvCxnSpPr>
            <a:cxnSpLocks/>
          </p:cNvCxnSpPr>
          <p:nvPr/>
        </p:nvCxnSpPr>
        <p:spPr>
          <a:xfrm flipH="1">
            <a:off x="2461462" y="4750617"/>
            <a:ext cx="2173601" cy="1002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Đường kết nối Mũi tên Thẳng 76">
            <a:extLst>
              <a:ext uri="{FF2B5EF4-FFF2-40B4-BE49-F238E27FC236}">
                <a16:creationId xmlns:a16="http://schemas.microsoft.com/office/drawing/2014/main" xmlns="" id="{88F76464-B9B9-4AD5-9A51-FBFED9A72AD9}"/>
              </a:ext>
            </a:extLst>
          </p:cNvPr>
          <p:cNvCxnSpPr>
            <a:cxnSpLocks/>
          </p:cNvCxnSpPr>
          <p:nvPr/>
        </p:nvCxnSpPr>
        <p:spPr>
          <a:xfrm>
            <a:off x="7871493" y="4774678"/>
            <a:ext cx="1451491" cy="1161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Đường kết nối Mũi tên Thẳng 79">
            <a:extLst>
              <a:ext uri="{FF2B5EF4-FFF2-40B4-BE49-F238E27FC236}">
                <a16:creationId xmlns:a16="http://schemas.microsoft.com/office/drawing/2014/main" xmlns="" id="{C63E3050-22B8-4065-870F-DD47CCFFD4A1}"/>
              </a:ext>
            </a:extLst>
          </p:cNvPr>
          <p:cNvCxnSpPr/>
          <p:nvPr/>
        </p:nvCxnSpPr>
        <p:spPr>
          <a:xfrm flipH="1">
            <a:off x="7440922" y="4576872"/>
            <a:ext cx="2420092" cy="1176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9505" y="864542"/>
            <a:ext cx="2699492" cy="134974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018462" y="111473"/>
            <a:ext cx="6255239" cy="992290"/>
            <a:chOff x="4539228" y="172432"/>
            <a:chExt cx="6149694" cy="992290"/>
          </a:xfrm>
        </p:grpSpPr>
        <p:grpSp>
          <p:nvGrpSpPr>
            <p:cNvPr id="31" name="Group 3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5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ộp Văn bản 62">
            <a:extLst>
              <a:ext uri="{FF2B5EF4-FFF2-40B4-BE49-F238E27FC236}">
                <a16:creationId xmlns:a16="http://schemas.microsoft.com/office/drawing/2014/main" xmlns="" id="{1A6B5BFF-F824-4143-B174-876861B30BCE}"/>
              </a:ext>
            </a:extLst>
          </p:cNvPr>
          <p:cNvSpPr txBox="1"/>
          <p:nvPr/>
        </p:nvSpPr>
        <p:spPr>
          <a:xfrm>
            <a:off x="714091" y="215377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22">
            <a:extLst>
              <a:ext uri="{FF2B5EF4-FFF2-40B4-BE49-F238E27FC236}">
                <a16:creationId xmlns:a16="http://schemas.microsoft.com/office/drawing/2014/main" xmlns="" id="{1DCC89E5-68E2-454B-A667-CC7321C5517D}"/>
              </a:ext>
            </a:extLst>
          </p:cNvPr>
          <p:cNvGrpSpPr/>
          <p:nvPr/>
        </p:nvGrpSpPr>
        <p:grpSpPr>
          <a:xfrm>
            <a:off x="1077943" y="2840160"/>
            <a:ext cx="9030360" cy="363070"/>
            <a:chOff x="932331" y="2944906"/>
            <a:chExt cx="7092754" cy="363070"/>
          </a:xfrm>
        </p:grpSpPr>
        <p:cxnSp>
          <p:nvCxnSpPr>
            <p:cNvPr id="65" name="Straight Arrow Connector 8">
              <a:extLst>
                <a:ext uri="{FF2B5EF4-FFF2-40B4-BE49-F238E27FC236}">
                  <a16:creationId xmlns:a16="http://schemas.microsoft.com/office/drawing/2014/main" xmlns="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10">
              <a:extLst>
                <a:ext uri="{FF2B5EF4-FFF2-40B4-BE49-F238E27FC236}">
                  <a16:creationId xmlns:a16="http://schemas.microsoft.com/office/drawing/2014/main" xmlns="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1">
              <a:extLst>
                <a:ext uri="{FF2B5EF4-FFF2-40B4-BE49-F238E27FC236}">
                  <a16:creationId xmlns:a16="http://schemas.microsoft.com/office/drawing/2014/main" xmlns="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12">
              <a:extLst>
                <a:ext uri="{FF2B5EF4-FFF2-40B4-BE49-F238E27FC236}">
                  <a16:creationId xmlns:a16="http://schemas.microsoft.com/office/drawing/2014/main" xmlns="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13">
              <a:extLst>
                <a:ext uri="{FF2B5EF4-FFF2-40B4-BE49-F238E27FC236}">
                  <a16:creationId xmlns:a16="http://schemas.microsoft.com/office/drawing/2014/main" xmlns="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14">
              <a:extLst>
                <a:ext uri="{FF2B5EF4-FFF2-40B4-BE49-F238E27FC236}">
                  <a16:creationId xmlns:a16="http://schemas.microsoft.com/office/drawing/2014/main" xmlns="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15">
              <a:extLst>
                <a:ext uri="{FF2B5EF4-FFF2-40B4-BE49-F238E27FC236}">
                  <a16:creationId xmlns:a16="http://schemas.microsoft.com/office/drawing/2014/main" xmlns="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16">
              <a:extLst>
                <a:ext uri="{FF2B5EF4-FFF2-40B4-BE49-F238E27FC236}">
                  <a16:creationId xmlns:a16="http://schemas.microsoft.com/office/drawing/2014/main" xmlns="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17">
              <a:extLst>
                <a:ext uri="{FF2B5EF4-FFF2-40B4-BE49-F238E27FC236}">
                  <a16:creationId xmlns:a16="http://schemas.microsoft.com/office/drawing/2014/main" xmlns="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18">
              <a:extLst>
                <a:ext uri="{FF2B5EF4-FFF2-40B4-BE49-F238E27FC236}">
                  <a16:creationId xmlns:a16="http://schemas.microsoft.com/office/drawing/2014/main" xmlns="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xmlns="" id="{B2A18C4E-7CCD-4CC0-93CF-663FAA5FD484}"/>
              </a:ext>
            </a:extLst>
          </p:cNvPr>
          <p:cNvSpPr txBox="1"/>
          <p:nvPr/>
        </p:nvSpPr>
        <p:spPr>
          <a:xfrm>
            <a:off x="4953549" y="3390340"/>
            <a:ext cx="5489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xmlns="" id="{050D40C1-18DA-4F8B-BC39-AF3B22CF55B5}"/>
              </a:ext>
            </a:extLst>
          </p:cNvPr>
          <p:cNvSpPr txBox="1"/>
          <p:nvPr/>
        </p:nvSpPr>
        <p:spPr>
          <a:xfrm>
            <a:off x="5982831" y="3379877"/>
            <a:ext cx="50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AFC34D15-C57E-470C-8F48-B6BCB72B2497}"/>
              </a:ext>
            </a:extLst>
          </p:cNvPr>
          <p:cNvSpPr txBox="1"/>
          <p:nvPr/>
        </p:nvSpPr>
        <p:spPr>
          <a:xfrm>
            <a:off x="6867565" y="4948320"/>
            <a:ext cx="9480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5 004</a:t>
            </a: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xmlns="" id="{C8D2622F-2BD0-4510-A6A7-BDDB338C09C6}"/>
              </a:ext>
            </a:extLst>
          </p:cNvPr>
          <p:cNvSpPr txBox="1"/>
          <p:nvPr/>
        </p:nvSpPr>
        <p:spPr>
          <a:xfrm>
            <a:off x="8063969" y="3378942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xmlns="" id="{E31E64C5-554C-4EA1-834F-E3431B6A26F6}"/>
              </a:ext>
            </a:extLst>
          </p:cNvPr>
          <p:cNvSpPr txBox="1"/>
          <p:nvPr/>
        </p:nvSpPr>
        <p:spPr>
          <a:xfrm>
            <a:off x="7922196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5 005</a:t>
            </a: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xmlns="" id="{24287565-8481-4D89-985E-908443817094}"/>
              </a:ext>
            </a:extLst>
          </p:cNvPr>
          <p:cNvSpPr txBox="1"/>
          <p:nvPr/>
        </p:nvSpPr>
        <p:spPr>
          <a:xfrm>
            <a:off x="8909039" y="493749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5 006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xmlns="" id="{53BBD0CD-8699-415B-91BC-DCA222D78FE1}"/>
              </a:ext>
            </a:extLst>
          </p:cNvPr>
          <p:cNvSpPr txBox="1"/>
          <p:nvPr/>
        </p:nvSpPr>
        <p:spPr>
          <a:xfrm>
            <a:off x="1369572" y="1529244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Hộp Văn bản 7">
            <a:extLst>
              <a:ext uri="{FF2B5EF4-FFF2-40B4-BE49-F238E27FC236}">
                <a16:creationId xmlns:a16="http://schemas.microsoft.com/office/drawing/2014/main" xmlns="" id="{A9C793FA-3C00-4556-972D-47FD7484C1C4}"/>
              </a:ext>
            </a:extLst>
          </p:cNvPr>
          <p:cNvSpPr txBox="1"/>
          <p:nvPr/>
        </p:nvSpPr>
        <p:spPr>
          <a:xfrm>
            <a:off x="826007" y="3367159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2 967</a:t>
            </a:r>
          </a:p>
        </p:txBody>
      </p:sp>
      <p:sp>
        <p:nvSpPr>
          <p:cNvPr id="85" name="Hộp Văn bản 8">
            <a:extLst>
              <a:ext uri="{FF2B5EF4-FFF2-40B4-BE49-F238E27FC236}">
                <a16:creationId xmlns:a16="http://schemas.microsoft.com/office/drawing/2014/main" xmlns="" id="{7A646B39-0E8B-49DE-9EB9-B4EB8A71C981}"/>
              </a:ext>
            </a:extLst>
          </p:cNvPr>
          <p:cNvSpPr txBox="1"/>
          <p:nvPr/>
        </p:nvSpPr>
        <p:spPr>
          <a:xfrm>
            <a:off x="1812447" y="3367159"/>
            <a:ext cx="1062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2 968</a:t>
            </a:r>
          </a:p>
        </p:txBody>
      </p:sp>
      <p:sp>
        <p:nvSpPr>
          <p:cNvPr id="86" name="Hộp Văn bản 9">
            <a:extLst>
              <a:ext uri="{FF2B5EF4-FFF2-40B4-BE49-F238E27FC236}">
                <a16:creationId xmlns:a16="http://schemas.microsoft.com/office/drawing/2014/main" xmlns="" id="{0B17D0D2-A5E7-4A43-98A6-4437606E15E2}"/>
              </a:ext>
            </a:extLst>
          </p:cNvPr>
          <p:cNvSpPr txBox="1"/>
          <p:nvPr/>
        </p:nvSpPr>
        <p:spPr>
          <a:xfrm>
            <a:off x="2736680" y="3389252"/>
            <a:ext cx="98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2 969</a:t>
            </a:r>
          </a:p>
        </p:txBody>
      </p:sp>
      <p:sp>
        <p:nvSpPr>
          <p:cNvPr id="87" name="Hộp Văn bản 46">
            <a:extLst>
              <a:ext uri="{FF2B5EF4-FFF2-40B4-BE49-F238E27FC236}">
                <a16:creationId xmlns:a16="http://schemas.microsoft.com/office/drawing/2014/main" xmlns="" id="{6863BC74-DAF4-4CF9-B76A-4CCF8EA224AF}"/>
              </a:ext>
            </a:extLst>
          </p:cNvPr>
          <p:cNvSpPr txBox="1"/>
          <p:nvPr/>
        </p:nvSpPr>
        <p:spPr>
          <a:xfrm>
            <a:off x="6818609" y="3373095"/>
            <a:ext cx="9524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2 973</a:t>
            </a:r>
          </a:p>
        </p:txBody>
      </p:sp>
      <p:sp>
        <p:nvSpPr>
          <p:cNvPr id="88" name="Hộp Văn bản 53">
            <a:extLst>
              <a:ext uri="{FF2B5EF4-FFF2-40B4-BE49-F238E27FC236}">
                <a16:creationId xmlns:a16="http://schemas.microsoft.com/office/drawing/2014/main" xmlns="" id="{1241B04F-EA10-41D5-AE74-35EBBECB3D91}"/>
              </a:ext>
            </a:extLst>
          </p:cNvPr>
          <p:cNvSpPr txBox="1"/>
          <p:nvPr/>
        </p:nvSpPr>
        <p:spPr>
          <a:xfrm>
            <a:off x="3730868" y="3388581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2 970</a:t>
            </a:r>
          </a:p>
        </p:txBody>
      </p:sp>
      <p:sp>
        <p:nvSpPr>
          <p:cNvPr id="89" name="Hộp Văn bản 54">
            <a:extLst>
              <a:ext uri="{FF2B5EF4-FFF2-40B4-BE49-F238E27FC236}">
                <a16:creationId xmlns:a16="http://schemas.microsoft.com/office/drawing/2014/main" xmlns="" id="{7C49A559-27B1-40D2-88AA-75728BB29185}"/>
              </a:ext>
            </a:extLst>
          </p:cNvPr>
          <p:cNvSpPr txBox="1"/>
          <p:nvPr/>
        </p:nvSpPr>
        <p:spPr>
          <a:xfrm>
            <a:off x="4750717" y="3355012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2 971</a:t>
            </a:r>
          </a:p>
        </p:txBody>
      </p:sp>
      <p:sp>
        <p:nvSpPr>
          <p:cNvPr id="90" name="Hộp Văn bản 55">
            <a:extLst>
              <a:ext uri="{FF2B5EF4-FFF2-40B4-BE49-F238E27FC236}">
                <a16:creationId xmlns:a16="http://schemas.microsoft.com/office/drawing/2014/main" xmlns="" id="{C9790AF3-872C-4644-A8DC-09A00DB6CFE8}"/>
              </a:ext>
            </a:extLst>
          </p:cNvPr>
          <p:cNvSpPr txBox="1"/>
          <p:nvPr/>
        </p:nvSpPr>
        <p:spPr>
          <a:xfrm>
            <a:off x="5822893" y="3380499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2 972</a:t>
            </a:r>
          </a:p>
        </p:txBody>
      </p:sp>
      <p:sp>
        <p:nvSpPr>
          <p:cNvPr id="91" name="Hộp Văn bản 57">
            <a:extLst>
              <a:ext uri="{FF2B5EF4-FFF2-40B4-BE49-F238E27FC236}">
                <a16:creationId xmlns:a16="http://schemas.microsoft.com/office/drawing/2014/main" xmlns="" id="{7A434709-1A83-4E6D-AB54-A23A4280DCD2}"/>
              </a:ext>
            </a:extLst>
          </p:cNvPr>
          <p:cNvSpPr txBox="1"/>
          <p:nvPr/>
        </p:nvSpPr>
        <p:spPr>
          <a:xfrm>
            <a:off x="7903571" y="3377841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2 974</a:t>
            </a:r>
          </a:p>
        </p:txBody>
      </p:sp>
      <p:sp>
        <p:nvSpPr>
          <p:cNvPr id="92" name="Hộp Văn bản 58">
            <a:extLst>
              <a:ext uri="{FF2B5EF4-FFF2-40B4-BE49-F238E27FC236}">
                <a16:creationId xmlns:a16="http://schemas.microsoft.com/office/drawing/2014/main" xmlns="" id="{1EF5156F-2C13-4618-B5DA-98BF76B2AB82}"/>
              </a:ext>
            </a:extLst>
          </p:cNvPr>
          <p:cNvSpPr txBox="1"/>
          <p:nvPr/>
        </p:nvSpPr>
        <p:spPr>
          <a:xfrm>
            <a:off x="8965044" y="3374253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2 975</a:t>
            </a:r>
          </a:p>
        </p:txBody>
      </p:sp>
      <p:sp>
        <p:nvSpPr>
          <p:cNvPr id="93" name="Hộp Văn bản 62">
            <a:extLst>
              <a:ext uri="{FF2B5EF4-FFF2-40B4-BE49-F238E27FC236}">
                <a16:creationId xmlns:a16="http://schemas.microsoft.com/office/drawing/2014/main" xmlns="" id="{1A6B5BFF-F824-4143-B174-876861B30BCE}"/>
              </a:ext>
            </a:extLst>
          </p:cNvPr>
          <p:cNvSpPr txBox="1"/>
          <p:nvPr/>
        </p:nvSpPr>
        <p:spPr>
          <a:xfrm>
            <a:off x="790959" y="388803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6" name="Group 22">
            <a:extLst>
              <a:ext uri="{FF2B5EF4-FFF2-40B4-BE49-F238E27FC236}">
                <a16:creationId xmlns:a16="http://schemas.microsoft.com/office/drawing/2014/main" xmlns="" id="{1DCC89E5-68E2-454B-A667-CC7321C5517D}"/>
              </a:ext>
            </a:extLst>
          </p:cNvPr>
          <p:cNvGrpSpPr/>
          <p:nvPr/>
        </p:nvGrpSpPr>
        <p:grpSpPr>
          <a:xfrm>
            <a:off x="1154811" y="4574420"/>
            <a:ext cx="9030360" cy="363070"/>
            <a:chOff x="932331" y="2944906"/>
            <a:chExt cx="7092754" cy="363070"/>
          </a:xfrm>
        </p:grpSpPr>
        <p:cxnSp>
          <p:nvCxnSpPr>
            <p:cNvPr id="108" name="Straight Arrow Connector 8">
              <a:extLst>
                <a:ext uri="{FF2B5EF4-FFF2-40B4-BE49-F238E27FC236}">
                  <a16:creationId xmlns:a16="http://schemas.microsoft.com/office/drawing/2014/main" xmlns="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">
              <a:extLst>
                <a:ext uri="{FF2B5EF4-FFF2-40B4-BE49-F238E27FC236}">
                  <a16:creationId xmlns:a16="http://schemas.microsoft.com/office/drawing/2014/main" xmlns="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1">
              <a:extLst>
                <a:ext uri="{FF2B5EF4-FFF2-40B4-BE49-F238E27FC236}">
                  <a16:creationId xmlns:a16="http://schemas.microsoft.com/office/drawing/2014/main" xmlns="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2">
              <a:extLst>
                <a:ext uri="{FF2B5EF4-FFF2-40B4-BE49-F238E27FC236}">
                  <a16:creationId xmlns:a16="http://schemas.microsoft.com/office/drawing/2014/main" xmlns="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3">
              <a:extLst>
                <a:ext uri="{FF2B5EF4-FFF2-40B4-BE49-F238E27FC236}">
                  <a16:creationId xmlns:a16="http://schemas.microsoft.com/office/drawing/2014/main" xmlns="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4">
              <a:extLst>
                <a:ext uri="{FF2B5EF4-FFF2-40B4-BE49-F238E27FC236}">
                  <a16:creationId xmlns:a16="http://schemas.microsoft.com/office/drawing/2014/main" xmlns="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5">
              <a:extLst>
                <a:ext uri="{FF2B5EF4-FFF2-40B4-BE49-F238E27FC236}">
                  <a16:creationId xmlns:a16="http://schemas.microsoft.com/office/drawing/2014/main" xmlns="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6">
              <a:extLst>
                <a:ext uri="{FF2B5EF4-FFF2-40B4-BE49-F238E27FC236}">
                  <a16:creationId xmlns:a16="http://schemas.microsoft.com/office/drawing/2014/main" xmlns="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7">
              <a:extLst>
                <a:ext uri="{FF2B5EF4-FFF2-40B4-BE49-F238E27FC236}">
                  <a16:creationId xmlns:a16="http://schemas.microsoft.com/office/drawing/2014/main" xmlns="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8">
              <a:extLst>
                <a:ext uri="{FF2B5EF4-FFF2-40B4-BE49-F238E27FC236}">
                  <a16:creationId xmlns:a16="http://schemas.microsoft.com/office/drawing/2014/main" xmlns="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Hộp Văn bản 93">
            <a:extLst>
              <a:ext uri="{FF2B5EF4-FFF2-40B4-BE49-F238E27FC236}">
                <a16:creationId xmlns:a16="http://schemas.microsoft.com/office/drawing/2014/main" xmlns="" id="{09894A38-12E3-4171-B7BC-37FC3618754A}"/>
              </a:ext>
            </a:extLst>
          </p:cNvPr>
          <p:cNvSpPr txBox="1"/>
          <p:nvPr/>
        </p:nvSpPr>
        <p:spPr>
          <a:xfrm>
            <a:off x="693401" y="4924733"/>
            <a:ext cx="98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4 998</a:t>
            </a:r>
          </a:p>
        </p:txBody>
      </p:sp>
      <p:sp>
        <p:nvSpPr>
          <p:cNvPr id="119" name="Hộp Văn bản 94">
            <a:extLst>
              <a:ext uri="{FF2B5EF4-FFF2-40B4-BE49-F238E27FC236}">
                <a16:creationId xmlns:a16="http://schemas.microsoft.com/office/drawing/2014/main" xmlns="" id="{F5763F62-4B04-4356-8814-755813FB36F0}"/>
              </a:ext>
            </a:extLst>
          </p:cNvPr>
          <p:cNvSpPr txBox="1"/>
          <p:nvPr/>
        </p:nvSpPr>
        <p:spPr>
          <a:xfrm>
            <a:off x="1753456" y="4950490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4 999</a:t>
            </a:r>
          </a:p>
        </p:txBody>
      </p:sp>
      <p:sp>
        <p:nvSpPr>
          <p:cNvPr id="120" name="Hộp Văn bản 97">
            <a:extLst>
              <a:ext uri="{FF2B5EF4-FFF2-40B4-BE49-F238E27FC236}">
                <a16:creationId xmlns:a16="http://schemas.microsoft.com/office/drawing/2014/main" xmlns="" id="{E7C8B251-47B0-48BA-8409-058E8D5272FB}"/>
              </a:ext>
            </a:extLst>
          </p:cNvPr>
          <p:cNvSpPr txBox="1"/>
          <p:nvPr/>
        </p:nvSpPr>
        <p:spPr>
          <a:xfrm>
            <a:off x="2695667" y="4953275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21" name="Hộp Văn bản 98">
            <a:extLst>
              <a:ext uri="{FF2B5EF4-FFF2-40B4-BE49-F238E27FC236}">
                <a16:creationId xmlns:a16="http://schemas.microsoft.com/office/drawing/2014/main" xmlns="" id="{E2467E2B-BFCE-471D-AE55-2975CD26BD86}"/>
              </a:ext>
            </a:extLst>
          </p:cNvPr>
          <p:cNvSpPr txBox="1"/>
          <p:nvPr/>
        </p:nvSpPr>
        <p:spPr>
          <a:xfrm>
            <a:off x="3760892" y="4924733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5 001</a:t>
            </a:r>
          </a:p>
        </p:txBody>
      </p:sp>
      <p:sp>
        <p:nvSpPr>
          <p:cNvPr id="122" name="Hộp Văn bản 100">
            <a:extLst>
              <a:ext uri="{FF2B5EF4-FFF2-40B4-BE49-F238E27FC236}">
                <a16:creationId xmlns:a16="http://schemas.microsoft.com/office/drawing/2014/main" xmlns="" id="{3EFA8235-FF44-4277-9BAA-475554357242}"/>
              </a:ext>
            </a:extLst>
          </p:cNvPr>
          <p:cNvSpPr txBox="1"/>
          <p:nvPr/>
        </p:nvSpPr>
        <p:spPr>
          <a:xfrm>
            <a:off x="4763307" y="494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5 002</a:t>
            </a:r>
          </a:p>
        </p:txBody>
      </p:sp>
      <p:sp>
        <p:nvSpPr>
          <p:cNvPr id="123" name="Hộp Văn bản 102">
            <a:extLst>
              <a:ext uri="{FF2B5EF4-FFF2-40B4-BE49-F238E27FC236}">
                <a16:creationId xmlns:a16="http://schemas.microsoft.com/office/drawing/2014/main" xmlns="" id="{41F5166E-AEE0-4077-9D45-18ABA78BF70E}"/>
              </a:ext>
            </a:extLst>
          </p:cNvPr>
          <p:cNvSpPr txBox="1"/>
          <p:nvPr/>
        </p:nvSpPr>
        <p:spPr>
          <a:xfrm>
            <a:off x="5849107" y="493955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5 003</a:t>
            </a:r>
          </a:p>
        </p:txBody>
      </p:sp>
      <p:pic>
        <p:nvPicPr>
          <p:cNvPr id="124" name="Hình ảnh 2">
            <a:extLst>
              <a:ext uri="{FF2B5EF4-FFF2-40B4-BE49-F238E27FC236}">
                <a16:creationId xmlns:a16="http://schemas.microsoft.com/office/drawing/2014/main" xmlns="" id="{7A15B0E0-9143-05BA-CA68-77618FE6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5" y="1178449"/>
            <a:ext cx="1042507" cy="1286367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3018462" y="111473"/>
            <a:ext cx="6255239" cy="992290"/>
            <a:chOff x="4539228" y="172432"/>
            <a:chExt cx="6149694" cy="992290"/>
          </a:xfrm>
        </p:grpSpPr>
        <p:grpSp>
          <p:nvGrpSpPr>
            <p:cNvPr id="141" name="Group 14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42" name="Straight Connector 14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46" name="Hộp Văn bản 104">
            <a:extLst>
              <a:ext uri="{FF2B5EF4-FFF2-40B4-BE49-F238E27FC236}">
                <a16:creationId xmlns:a16="http://schemas.microsoft.com/office/drawing/2014/main" xmlns="" id="{C8D2622F-2BD0-4510-A6A7-BDDB338C09C6}"/>
              </a:ext>
            </a:extLst>
          </p:cNvPr>
          <p:cNvSpPr txBox="1"/>
          <p:nvPr/>
        </p:nvSpPr>
        <p:spPr>
          <a:xfrm>
            <a:off x="3931084" y="3366460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7" name="Hộp Văn bản 104">
            <a:extLst>
              <a:ext uri="{FF2B5EF4-FFF2-40B4-BE49-F238E27FC236}">
                <a16:creationId xmlns:a16="http://schemas.microsoft.com/office/drawing/2014/main" xmlns="" id="{C8D2622F-2BD0-4510-A6A7-BDDB338C09C6}"/>
              </a:ext>
            </a:extLst>
          </p:cNvPr>
          <p:cNvSpPr txBox="1"/>
          <p:nvPr/>
        </p:nvSpPr>
        <p:spPr>
          <a:xfrm>
            <a:off x="9120976" y="3355012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8" name="Hộp Văn bản 104">
            <a:extLst>
              <a:ext uri="{FF2B5EF4-FFF2-40B4-BE49-F238E27FC236}">
                <a16:creationId xmlns:a16="http://schemas.microsoft.com/office/drawing/2014/main" xmlns="" id="{C8D2622F-2BD0-4510-A6A7-BDDB338C09C6}"/>
              </a:ext>
            </a:extLst>
          </p:cNvPr>
          <p:cNvSpPr txBox="1"/>
          <p:nvPr/>
        </p:nvSpPr>
        <p:spPr>
          <a:xfrm>
            <a:off x="6059277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9" name="Hộp Văn bản 104">
            <a:extLst>
              <a:ext uri="{FF2B5EF4-FFF2-40B4-BE49-F238E27FC236}">
                <a16:creationId xmlns:a16="http://schemas.microsoft.com/office/drawing/2014/main" xmlns="" id="{C8D2622F-2BD0-4510-A6A7-BDDB338C09C6}"/>
              </a:ext>
            </a:extLst>
          </p:cNvPr>
          <p:cNvSpPr txBox="1"/>
          <p:nvPr/>
        </p:nvSpPr>
        <p:spPr>
          <a:xfrm>
            <a:off x="5027981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0" name="Hộp Văn bản 104">
            <a:extLst>
              <a:ext uri="{FF2B5EF4-FFF2-40B4-BE49-F238E27FC236}">
                <a16:creationId xmlns:a16="http://schemas.microsoft.com/office/drawing/2014/main" xmlns="" id="{C8D2622F-2BD0-4510-A6A7-BDDB338C09C6}"/>
              </a:ext>
            </a:extLst>
          </p:cNvPr>
          <p:cNvSpPr txBox="1"/>
          <p:nvPr/>
        </p:nvSpPr>
        <p:spPr>
          <a:xfrm>
            <a:off x="2915265" y="4953640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1" name="Hộp Văn bản 104">
            <a:extLst>
              <a:ext uri="{FF2B5EF4-FFF2-40B4-BE49-F238E27FC236}">
                <a16:creationId xmlns:a16="http://schemas.microsoft.com/office/drawing/2014/main" xmlns="" id="{C8D2622F-2BD0-4510-A6A7-BDDB338C09C6}"/>
              </a:ext>
            </a:extLst>
          </p:cNvPr>
          <p:cNvSpPr txBox="1"/>
          <p:nvPr/>
        </p:nvSpPr>
        <p:spPr>
          <a:xfrm>
            <a:off x="8145657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0" grpId="0"/>
      <p:bldP spid="100" grpId="1"/>
      <p:bldP spid="102" grpId="0"/>
      <p:bldP spid="102" grpId="1"/>
      <p:bldP spid="104" grpId="0"/>
      <p:bldP spid="105" grpId="0"/>
      <p:bldP spid="105" grpId="1"/>
      <p:bldP spid="106" grpId="0" animBg="1"/>
      <p:bldP spid="107" grpId="0" animBg="1"/>
      <p:bldP spid="57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8" grpId="0"/>
      <p:bldP spid="119" grpId="0"/>
      <p:bldP spid="120" grpId="0" animBg="1"/>
      <p:bldP spid="121" grpId="0"/>
      <p:bldP spid="122" grpId="0" animBg="1"/>
      <p:bldP spid="123" grpId="0" animBg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C1FBA2E-2291-4906-98DE-B31DC6B00E36}"/>
              </a:ext>
            </a:extLst>
          </p:cNvPr>
          <p:cNvGrpSpPr/>
          <p:nvPr/>
        </p:nvGrpSpPr>
        <p:grpSpPr>
          <a:xfrm>
            <a:off x="1075384" y="1221426"/>
            <a:ext cx="605827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6E37ADB-685F-4366-A86D-6AB9BB5B3A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F58434F-D56B-4875-BBF3-AC82AE2DAC1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6AA078-7B9E-49BC-AE4B-6EFC6A966B7B}"/>
              </a:ext>
            </a:extLst>
          </p:cNvPr>
          <p:cNvSpPr txBox="1"/>
          <p:nvPr/>
        </p:nvSpPr>
        <p:spPr>
          <a:xfrm>
            <a:off x="1735580" y="1446535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Bảng 11">
            <a:extLst>
              <a:ext uri="{FF2B5EF4-FFF2-40B4-BE49-F238E27FC236}">
                <a16:creationId xmlns:a16="http://schemas.microsoft.com/office/drawing/2014/main" xmlns="" id="{251AB33F-1870-4C09-8DD9-D8EDC4FB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52057"/>
              </p:ext>
            </p:extLst>
          </p:nvPr>
        </p:nvGraphicFramePr>
        <p:xfrm>
          <a:off x="727173" y="2552086"/>
          <a:ext cx="10245629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804">
                  <a:extLst>
                    <a:ext uri="{9D8B030D-6E8A-4147-A177-3AD203B41FA5}">
                      <a16:colId xmlns:a16="http://schemas.microsoft.com/office/drawing/2014/main" xmlns="" val="1314176435"/>
                    </a:ext>
                  </a:extLst>
                </a:gridCol>
                <a:gridCol w="1128465">
                  <a:extLst>
                    <a:ext uri="{9D8B030D-6E8A-4147-A177-3AD203B41FA5}">
                      <a16:colId xmlns:a16="http://schemas.microsoft.com/office/drawing/2014/main" xmlns="" val="2278360703"/>
                    </a:ext>
                  </a:extLst>
                </a:gridCol>
                <a:gridCol w="1070595">
                  <a:extLst>
                    <a:ext uri="{9D8B030D-6E8A-4147-A177-3AD203B41FA5}">
                      <a16:colId xmlns:a16="http://schemas.microsoft.com/office/drawing/2014/main" xmlns="" val="2083166311"/>
                    </a:ext>
                  </a:extLst>
                </a:gridCol>
                <a:gridCol w="1258675">
                  <a:extLst>
                    <a:ext uri="{9D8B030D-6E8A-4147-A177-3AD203B41FA5}">
                      <a16:colId xmlns:a16="http://schemas.microsoft.com/office/drawing/2014/main" xmlns="" val="1464298373"/>
                    </a:ext>
                  </a:extLst>
                </a:gridCol>
                <a:gridCol w="2290963">
                  <a:extLst>
                    <a:ext uri="{9D8B030D-6E8A-4147-A177-3AD203B41FA5}">
                      <a16:colId xmlns:a16="http://schemas.microsoft.com/office/drawing/2014/main" xmlns="" val="1911317640"/>
                    </a:ext>
                  </a:extLst>
                </a:gridCol>
                <a:gridCol w="3296127">
                  <a:extLst>
                    <a:ext uri="{9D8B030D-6E8A-4147-A177-3AD203B41FA5}">
                      <a16:colId xmlns:a16="http://schemas.microsoft.com/office/drawing/2014/main" xmlns="" val="1357039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chục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đơn vị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41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292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6906294"/>
                  </a:ext>
                </a:extLst>
              </a:tr>
            </a:tbl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B1F9F29-C072-4BB8-8DA9-39462663C464}"/>
              </a:ext>
            </a:extLst>
          </p:cNvPr>
          <p:cNvSpPr txBox="1"/>
          <p:nvPr/>
        </p:nvSpPr>
        <p:spPr>
          <a:xfrm>
            <a:off x="5629766" y="3713414"/>
            <a:ext cx="1924335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6 742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00215D74-BA49-4F4B-A5EA-36B016A71E9B}"/>
              </a:ext>
            </a:extLst>
          </p:cNvPr>
          <p:cNvSpPr txBox="1"/>
          <p:nvPr/>
        </p:nvSpPr>
        <p:spPr>
          <a:xfrm>
            <a:off x="2261761" y="4591921"/>
            <a:ext cx="45037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9AF60FA-4E0D-4FE2-BCD9-64DB344984A7}"/>
              </a:ext>
            </a:extLst>
          </p:cNvPr>
          <p:cNvSpPr txBox="1"/>
          <p:nvPr/>
        </p:nvSpPr>
        <p:spPr>
          <a:xfrm>
            <a:off x="3317817" y="4627508"/>
            <a:ext cx="45037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B9ECAAD-978E-4877-92A8-4C8DA9BDE5B3}"/>
              </a:ext>
            </a:extLst>
          </p:cNvPr>
          <p:cNvSpPr txBox="1"/>
          <p:nvPr/>
        </p:nvSpPr>
        <p:spPr>
          <a:xfrm>
            <a:off x="5668509" y="4614047"/>
            <a:ext cx="1683224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5 630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18462" y="111473"/>
            <a:ext cx="6255239" cy="992290"/>
            <a:chOff x="4539228" y="172432"/>
            <a:chExt cx="6149694" cy="992290"/>
          </a:xfrm>
        </p:grpSpPr>
        <p:grpSp>
          <p:nvGrpSpPr>
            <p:cNvPr id="22" name="Group 2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83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437D73-765C-4F80-BFA3-4D0026F8BC3C}"/>
              </a:ext>
            </a:extLst>
          </p:cNvPr>
          <p:cNvGrpSpPr/>
          <p:nvPr/>
        </p:nvGrpSpPr>
        <p:grpSpPr>
          <a:xfrm>
            <a:off x="579477" y="2164585"/>
            <a:ext cx="605827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826DBFFA-34F5-4D2E-A334-933AC9C9C13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36E39CC-894F-4730-958B-0F4E72102CD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89534E40-9552-4F9F-8977-4DEC4B4DA677}"/>
              </a:ext>
            </a:extLst>
          </p:cNvPr>
          <p:cNvSpPr txBox="1"/>
          <p:nvPr/>
        </p:nvSpPr>
        <p:spPr>
          <a:xfrm>
            <a:off x="1123612" y="1795253"/>
            <a:ext cx="9944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lâu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(như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"?"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ải toán 3 kết nối bài 45: Các số có bốn chữ số. Số 10 000">
            <a:extLst>
              <a:ext uri="{FF2B5EF4-FFF2-40B4-BE49-F238E27FC236}">
                <a16:creationId xmlns:a16="http://schemas.microsoft.com/office/drawing/2014/main" xmlns="" id="{9BCA7658-C9F1-4C70-BA32-510C1EF4F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408" r="3046" b="6163"/>
          <a:stretch/>
        </p:blipFill>
        <p:spPr bwMode="auto">
          <a:xfrm>
            <a:off x="909851" y="3310783"/>
            <a:ext cx="10372300" cy="33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xmlns="" id="{E5E5A9C3-3942-5656-A95C-8E2F9F6C1A47}"/>
              </a:ext>
            </a:extLst>
          </p:cNvPr>
          <p:cNvSpPr/>
          <p:nvPr/>
        </p:nvSpPr>
        <p:spPr>
          <a:xfrm>
            <a:off x="3823260" y="4500102"/>
            <a:ext cx="996285" cy="477054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4 000</a:t>
            </a:r>
          </a:p>
        </p:txBody>
      </p:sp>
      <p:sp>
        <p:nvSpPr>
          <p:cNvPr id="16" name="Mũi tên: Hình ngũ giác 15">
            <a:extLst>
              <a:ext uri="{FF2B5EF4-FFF2-40B4-BE49-F238E27FC236}">
                <a16:creationId xmlns:a16="http://schemas.microsoft.com/office/drawing/2014/main" xmlns="" id="{69F40468-9EE7-89AD-CA4F-180444A75D85}"/>
              </a:ext>
            </a:extLst>
          </p:cNvPr>
          <p:cNvSpPr/>
          <p:nvPr/>
        </p:nvSpPr>
        <p:spPr>
          <a:xfrm>
            <a:off x="6594143" y="5193411"/>
            <a:ext cx="927387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xmlns="" id="{6F1F691B-586A-C9A6-3784-9C7556670411}"/>
              </a:ext>
            </a:extLst>
          </p:cNvPr>
          <p:cNvSpPr/>
          <p:nvPr/>
        </p:nvSpPr>
        <p:spPr>
          <a:xfrm>
            <a:off x="4796434" y="4654856"/>
            <a:ext cx="996285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:a16="http://schemas.microsoft.com/office/drawing/2014/main" xmlns="" id="{FEF7928C-B175-CCC5-F678-E2A7E3660A6A}"/>
              </a:ext>
            </a:extLst>
          </p:cNvPr>
          <p:cNvSpPr/>
          <p:nvPr/>
        </p:nvSpPr>
        <p:spPr>
          <a:xfrm>
            <a:off x="7229409" y="4592457"/>
            <a:ext cx="927459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20" name="Mũi tên: Hình ngũ giác 19">
            <a:extLst>
              <a:ext uri="{FF2B5EF4-FFF2-40B4-BE49-F238E27FC236}">
                <a16:creationId xmlns:a16="http://schemas.microsoft.com/office/drawing/2014/main" xmlns="" id="{84B89250-6226-4D9A-FDB3-4646FC27CA91}"/>
              </a:ext>
            </a:extLst>
          </p:cNvPr>
          <p:cNvSpPr/>
          <p:nvPr/>
        </p:nvSpPr>
        <p:spPr>
          <a:xfrm>
            <a:off x="8261575" y="4484157"/>
            <a:ext cx="927459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9 000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8462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00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A5CBD64-1FE9-049C-846C-852A00E55483}"/>
              </a:ext>
            </a:extLst>
          </p:cNvPr>
          <p:cNvSpPr txBox="1"/>
          <p:nvPr/>
        </p:nvSpPr>
        <p:spPr>
          <a:xfrm>
            <a:off x="801330" y="711496"/>
            <a:ext cx="1058934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cảm nhận được điều gì qua tiết học này ?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đã được học những kiến thức nào ?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0E6C1A6-37D5-B0FF-B8ED-01C1FE4ADFBB}"/>
              </a:ext>
            </a:extLst>
          </p:cNvPr>
          <p:cNvSpPr txBox="1"/>
          <p:nvPr/>
        </p:nvSpPr>
        <p:spPr>
          <a:xfrm>
            <a:off x="624349" y="1979860"/>
            <a:ext cx="11174361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10 000.    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84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3525A19-6444-40CC-AF36-BFD0AFB22A49}"/>
              </a:ext>
            </a:extLst>
          </p:cNvPr>
          <p:cNvSpPr txBox="1"/>
          <p:nvPr/>
        </p:nvSpPr>
        <p:spPr>
          <a:xfrm>
            <a:off x="3052916" y="2153266"/>
            <a:ext cx="5737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1420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</Words>
  <Application>Microsoft Office PowerPoint</Application>
  <PresentationFormat>Custom</PresentationFormat>
  <Paragraphs>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2023-03-01T03:21:37Z</dcterms:created>
  <dcterms:modified xsi:type="dcterms:W3CDTF">2023-03-01T03:21:41Z</dcterms:modified>
</cp:coreProperties>
</file>