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33"/>
  </p:notesMasterIdLst>
  <p:sldIdLst>
    <p:sldId id="440" r:id="rId3"/>
    <p:sldId id="441" r:id="rId4"/>
    <p:sldId id="626" r:id="rId5"/>
    <p:sldId id="442" r:id="rId6"/>
    <p:sldId id="603" r:id="rId7"/>
    <p:sldId id="443" r:id="rId8"/>
    <p:sldId id="588" r:id="rId9"/>
    <p:sldId id="587" r:id="rId10"/>
    <p:sldId id="627" r:id="rId11"/>
    <p:sldId id="590" r:id="rId12"/>
    <p:sldId id="591" r:id="rId13"/>
    <p:sldId id="622" r:id="rId14"/>
    <p:sldId id="604" r:id="rId15"/>
    <p:sldId id="596" r:id="rId16"/>
    <p:sldId id="628" r:id="rId17"/>
    <p:sldId id="629" r:id="rId18"/>
    <p:sldId id="630" r:id="rId19"/>
    <p:sldId id="632" r:id="rId20"/>
    <p:sldId id="633" r:id="rId21"/>
    <p:sldId id="597" r:id="rId22"/>
    <p:sldId id="599" r:id="rId23"/>
    <p:sldId id="634" r:id="rId24"/>
    <p:sldId id="635" r:id="rId25"/>
    <p:sldId id="612" r:id="rId26"/>
    <p:sldId id="640" r:id="rId27"/>
    <p:sldId id="638" r:id="rId28"/>
    <p:sldId id="639" r:id="rId29"/>
    <p:sldId id="618" r:id="rId30"/>
    <p:sldId id="620" r:id="rId31"/>
    <p:sldId id="6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CC"/>
    <a:srgbClr val="FAF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94012-A85B-4F1A-AB98-B22A8C064E2D}"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A92C8-33CE-44FD-B5DF-898D2351889F}" type="slidenum">
              <a:rPr lang="en-US" smtClean="0"/>
              <a:t>‹#›</a:t>
            </a:fld>
            <a:endParaRPr lang="en-US"/>
          </a:p>
        </p:txBody>
      </p:sp>
    </p:spTree>
    <p:extLst>
      <p:ext uri="{BB962C8B-B14F-4D97-AF65-F5344CB8AC3E}">
        <p14:creationId xmlns:p14="http://schemas.microsoft.com/office/powerpoint/2010/main" val="24493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4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625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4675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CBE4D-B23D-49AB-9E28-3BD24C72170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95979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095612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CBE4D-B23D-49AB-9E28-3BD24C72170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17777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4CBE4D-B23D-49AB-9E28-3BD24C72170B}"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2850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4CBE4D-B23D-49AB-9E28-3BD24C72170B}"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096038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4CBE4D-B23D-49AB-9E28-3BD24C72170B}"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86941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24806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18459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09123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6055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312619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438695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4056372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8" name="Google Shape;28;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4578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839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7399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220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4300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5857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5315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8333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9/13/2022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41524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t>‹#›</a:t>
            </a:fld>
            <a:endParaRPr lang="en-US"/>
          </a:p>
        </p:txBody>
      </p:sp>
    </p:spTree>
    <p:extLst>
      <p:ext uri="{BB962C8B-B14F-4D97-AF65-F5344CB8AC3E}">
        <p14:creationId xmlns:p14="http://schemas.microsoft.com/office/powerpoint/2010/main" val="515614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emf"/><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4.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ags" Target="../tags/tag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4.xml"/><Relationship Id="rId1" Type="http://schemas.openxmlformats.org/officeDocument/2006/relationships/tags" Target="../tags/tag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ags" Target="../tags/tag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4.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9.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4.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8.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slideLayout" Target="../slideLayouts/slideLayout24.xml"/><Relationship Id="rId7" Type="http://schemas.openxmlformats.org/officeDocument/2006/relationships/image" Target="../media/image6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8.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67.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15.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ags" Target="../tags/tag3.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9">
            <a:extLst>
              <a:ext uri="{FF2B5EF4-FFF2-40B4-BE49-F238E27FC236}">
                <a16:creationId xmlns="" xmlns:a16="http://schemas.microsoft.com/office/drawing/2014/main" id="{0C4A979C-CCB7-868F-18CB-AFE61CD9D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1071" y="177724"/>
            <a:ext cx="2985196" cy="3285060"/>
          </a:xfrm>
          <a:prstGeom prst="rect">
            <a:avLst/>
          </a:prstGeom>
        </p:spPr>
      </p:pic>
      <p:pic>
        <p:nvPicPr>
          <p:cNvPr id="5" name="Picture 4">
            <a:extLst>
              <a:ext uri="{FF2B5EF4-FFF2-40B4-BE49-F238E27FC236}">
                <a16:creationId xmlns="" xmlns:a16="http://schemas.microsoft.com/office/drawing/2014/main" id="{9DB27AED-47F4-83CD-B461-F2FDAD422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grpSp>
        <p:nvGrpSpPr>
          <p:cNvPr id="6" name="Group 5">
            <a:extLst>
              <a:ext uri="{FF2B5EF4-FFF2-40B4-BE49-F238E27FC236}">
                <a16:creationId xmlns="" xmlns:a16="http://schemas.microsoft.com/office/drawing/2014/main" id="{EBC85FB1-A7E6-4DBA-366F-BD7A3604D82B}"/>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D9C16CBF-0FB5-CE56-3C4F-CEEC3477004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F620CC4A-4B58-17ED-581D-77A24ABE040D}"/>
                  </a:ext>
                </a:extLst>
              </p:cNvP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28A5047D-39AB-126F-D5AB-E3925865FB3D}"/>
                  </a:ext>
                </a:extLst>
              </p:cNvPr>
              <p:cNvSpPr/>
              <p:nvPr/>
            </p:nvSpPr>
            <p:spPr>
              <a:xfrm>
                <a:off x="5551490" y="4126245"/>
                <a:ext cx="1510350" cy="830997"/>
              </a:xfrm>
              <a:prstGeom prst="rect">
                <a:avLst/>
              </a:prstGeom>
            </p:spPr>
            <p:txBody>
              <a:bodyPr wrap="none">
                <a:spAutoFit/>
              </a:bodyPr>
              <a:lstStyle/>
              <a:p>
                <a:pPr>
                  <a:defRPr/>
                </a:pPr>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pPr>
                  <a:defRPr/>
                </a:pPr>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8" name="Picture 7">
              <a:extLst>
                <a:ext uri="{FF2B5EF4-FFF2-40B4-BE49-F238E27FC236}">
                  <a16:creationId xmlns="" xmlns:a16="http://schemas.microsoft.com/office/drawing/2014/main" id="{4493CCB4-2E2F-1313-A8C5-FA53C37952E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4D2B3D1E-6FD2-F713-37B6-97EB1BA7F8AC}"/>
              </a:ext>
            </a:extLst>
          </p:cNvPr>
          <p:cNvPicPr>
            <a:picLocks noGrp="1" noChangeAspect="1"/>
          </p:cNvPicPr>
          <p:nvPr isPhoto="1"/>
        </p:nvPicPr>
        <p:blipFill>
          <a:blip r:embed="rId8"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AEA0EE0F-EEC3-54B8-769F-3FC229AA93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99055" y="520060"/>
            <a:ext cx="1694696" cy="2161906"/>
          </a:xfrm>
          <a:prstGeom prst="rect">
            <a:avLst/>
          </a:prstGeom>
        </p:spPr>
      </p:pic>
      <p:grpSp>
        <p:nvGrpSpPr>
          <p:cNvPr id="13" name="组合 2">
            <a:extLst>
              <a:ext uri="{FF2B5EF4-FFF2-40B4-BE49-F238E27FC236}">
                <a16:creationId xmlns="" xmlns:a16="http://schemas.microsoft.com/office/drawing/2014/main" id="{5A99EF6F-9E65-967F-59DD-F0B54C6CB085}"/>
              </a:ext>
            </a:extLst>
          </p:cNvPr>
          <p:cNvGrpSpPr/>
          <p:nvPr/>
        </p:nvGrpSpPr>
        <p:grpSpPr>
          <a:xfrm>
            <a:off x="3289176" y="1294143"/>
            <a:ext cx="5706801" cy="3980372"/>
            <a:chOff x="1949253" y="1627716"/>
            <a:chExt cx="3271491" cy="2309600"/>
          </a:xfrm>
        </p:grpSpPr>
        <p:grpSp>
          <p:nvGrpSpPr>
            <p:cNvPr id="14" name="组合 135">
              <a:extLst>
                <a:ext uri="{FF2B5EF4-FFF2-40B4-BE49-F238E27FC236}">
                  <a16:creationId xmlns="" xmlns:a16="http://schemas.microsoft.com/office/drawing/2014/main" id="{E267AF35-9C70-4301-D0F4-4773A1B0CAD2}"/>
                </a:ext>
              </a:extLst>
            </p:cNvPr>
            <p:cNvGrpSpPr/>
            <p:nvPr/>
          </p:nvGrpSpPr>
          <p:grpSpPr>
            <a:xfrm>
              <a:off x="1949253" y="1627716"/>
              <a:ext cx="3271491" cy="2309600"/>
              <a:chOff x="3246438" y="1068388"/>
              <a:chExt cx="5711825" cy="4678363"/>
            </a:xfrm>
            <a:solidFill>
              <a:srgbClr val="000000"/>
            </a:solidFill>
          </p:grpSpPr>
          <p:sp>
            <p:nvSpPr>
              <p:cNvPr id="16" name="Freeform 5">
                <a:extLst>
                  <a:ext uri="{FF2B5EF4-FFF2-40B4-BE49-F238E27FC236}">
                    <a16:creationId xmlns="" xmlns:a16="http://schemas.microsoft.com/office/drawing/2014/main" id="{CBCA5D7D-E47D-CDE4-7DE5-07F1C373EA6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7" name="Freeform 6">
                <a:extLst>
                  <a:ext uri="{FF2B5EF4-FFF2-40B4-BE49-F238E27FC236}">
                    <a16:creationId xmlns="" xmlns:a16="http://schemas.microsoft.com/office/drawing/2014/main" id="{6CE18D05-48AF-6929-36DF-FDAF224E608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8" name="Freeform 7">
                <a:extLst>
                  <a:ext uri="{FF2B5EF4-FFF2-40B4-BE49-F238E27FC236}">
                    <a16:creationId xmlns="" xmlns:a16="http://schemas.microsoft.com/office/drawing/2014/main" id="{65781073-F301-0D02-C422-FC1D3F49452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9" name="Freeform 8">
                <a:extLst>
                  <a:ext uri="{FF2B5EF4-FFF2-40B4-BE49-F238E27FC236}">
                    <a16:creationId xmlns="" xmlns:a16="http://schemas.microsoft.com/office/drawing/2014/main" id="{E374C062-47BA-F99B-F666-FFA4D72275D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0" name="Freeform 9">
                <a:extLst>
                  <a:ext uri="{FF2B5EF4-FFF2-40B4-BE49-F238E27FC236}">
                    <a16:creationId xmlns="" xmlns:a16="http://schemas.microsoft.com/office/drawing/2014/main" id="{5762387C-4262-D0AB-5FC3-5005EC775AE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1" name="Freeform 10">
                <a:extLst>
                  <a:ext uri="{FF2B5EF4-FFF2-40B4-BE49-F238E27FC236}">
                    <a16:creationId xmlns="" xmlns:a16="http://schemas.microsoft.com/office/drawing/2014/main" id="{CD877F86-E96D-3C5E-3BD0-AC729B114D0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2" name="Freeform 11">
                <a:extLst>
                  <a:ext uri="{FF2B5EF4-FFF2-40B4-BE49-F238E27FC236}">
                    <a16:creationId xmlns="" xmlns:a16="http://schemas.microsoft.com/office/drawing/2014/main" id="{853D9D0C-FABE-1977-3805-FDCD6B4722F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grpSp>
            <p:nvGrpSpPr>
              <p:cNvPr id="23" name="组合 143">
                <a:extLst>
                  <a:ext uri="{FF2B5EF4-FFF2-40B4-BE49-F238E27FC236}">
                    <a16:creationId xmlns="" xmlns:a16="http://schemas.microsoft.com/office/drawing/2014/main" id="{7A2FB8B4-46B0-811C-9AC9-AA7B673E0ECA}"/>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DFC5EAFC-4332-1EA0-10A3-89381B933A6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5" name="Freeform 13">
                  <a:extLst>
                    <a:ext uri="{FF2B5EF4-FFF2-40B4-BE49-F238E27FC236}">
                      <a16:creationId xmlns="" xmlns:a16="http://schemas.microsoft.com/office/drawing/2014/main" id="{DFD19C4C-1DF4-9774-6BBE-C3A551B20B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6" name="Freeform 14">
                  <a:extLst>
                    <a:ext uri="{FF2B5EF4-FFF2-40B4-BE49-F238E27FC236}">
                      <a16:creationId xmlns="" xmlns:a16="http://schemas.microsoft.com/office/drawing/2014/main" id="{F771E052-0E87-1F31-41D8-D864FCD3F05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7" name="Freeform 15">
                  <a:extLst>
                    <a:ext uri="{FF2B5EF4-FFF2-40B4-BE49-F238E27FC236}">
                      <a16:creationId xmlns="" xmlns:a16="http://schemas.microsoft.com/office/drawing/2014/main" id="{0FDA65AD-2A64-1CA5-9D19-13204BC66E2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8" name="Freeform 16">
                  <a:extLst>
                    <a:ext uri="{FF2B5EF4-FFF2-40B4-BE49-F238E27FC236}">
                      <a16:creationId xmlns="" xmlns:a16="http://schemas.microsoft.com/office/drawing/2014/main" id="{2D61411D-5A8B-0BBE-4677-67A6238F3D6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29" name="Freeform 17">
                  <a:extLst>
                    <a:ext uri="{FF2B5EF4-FFF2-40B4-BE49-F238E27FC236}">
                      <a16:creationId xmlns="" xmlns:a16="http://schemas.microsoft.com/office/drawing/2014/main" id="{02D78463-EE99-F755-7C18-8B15C2BCDF4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0" name="Freeform 18">
                  <a:extLst>
                    <a:ext uri="{FF2B5EF4-FFF2-40B4-BE49-F238E27FC236}">
                      <a16:creationId xmlns="" xmlns:a16="http://schemas.microsoft.com/office/drawing/2014/main" id="{ED690129-562C-F710-CF76-9D569FF4DD1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1" name="Freeform 19">
                  <a:extLst>
                    <a:ext uri="{FF2B5EF4-FFF2-40B4-BE49-F238E27FC236}">
                      <a16:creationId xmlns="" xmlns:a16="http://schemas.microsoft.com/office/drawing/2014/main" id="{65820D10-DF9A-2CA1-CB1C-1C40A5FFCAE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2" name="Freeform 20">
                  <a:extLst>
                    <a:ext uri="{FF2B5EF4-FFF2-40B4-BE49-F238E27FC236}">
                      <a16:creationId xmlns="" xmlns:a16="http://schemas.microsoft.com/office/drawing/2014/main" id="{7FBC64F7-5856-001A-DF13-EB617B7353E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3" name="Freeform 21">
                  <a:extLst>
                    <a:ext uri="{FF2B5EF4-FFF2-40B4-BE49-F238E27FC236}">
                      <a16:creationId xmlns="" xmlns:a16="http://schemas.microsoft.com/office/drawing/2014/main" id="{EC6A675F-DF90-3545-F871-B91B0543A96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4" name="Freeform 22">
                  <a:extLst>
                    <a:ext uri="{FF2B5EF4-FFF2-40B4-BE49-F238E27FC236}">
                      <a16:creationId xmlns="" xmlns:a16="http://schemas.microsoft.com/office/drawing/2014/main" id="{52805FDD-0E42-5C34-AEF4-F7C6D3184CB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5" name="Freeform 23">
                  <a:extLst>
                    <a:ext uri="{FF2B5EF4-FFF2-40B4-BE49-F238E27FC236}">
                      <a16:creationId xmlns="" xmlns:a16="http://schemas.microsoft.com/office/drawing/2014/main" id="{530813FE-9ED7-1B82-B8D6-4A3CC74B369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6" name="Freeform 24">
                  <a:extLst>
                    <a:ext uri="{FF2B5EF4-FFF2-40B4-BE49-F238E27FC236}">
                      <a16:creationId xmlns="" xmlns:a16="http://schemas.microsoft.com/office/drawing/2014/main" id="{FA688771-8350-8567-ED2B-B756D43D81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7" name="Freeform 25">
                  <a:extLst>
                    <a:ext uri="{FF2B5EF4-FFF2-40B4-BE49-F238E27FC236}">
                      <a16:creationId xmlns="" xmlns:a16="http://schemas.microsoft.com/office/drawing/2014/main" id="{B061C1AD-F79C-FCA3-B24B-9013D0385A9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8" name="Freeform 26">
                  <a:extLst>
                    <a:ext uri="{FF2B5EF4-FFF2-40B4-BE49-F238E27FC236}">
                      <a16:creationId xmlns="" xmlns:a16="http://schemas.microsoft.com/office/drawing/2014/main" id="{914BB8B5-D56E-C3F1-3CC5-9BF324978C6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39" name="Freeform 27">
                  <a:extLst>
                    <a:ext uri="{FF2B5EF4-FFF2-40B4-BE49-F238E27FC236}">
                      <a16:creationId xmlns="" xmlns:a16="http://schemas.microsoft.com/office/drawing/2014/main" id="{562F5156-C613-A5AA-9CAB-A09FEC0DFD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0" name="Freeform 28">
                  <a:extLst>
                    <a:ext uri="{FF2B5EF4-FFF2-40B4-BE49-F238E27FC236}">
                      <a16:creationId xmlns="" xmlns:a16="http://schemas.microsoft.com/office/drawing/2014/main" id="{2CC27483-9EAC-74CF-47B7-ABF29D7BF6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1" name="Freeform 29">
                  <a:extLst>
                    <a:ext uri="{FF2B5EF4-FFF2-40B4-BE49-F238E27FC236}">
                      <a16:creationId xmlns="" xmlns:a16="http://schemas.microsoft.com/office/drawing/2014/main" id="{D97AFD11-9518-3A07-3881-FFC60A8831B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2" name="Freeform 30">
                  <a:extLst>
                    <a:ext uri="{FF2B5EF4-FFF2-40B4-BE49-F238E27FC236}">
                      <a16:creationId xmlns="" xmlns:a16="http://schemas.microsoft.com/office/drawing/2014/main" id="{208D3F27-ED46-C716-DB7E-F8BAFD14E87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3" name="Freeform 31">
                  <a:extLst>
                    <a:ext uri="{FF2B5EF4-FFF2-40B4-BE49-F238E27FC236}">
                      <a16:creationId xmlns="" xmlns:a16="http://schemas.microsoft.com/office/drawing/2014/main" id="{5E93B02E-1576-6B7B-70C7-633265F1FC6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4" name="Freeform 32">
                  <a:extLst>
                    <a:ext uri="{FF2B5EF4-FFF2-40B4-BE49-F238E27FC236}">
                      <a16:creationId xmlns="" xmlns:a16="http://schemas.microsoft.com/office/drawing/2014/main" id="{B267B9DB-37C2-56B9-48A1-CCDB918E493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5" name="Freeform 33">
                  <a:extLst>
                    <a:ext uri="{FF2B5EF4-FFF2-40B4-BE49-F238E27FC236}">
                      <a16:creationId xmlns="" xmlns:a16="http://schemas.microsoft.com/office/drawing/2014/main" id="{6345AF33-D51B-676D-D030-39B4845C78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6" name="Freeform 34">
                  <a:extLst>
                    <a:ext uri="{FF2B5EF4-FFF2-40B4-BE49-F238E27FC236}">
                      <a16:creationId xmlns="" xmlns:a16="http://schemas.microsoft.com/office/drawing/2014/main" id="{3C06B330-024A-DE13-797D-9BE0307BABB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7" name="Freeform 35">
                  <a:extLst>
                    <a:ext uri="{FF2B5EF4-FFF2-40B4-BE49-F238E27FC236}">
                      <a16:creationId xmlns="" xmlns:a16="http://schemas.microsoft.com/office/drawing/2014/main" id="{8C2EB2A4-6ADF-7E3E-E55E-8DC1CC2DFB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8" name="Freeform 36">
                  <a:extLst>
                    <a:ext uri="{FF2B5EF4-FFF2-40B4-BE49-F238E27FC236}">
                      <a16:creationId xmlns="" xmlns:a16="http://schemas.microsoft.com/office/drawing/2014/main" id="{7380F434-670B-E94E-9672-55036F5479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49" name="Freeform 37">
                  <a:extLst>
                    <a:ext uri="{FF2B5EF4-FFF2-40B4-BE49-F238E27FC236}">
                      <a16:creationId xmlns="" xmlns:a16="http://schemas.microsoft.com/office/drawing/2014/main" id="{AD54ADE9-B23E-9E96-C92F-422BCE36CCE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0" name="Freeform 38">
                  <a:extLst>
                    <a:ext uri="{FF2B5EF4-FFF2-40B4-BE49-F238E27FC236}">
                      <a16:creationId xmlns="" xmlns:a16="http://schemas.microsoft.com/office/drawing/2014/main" id="{90CF8312-1A45-C413-377A-EF7B6C943B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1" name="Freeform 39">
                  <a:extLst>
                    <a:ext uri="{FF2B5EF4-FFF2-40B4-BE49-F238E27FC236}">
                      <a16:creationId xmlns="" xmlns:a16="http://schemas.microsoft.com/office/drawing/2014/main" id="{7DD973BB-BDBA-1497-95A8-537ABF2DDBD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2" name="Freeform 40">
                  <a:extLst>
                    <a:ext uri="{FF2B5EF4-FFF2-40B4-BE49-F238E27FC236}">
                      <a16:creationId xmlns="" xmlns:a16="http://schemas.microsoft.com/office/drawing/2014/main" id="{C8AFCBD9-B0C7-413C-B2E0-6E116584071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3" name="Freeform 41">
                  <a:extLst>
                    <a:ext uri="{FF2B5EF4-FFF2-40B4-BE49-F238E27FC236}">
                      <a16:creationId xmlns="" xmlns:a16="http://schemas.microsoft.com/office/drawing/2014/main" id="{D1EE5BB5-398D-7F37-D166-4BB8A1CCACE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4" name="Freeform 42">
                  <a:extLst>
                    <a:ext uri="{FF2B5EF4-FFF2-40B4-BE49-F238E27FC236}">
                      <a16:creationId xmlns="" xmlns:a16="http://schemas.microsoft.com/office/drawing/2014/main" id="{D6860293-3D8E-38EF-2918-268DA62BD49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5" name="Freeform 43">
                  <a:extLst>
                    <a:ext uri="{FF2B5EF4-FFF2-40B4-BE49-F238E27FC236}">
                      <a16:creationId xmlns="" xmlns:a16="http://schemas.microsoft.com/office/drawing/2014/main" id="{F5058C26-4C32-3A48-28FD-C2A0552E01F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6" name="Freeform 44">
                  <a:extLst>
                    <a:ext uri="{FF2B5EF4-FFF2-40B4-BE49-F238E27FC236}">
                      <a16:creationId xmlns="" xmlns:a16="http://schemas.microsoft.com/office/drawing/2014/main" id="{F89C69F9-3BEC-CECA-4DF9-F14D40401961}"/>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7" name="Freeform 45">
                  <a:extLst>
                    <a:ext uri="{FF2B5EF4-FFF2-40B4-BE49-F238E27FC236}">
                      <a16:creationId xmlns="" xmlns:a16="http://schemas.microsoft.com/office/drawing/2014/main" id="{024C4179-42DB-0A6C-47B0-FAFEAB11F19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8" name="Freeform 46">
                  <a:extLst>
                    <a:ext uri="{FF2B5EF4-FFF2-40B4-BE49-F238E27FC236}">
                      <a16:creationId xmlns="" xmlns:a16="http://schemas.microsoft.com/office/drawing/2014/main" id="{10F39929-BA2C-7B2E-9039-B051EA61C73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59" name="Freeform 47">
                  <a:extLst>
                    <a:ext uri="{FF2B5EF4-FFF2-40B4-BE49-F238E27FC236}">
                      <a16:creationId xmlns="" xmlns:a16="http://schemas.microsoft.com/office/drawing/2014/main" id="{FDAD1EAC-0869-0A81-87EF-3B4D498DD09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0" name="Freeform 48">
                  <a:extLst>
                    <a:ext uri="{FF2B5EF4-FFF2-40B4-BE49-F238E27FC236}">
                      <a16:creationId xmlns="" xmlns:a16="http://schemas.microsoft.com/office/drawing/2014/main" id="{098836ED-5234-078E-7A8A-4A7BDF00F50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1" name="Freeform 49">
                  <a:extLst>
                    <a:ext uri="{FF2B5EF4-FFF2-40B4-BE49-F238E27FC236}">
                      <a16:creationId xmlns="" xmlns:a16="http://schemas.microsoft.com/office/drawing/2014/main" id="{693D9D02-BF78-B37E-8364-9AF20D49BA4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2" name="Freeform 50">
                  <a:extLst>
                    <a:ext uri="{FF2B5EF4-FFF2-40B4-BE49-F238E27FC236}">
                      <a16:creationId xmlns="" xmlns:a16="http://schemas.microsoft.com/office/drawing/2014/main" id="{5308C898-369F-7FB0-E99F-69EB007ED9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3" name="Freeform 51">
                  <a:extLst>
                    <a:ext uri="{FF2B5EF4-FFF2-40B4-BE49-F238E27FC236}">
                      <a16:creationId xmlns="" xmlns:a16="http://schemas.microsoft.com/office/drawing/2014/main" id="{C6D24E5A-807A-7C56-FD25-C66B5E6B029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4" name="Freeform 52">
                  <a:extLst>
                    <a:ext uri="{FF2B5EF4-FFF2-40B4-BE49-F238E27FC236}">
                      <a16:creationId xmlns="" xmlns:a16="http://schemas.microsoft.com/office/drawing/2014/main" id="{A6253B5C-6CA0-8EB3-9991-5DB9E8E88FE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5" name="Freeform 53">
                  <a:extLst>
                    <a:ext uri="{FF2B5EF4-FFF2-40B4-BE49-F238E27FC236}">
                      <a16:creationId xmlns="" xmlns:a16="http://schemas.microsoft.com/office/drawing/2014/main" id="{20CB641B-8EE9-086F-3EB9-985B20B3A7B6}"/>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6" name="Freeform 54">
                  <a:extLst>
                    <a:ext uri="{FF2B5EF4-FFF2-40B4-BE49-F238E27FC236}">
                      <a16:creationId xmlns="" xmlns:a16="http://schemas.microsoft.com/office/drawing/2014/main" id="{0933AEEC-6C4B-F729-B27E-3F3E85B7F26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7" name="Freeform 55">
                  <a:extLst>
                    <a:ext uri="{FF2B5EF4-FFF2-40B4-BE49-F238E27FC236}">
                      <a16:creationId xmlns="" xmlns:a16="http://schemas.microsoft.com/office/drawing/2014/main" id="{FFB32C90-6084-5866-6818-163B1C4D2D9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8" name="Freeform 56">
                  <a:extLst>
                    <a:ext uri="{FF2B5EF4-FFF2-40B4-BE49-F238E27FC236}">
                      <a16:creationId xmlns="" xmlns:a16="http://schemas.microsoft.com/office/drawing/2014/main" id="{183705CF-BB29-9BD2-D1A4-5990094C8F8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69" name="Freeform 57">
                  <a:extLst>
                    <a:ext uri="{FF2B5EF4-FFF2-40B4-BE49-F238E27FC236}">
                      <a16:creationId xmlns="" xmlns:a16="http://schemas.microsoft.com/office/drawing/2014/main" id="{2F5B6BC8-C6EB-5755-4B39-3491AC1D311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0" name="Freeform 58">
                  <a:extLst>
                    <a:ext uri="{FF2B5EF4-FFF2-40B4-BE49-F238E27FC236}">
                      <a16:creationId xmlns="" xmlns:a16="http://schemas.microsoft.com/office/drawing/2014/main" id="{1EBCA02D-33C9-063C-72FA-44FCF4C4E4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1" name="Freeform 59">
                  <a:extLst>
                    <a:ext uri="{FF2B5EF4-FFF2-40B4-BE49-F238E27FC236}">
                      <a16:creationId xmlns="" xmlns:a16="http://schemas.microsoft.com/office/drawing/2014/main" id="{F47A0ABA-260D-80E8-5D3D-4B6211C6BAA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2" name="Freeform 60">
                  <a:extLst>
                    <a:ext uri="{FF2B5EF4-FFF2-40B4-BE49-F238E27FC236}">
                      <a16:creationId xmlns="" xmlns:a16="http://schemas.microsoft.com/office/drawing/2014/main" id="{CA607741-24F7-6CBC-B759-24AB69F9548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3" name="Freeform 61">
                  <a:extLst>
                    <a:ext uri="{FF2B5EF4-FFF2-40B4-BE49-F238E27FC236}">
                      <a16:creationId xmlns="" xmlns:a16="http://schemas.microsoft.com/office/drawing/2014/main" id="{4037D925-54B2-0416-1715-C0DB403E4DD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4" name="Freeform 62">
                  <a:extLst>
                    <a:ext uri="{FF2B5EF4-FFF2-40B4-BE49-F238E27FC236}">
                      <a16:creationId xmlns="" xmlns:a16="http://schemas.microsoft.com/office/drawing/2014/main" id="{1146FC61-1783-5BBF-1B28-DEDF8AB8E9E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5" name="Freeform 63">
                  <a:extLst>
                    <a:ext uri="{FF2B5EF4-FFF2-40B4-BE49-F238E27FC236}">
                      <a16:creationId xmlns="" xmlns:a16="http://schemas.microsoft.com/office/drawing/2014/main" id="{64D65D56-3143-38EA-0924-3E50F0446F8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6" name="Freeform 64">
                  <a:extLst>
                    <a:ext uri="{FF2B5EF4-FFF2-40B4-BE49-F238E27FC236}">
                      <a16:creationId xmlns="" xmlns:a16="http://schemas.microsoft.com/office/drawing/2014/main" id="{7E3894DB-BC54-8822-CC51-8FE9BBB4D98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7" name="Freeform 65">
                  <a:extLst>
                    <a:ext uri="{FF2B5EF4-FFF2-40B4-BE49-F238E27FC236}">
                      <a16:creationId xmlns="" xmlns:a16="http://schemas.microsoft.com/office/drawing/2014/main" id="{3D7905CB-7EDF-8D58-A5C6-D40412827BB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8" name="Freeform 66">
                  <a:extLst>
                    <a:ext uri="{FF2B5EF4-FFF2-40B4-BE49-F238E27FC236}">
                      <a16:creationId xmlns="" xmlns:a16="http://schemas.microsoft.com/office/drawing/2014/main" id="{1BCD291F-2AFA-D762-6A22-29B7C503A8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79" name="Freeform 67">
                  <a:extLst>
                    <a:ext uri="{FF2B5EF4-FFF2-40B4-BE49-F238E27FC236}">
                      <a16:creationId xmlns="" xmlns:a16="http://schemas.microsoft.com/office/drawing/2014/main" id="{884088CF-6A9A-F80F-F677-7122EB400AA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0" name="Freeform 68">
                  <a:extLst>
                    <a:ext uri="{FF2B5EF4-FFF2-40B4-BE49-F238E27FC236}">
                      <a16:creationId xmlns="" xmlns:a16="http://schemas.microsoft.com/office/drawing/2014/main" id="{8F4CC749-4B12-9663-6C86-0F84D8B334C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1" name="Freeform 69">
                  <a:extLst>
                    <a:ext uri="{FF2B5EF4-FFF2-40B4-BE49-F238E27FC236}">
                      <a16:creationId xmlns="" xmlns:a16="http://schemas.microsoft.com/office/drawing/2014/main" id="{6A4835E5-E2DF-F10D-DA63-45AE2BF6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2" name="Freeform 70">
                  <a:extLst>
                    <a:ext uri="{FF2B5EF4-FFF2-40B4-BE49-F238E27FC236}">
                      <a16:creationId xmlns="" xmlns:a16="http://schemas.microsoft.com/office/drawing/2014/main" id="{4C291E11-2781-87AB-2F25-F964DE79071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3" name="Freeform 71">
                  <a:extLst>
                    <a:ext uri="{FF2B5EF4-FFF2-40B4-BE49-F238E27FC236}">
                      <a16:creationId xmlns="" xmlns:a16="http://schemas.microsoft.com/office/drawing/2014/main" id="{2949E1A6-9400-EDA3-06D5-D75D2C36E9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4" name="Freeform 72">
                  <a:extLst>
                    <a:ext uri="{FF2B5EF4-FFF2-40B4-BE49-F238E27FC236}">
                      <a16:creationId xmlns="" xmlns:a16="http://schemas.microsoft.com/office/drawing/2014/main" id="{2C6A2C85-D3C4-40D0-7C70-40163304D93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5" name="Freeform 73">
                  <a:extLst>
                    <a:ext uri="{FF2B5EF4-FFF2-40B4-BE49-F238E27FC236}">
                      <a16:creationId xmlns="" xmlns:a16="http://schemas.microsoft.com/office/drawing/2014/main" id="{5F027112-7A2F-598E-5623-F184EC6B766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6" name="Freeform 74">
                  <a:extLst>
                    <a:ext uri="{FF2B5EF4-FFF2-40B4-BE49-F238E27FC236}">
                      <a16:creationId xmlns="" xmlns:a16="http://schemas.microsoft.com/office/drawing/2014/main" id="{784D9AEC-E5C6-D047-1E29-C935515232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7" name="Freeform 75">
                  <a:extLst>
                    <a:ext uri="{FF2B5EF4-FFF2-40B4-BE49-F238E27FC236}">
                      <a16:creationId xmlns="" xmlns:a16="http://schemas.microsoft.com/office/drawing/2014/main" id="{D948AB84-8A64-C1C4-AD5E-43995BDE8F8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8" name="Freeform 76">
                  <a:extLst>
                    <a:ext uri="{FF2B5EF4-FFF2-40B4-BE49-F238E27FC236}">
                      <a16:creationId xmlns="" xmlns:a16="http://schemas.microsoft.com/office/drawing/2014/main" id="{12D6BC8D-2D4D-775E-1887-6CA2D4809B8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89" name="Freeform 77">
                  <a:extLst>
                    <a:ext uri="{FF2B5EF4-FFF2-40B4-BE49-F238E27FC236}">
                      <a16:creationId xmlns="" xmlns:a16="http://schemas.microsoft.com/office/drawing/2014/main" id="{A31BA159-7D82-ABCE-5589-9CBC01FCC1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0" name="Freeform 78">
                  <a:extLst>
                    <a:ext uri="{FF2B5EF4-FFF2-40B4-BE49-F238E27FC236}">
                      <a16:creationId xmlns="" xmlns:a16="http://schemas.microsoft.com/office/drawing/2014/main" id="{490625A7-045A-A0EE-209B-FCCF34A1C5C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1" name="Freeform 79">
                  <a:extLst>
                    <a:ext uri="{FF2B5EF4-FFF2-40B4-BE49-F238E27FC236}">
                      <a16:creationId xmlns="" xmlns:a16="http://schemas.microsoft.com/office/drawing/2014/main" id="{12546DA4-7DC4-C6C5-04C7-D2C93CE484A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2" name="Freeform 80">
                  <a:extLst>
                    <a:ext uri="{FF2B5EF4-FFF2-40B4-BE49-F238E27FC236}">
                      <a16:creationId xmlns="" xmlns:a16="http://schemas.microsoft.com/office/drawing/2014/main" id="{1D6E4C3E-F901-47B2-39CC-242D6885C66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3" name="Freeform 81">
                  <a:extLst>
                    <a:ext uri="{FF2B5EF4-FFF2-40B4-BE49-F238E27FC236}">
                      <a16:creationId xmlns="" xmlns:a16="http://schemas.microsoft.com/office/drawing/2014/main" id="{EB6F844C-8878-6321-3230-000303D5452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4" name="Freeform 82">
                  <a:extLst>
                    <a:ext uri="{FF2B5EF4-FFF2-40B4-BE49-F238E27FC236}">
                      <a16:creationId xmlns="" xmlns:a16="http://schemas.microsoft.com/office/drawing/2014/main" id="{BB840FB1-AA2A-784C-2990-3DFDFC49780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5" name="Freeform 83">
                  <a:extLst>
                    <a:ext uri="{FF2B5EF4-FFF2-40B4-BE49-F238E27FC236}">
                      <a16:creationId xmlns="" xmlns:a16="http://schemas.microsoft.com/office/drawing/2014/main" id="{E58FA07F-C9A9-7318-AA93-B94716702CF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6" name="Freeform 84">
                  <a:extLst>
                    <a:ext uri="{FF2B5EF4-FFF2-40B4-BE49-F238E27FC236}">
                      <a16:creationId xmlns="" xmlns:a16="http://schemas.microsoft.com/office/drawing/2014/main" id="{781938EA-AF5B-786E-6809-6E1833C8C81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7" name="Freeform 85">
                  <a:extLst>
                    <a:ext uri="{FF2B5EF4-FFF2-40B4-BE49-F238E27FC236}">
                      <a16:creationId xmlns="" xmlns:a16="http://schemas.microsoft.com/office/drawing/2014/main" id="{BF61DED6-7DBC-2267-525D-DF7F2F56C0D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8" name="Freeform 86">
                  <a:extLst>
                    <a:ext uri="{FF2B5EF4-FFF2-40B4-BE49-F238E27FC236}">
                      <a16:creationId xmlns="" xmlns:a16="http://schemas.microsoft.com/office/drawing/2014/main" id="{926BE5BC-C9A1-31F5-F0ED-086A1CABB5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99" name="Freeform 87">
                  <a:extLst>
                    <a:ext uri="{FF2B5EF4-FFF2-40B4-BE49-F238E27FC236}">
                      <a16:creationId xmlns="" xmlns:a16="http://schemas.microsoft.com/office/drawing/2014/main" id="{08CEF482-A12E-E879-05BA-DE2C9B9FA60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00" name="Freeform 88">
                  <a:extLst>
                    <a:ext uri="{FF2B5EF4-FFF2-40B4-BE49-F238E27FC236}">
                      <a16:creationId xmlns="" xmlns:a16="http://schemas.microsoft.com/office/drawing/2014/main" id="{DEC922C8-18DE-C0E6-9859-D65F931A19C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01" name="Freeform 89">
                  <a:extLst>
                    <a:ext uri="{FF2B5EF4-FFF2-40B4-BE49-F238E27FC236}">
                      <a16:creationId xmlns="" xmlns:a16="http://schemas.microsoft.com/office/drawing/2014/main" id="{75DEAF19-CB1F-5ED1-7761-3FC3409011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02" name="Freeform 90">
                  <a:extLst>
                    <a:ext uri="{FF2B5EF4-FFF2-40B4-BE49-F238E27FC236}">
                      <a16:creationId xmlns="" xmlns:a16="http://schemas.microsoft.com/office/drawing/2014/main" id="{D0426879-A6AC-7DE0-8266-3F38E44363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03" name="Freeform 91">
                  <a:extLst>
                    <a:ext uri="{FF2B5EF4-FFF2-40B4-BE49-F238E27FC236}">
                      <a16:creationId xmlns="" xmlns:a16="http://schemas.microsoft.com/office/drawing/2014/main" id="{476D50E3-6E4A-61DC-6E45-434B779540B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sp>
              <p:nvSpPr>
                <p:cNvPr id="104" name="Freeform 92">
                  <a:extLst>
                    <a:ext uri="{FF2B5EF4-FFF2-40B4-BE49-F238E27FC236}">
                      <a16:creationId xmlns="" xmlns:a16="http://schemas.microsoft.com/office/drawing/2014/main" id="{4CF122AE-4106-720A-026B-11CA89A164BD}"/>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a:defRPr/>
                  </a:pPr>
                  <a:endParaRPr lang="zh-CN" altLang="en-US" sz="2400" kern="0">
                    <a:solidFill>
                      <a:prstClr val="black"/>
                    </a:solidFill>
                    <a:latin typeface="方正静蕾简体" panose="02000000000000000000" pitchFamily="2" charset="-122"/>
                    <a:ea typeface="方正静蕾简体" panose="02000000000000000000" pitchFamily="2" charset="-122"/>
                  </a:endParaRPr>
                </a:p>
              </p:txBody>
            </p:sp>
          </p:grpSp>
        </p:grpSp>
        <p:sp>
          <p:nvSpPr>
            <p:cNvPr id="15" name="文本框 49">
              <a:extLst>
                <a:ext uri="{FF2B5EF4-FFF2-40B4-BE49-F238E27FC236}">
                  <a16:creationId xmlns="" xmlns:a16="http://schemas.microsoft.com/office/drawing/2014/main" id="{28AE727D-0D64-C28C-DAB1-5F36AAD95BB4}"/>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27000"/>
                </a:lnSpc>
                <a:buFont typeface="Arial" panose="020B0604020202020204" pitchFamily="34" charset="0"/>
                <a:buNone/>
                <a:tabLst>
                  <a:tab pos="241300" algn="l"/>
                </a:tabLst>
                <a:defRPr/>
              </a:pPr>
              <a:r>
                <a:rPr lang="vi-VN" sz="6000" b="1" kern="0"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KHỞI ĐỘNG</a:t>
              </a:r>
              <a:endParaRPr lang="en-US" sz="6000" b="1" kern="0"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endParaRPr>
            </a:p>
          </p:txBody>
        </p:sp>
      </p:grpSp>
      <p:pic>
        <p:nvPicPr>
          <p:cNvPr id="105" name="图片 8" descr="47e2652940a6682fd2f9efa3067d32f3">
            <a:extLst>
              <a:ext uri="{FF2B5EF4-FFF2-40B4-BE49-F238E27FC236}">
                <a16:creationId xmlns="" xmlns:a16="http://schemas.microsoft.com/office/drawing/2014/main" id="{3D3B919A-FEEA-1EBF-17DE-74E8F7E06F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00639" y="3743926"/>
            <a:ext cx="3238603" cy="2978227"/>
          </a:xfrm>
          <a:prstGeom prst="rect">
            <a:avLst/>
          </a:prstGeom>
        </p:spPr>
      </p:pic>
      <p:pic>
        <p:nvPicPr>
          <p:cNvPr id="106" name="图片 4">
            <a:extLst>
              <a:ext uri="{FF2B5EF4-FFF2-40B4-BE49-F238E27FC236}">
                <a16:creationId xmlns="" xmlns:a16="http://schemas.microsoft.com/office/drawing/2014/main" id="{B34723BA-5BFE-C189-F5DE-0044A34772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70779" y="662051"/>
            <a:ext cx="2452528" cy="2452528"/>
          </a:xfrm>
          <a:prstGeom prst="rect">
            <a:avLst/>
          </a:prstGeom>
        </p:spPr>
      </p:pic>
      <p:pic>
        <p:nvPicPr>
          <p:cNvPr id="108" name="图片 5">
            <a:extLst>
              <a:ext uri="{FF2B5EF4-FFF2-40B4-BE49-F238E27FC236}">
                <a16:creationId xmlns="" xmlns:a16="http://schemas.microsoft.com/office/drawing/2014/main" id="{5C8432DF-9EC5-1D70-51AA-FEB72FE6467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91290" y="2574126"/>
            <a:ext cx="3941366" cy="2256395"/>
          </a:xfrm>
          <a:prstGeom prst="rect">
            <a:avLst/>
          </a:prstGeom>
        </p:spPr>
      </p:pic>
      <p:pic>
        <p:nvPicPr>
          <p:cNvPr id="2" name="Picture 1">
            <a:extLst>
              <a:ext uri="{FF2B5EF4-FFF2-40B4-BE49-F238E27FC236}">
                <a16:creationId xmlns="" xmlns:a16="http://schemas.microsoft.com/office/drawing/2014/main" id="{6E225033-C6F5-F1A7-5FD4-624F23068259}"/>
              </a:ext>
            </a:extLst>
          </p:cNvPr>
          <p:cNvPicPr>
            <a:picLocks noChangeAspect="1"/>
          </p:cNvPicPr>
          <p:nvPr/>
        </p:nvPicPr>
        <p:blipFill>
          <a:blip r:embed="rId13"/>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25457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6">
            <a:extLst>
              <a:ext uri="{FF2B5EF4-FFF2-40B4-BE49-F238E27FC236}">
                <a16:creationId xmlns="" xmlns:a16="http://schemas.microsoft.com/office/drawing/2014/main" id="{26A902E5-673D-FEA3-FDC0-B32A1FAD26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 xmlns:a16="http://schemas.microsoft.com/office/drawing/2014/main" id="{19249D46-E0A5-D53B-AFB2-8FDA3574A5F2}"/>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a:solidFill>
                  <a:srgbClr val="0070C0"/>
                </a:solidFill>
                <a:latin typeface="Times New Roman" panose="02020603050405020304" pitchFamily="18" charset="0"/>
                <a:cs typeface="Times New Roman" panose="02020603050405020304" pitchFamily="18" charset="0"/>
              </a:rPr>
              <a:t>THẢO 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 xmlns:a16="http://schemas.microsoft.com/office/drawing/2014/main" id="{E9736E5E-6C7A-2FA9-ED06-D474DDAB7B1A}"/>
              </a:ext>
            </a:extLst>
          </p:cNvPr>
          <p:cNvGrpSpPr/>
          <p:nvPr/>
        </p:nvGrpSpPr>
        <p:grpSpPr>
          <a:xfrm>
            <a:off x="150321" y="816067"/>
            <a:ext cx="4376772" cy="3707807"/>
            <a:chOff x="234149" y="1105107"/>
            <a:chExt cx="5276615" cy="4082892"/>
          </a:xfrm>
        </p:grpSpPr>
        <p:sp>
          <p:nvSpPr>
            <p:cNvPr id="21" name="Rectangle 3">
              <a:extLst>
                <a:ext uri="{FF2B5EF4-FFF2-40B4-BE49-F238E27FC236}">
                  <a16:creationId xmlns="" xmlns:a16="http://schemas.microsoft.com/office/drawing/2014/main" id="{44D23509-834B-1FB0-00DC-0E55BA36316E}"/>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6" name="Rectangle 4">
              <a:extLst>
                <a:ext uri="{FF2B5EF4-FFF2-40B4-BE49-F238E27FC236}">
                  <a16:creationId xmlns="" xmlns:a16="http://schemas.microsoft.com/office/drawing/2014/main" id="{74980FCE-708A-85A3-7807-EBE66083C68E}"/>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 name="Group 6">
              <a:extLst>
                <a:ext uri="{FF2B5EF4-FFF2-40B4-BE49-F238E27FC236}">
                  <a16:creationId xmlns="" xmlns:a16="http://schemas.microsoft.com/office/drawing/2014/main" id="{9F5602EC-D390-FBD8-8325-3A8EFEF1A93D}"/>
                </a:ext>
              </a:extLst>
            </p:cNvPr>
            <p:cNvGrpSpPr/>
            <p:nvPr/>
          </p:nvGrpSpPr>
          <p:grpSpPr>
            <a:xfrm>
              <a:off x="234149" y="1105107"/>
              <a:ext cx="5276615" cy="4082892"/>
              <a:chOff x="7704888" y="1384847"/>
              <a:chExt cx="5276615" cy="4082892"/>
            </a:xfrm>
          </p:grpSpPr>
          <p:sp>
            <p:nvSpPr>
              <p:cNvPr id="8" name="Text Box 5">
                <a:extLst>
                  <a:ext uri="{FF2B5EF4-FFF2-40B4-BE49-F238E27FC236}">
                    <a16:creationId xmlns="" xmlns:a16="http://schemas.microsoft.com/office/drawing/2014/main" id="{23FD2A29-FADF-7EBF-BB24-8BFD86E23EA6}"/>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9" name="Line 6">
                <a:extLst>
                  <a:ext uri="{FF2B5EF4-FFF2-40B4-BE49-F238E27FC236}">
                    <a16:creationId xmlns="" xmlns:a16="http://schemas.microsoft.com/office/drawing/2014/main" id="{9DED7FBB-199D-68BD-E1DF-57650376B2BE}"/>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10" name="Line 7">
                <a:extLst>
                  <a:ext uri="{FF2B5EF4-FFF2-40B4-BE49-F238E27FC236}">
                    <a16:creationId xmlns="" xmlns:a16="http://schemas.microsoft.com/office/drawing/2014/main" id="{7868F8D5-A2D3-8E1F-3EB1-2F411899B281}"/>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11" name="Line 8">
                <a:extLst>
                  <a:ext uri="{FF2B5EF4-FFF2-40B4-BE49-F238E27FC236}">
                    <a16:creationId xmlns="" xmlns:a16="http://schemas.microsoft.com/office/drawing/2014/main" id="{561D1220-A168-EE63-05C0-4DF954B2B344}"/>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12" name="Line 9">
                <a:extLst>
                  <a:ext uri="{FF2B5EF4-FFF2-40B4-BE49-F238E27FC236}">
                    <a16:creationId xmlns="" xmlns:a16="http://schemas.microsoft.com/office/drawing/2014/main" id="{6EA10B96-DF6C-109A-B3E5-1178E84F2D82}"/>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13" name="Oval 10">
                <a:extLst>
                  <a:ext uri="{FF2B5EF4-FFF2-40B4-BE49-F238E27FC236}">
                    <a16:creationId xmlns="" xmlns:a16="http://schemas.microsoft.com/office/drawing/2014/main" id="{A58A58CD-B22D-3E15-4FDF-825F83C64FCC}"/>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14" name="Oval 11">
                <a:extLst>
                  <a:ext uri="{FF2B5EF4-FFF2-40B4-BE49-F238E27FC236}">
                    <a16:creationId xmlns="" xmlns:a16="http://schemas.microsoft.com/office/drawing/2014/main" id="{F8EFC3DD-5008-767D-86E9-67592DD339BE}"/>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15" name="Oval 12">
                <a:extLst>
                  <a:ext uri="{FF2B5EF4-FFF2-40B4-BE49-F238E27FC236}">
                    <a16:creationId xmlns="" xmlns:a16="http://schemas.microsoft.com/office/drawing/2014/main" id="{BE2DD958-DE09-D69C-65F4-FC8170CA62BC}"/>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16" name="Oval 13">
                <a:extLst>
                  <a:ext uri="{FF2B5EF4-FFF2-40B4-BE49-F238E27FC236}">
                    <a16:creationId xmlns="" xmlns:a16="http://schemas.microsoft.com/office/drawing/2014/main" id="{FEC201E8-A62D-EDCC-9894-BFE8BBAB8DBF}"/>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17" name="Text Box 14">
                <a:extLst>
                  <a:ext uri="{FF2B5EF4-FFF2-40B4-BE49-F238E27FC236}">
                    <a16:creationId xmlns="" xmlns:a16="http://schemas.microsoft.com/office/drawing/2014/main" id="{0BC70B7A-EF42-C07D-9AA4-FA479F958535}"/>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18" name="Text Box 15">
                <a:extLst>
                  <a:ext uri="{FF2B5EF4-FFF2-40B4-BE49-F238E27FC236}">
                    <a16:creationId xmlns="" xmlns:a16="http://schemas.microsoft.com/office/drawing/2014/main" id="{72196ECC-B4F5-A1F6-1129-6F9D8C2AC539}"/>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19" name="Text Box 16">
                <a:extLst>
                  <a:ext uri="{FF2B5EF4-FFF2-40B4-BE49-F238E27FC236}">
                    <a16:creationId xmlns="" xmlns:a16="http://schemas.microsoft.com/office/drawing/2014/main" id="{AE45039A-2602-9455-8776-05D93015B7A7}"/>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20" name="Rectangle 17">
                <a:extLst>
                  <a:ext uri="{FF2B5EF4-FFF2-40B4-BE49-F238E27FC236}">
                    <a16:creationId xmlns="" xmlns:a16="http://schemas.microsoft.com/office/drawing/2014/main" id="{A50266D4-A982-F8A3-E185-F58BBD131AF8}"/>
                  </a:ext>
                </a:extLst>
              </p:cNvPr>
              <p:cNvSpPr>
                <a:spLocks noChangeArrowheads="1"/>
              </p:cNvSpPr>
              <p:nvPr/>
            </p:nvSpPr>
            <p:spPr bwMode="auto">
              <a:xfrm>
                <a:off x="7704888" y="1384847"/>
                <a:ext cx="52766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grpSp>
      <p:sp>
        <p:nvSpPr>
          <p:cNvPr id="24" name="TextBox 23">
            <a:extLst>
              <a:ext uri="{FF2B5EF4-FFF2-40B4-BE49-F238E27FC236}">
                <a16:creationId xmlns="" xmlns:a16="http://schemas.microsoft.com/office/drawing/2014/main" id="{4212C58D-F70A-2834-750A-21A2D5B8E826}"/>
              </a:ext>
            </a:extLst>
          </p:cNvPr>
          <p:cNvSpPr txBox="1"/>
          <p:nvPr/>
        </p:nvSpPr>
        <p:spPr>
          <a:xfrm>
            <a:off x="4498210" y="987181"/>
            <a:ext cx="7397678" cy="523220"/>
          </a:xfrm>
          <a:prstGeom prst="rect">
            <a:avLst/>
          </a:prstGeom>
          <a:noFill/>
        </p:spPr>
        <p:txBody>
          <a:bodyPr wrap="square">
            <a:spAutoFit/>
          </a:bodyPr>
          <a:lstStyle/>
          <a:p>
            <a:pPr algn="just"/>
            <a:r>
              <a:rPr lang="vi-VN" sz="2800" b="0" i="0" dirty="0">
                <a:solidFill>
                  <a:srgbClr val="3333CC"/>
                </a:solidFill>
                <a:effectLst/>
                <a:latin typeface="#9Slide05 Brannboll Ny" panose="02000000000000000000" pitchFamily="2" charset="0"/>
              </a:rPr>
              <a:t>Em hãy đọc </a:t>
            </a:r>
            <a:r>
              <a:rPr lang="vi-VN" sz="2800" dirty="0">
                <a:solidFill>
                  <a:srgbClr val="3333CC"/>
                </a:solidFill>
                <a:latin typeface="#9Slide05 Brannboll Ny" panose="02000000000000000000" pitchFamily="2" charset="0"/>
              </a:rPr>
              <a:t>trường hợp sau </a:t>
            </a:r>
            <a:r>
              <a:rPr lang="vi-VN" sz="2800" b="0" i="0" dirty="0">
                <a:solidFill>
                  <a:srgbClr val="3333CC"/>
                </a:solidFill>
                <a:effectLst/>
                <a:latin typeface="#9Slide05 Brannboll Ny" panose="02000000000000000000" pitchFamily="2" charset="0"/>
              </a:rPr>
              <a:t>và trả lời câu hỏi:</a:t>
            </a:r>
          </a:p>
        </p:txBody>
      </p:sp>
      <p:pic>
        <p:nvPicPr>
          <p:cNvPr id="2" name="Picture 1">
            <a:extLst>
              <a:ext uri="{FF2B5EF4-FFF2-40B4-BE49-F238E27FC236}">
                <a16:creationId xmlns="" xmlns:a16="http://schemas.microsoft.com/office/drawing/2014/main" id="{96D82698-2DBB-91EB-5E74-9B5D46E13E17}"/>
              </a:ext>
            </a:extLst>
          </p:cNvPr>
          <p:cNvPicPr>
            <a:picLocks noChangeAspect="1"/>
          </p:cNvPicPr>
          <p:nvPr/>
        </p:nvPicPr>
        <p:blipFill>
          <a:blip r:embed="rId3"/>
          <a:stretch>
            <a:fillRect/>
          </a:stretch>
        </p:blipFill>
        <p:spPr>
          <a:xfrm>
            <a:off x="10134999" y="-7641"/>
            <a:ext cx="2057001" cy="1161649"/>
          </a:xfrm>
          <a:prstGeom prst="rect">
            <a:avLst/>
          </a:prstGeom>
        </p:spPr>
      </p:pic>
      <p:pic>
        <p:nvPicPr>
          <p:cNvPr id="2050" name="Picture 2" descr="GDCD 7 Bài 12: Quyền và nghĩa vụ của công dân trong gia đình | Chân trời sáng tạo (ảnh 2)">
            <a:extLst>
              <a:ext uri="{FF2B5EF4-FFF2-40B4-BE49-F238E27FC236}">
                <a16:creationId xmlns="" xmlns:a16="http://schemas.microsoft.com/office/drawing/2014/main" id="{E8639DF9-A85D-5ADF-D9E4-5730387FB0F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65967" y="1424902"/>
            <a:ext cx="8042865" cy="43095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1686CEFF-EF13-C29C-1A8F-4DE67E0C4041}"/>
              </a:ext>
            </a:extLst>
          </p:cNvPr>
          <p:cNvSpPr txBox="1"/>
          <p:nvPr/>
        </p:nvSpPr>
        <p:spPr>
          <a:xfrm>
            <a:off x="803755" y="5693940"/>
            <a:ext cx="11056777" cy="954107"/>
          </a:xfrm>
          <a:prstGeom prst="rect">
            <a:avLst/>
          </a:prstGeom>
          <a:noFill/>
        </p:spPr>
        <p:txBody>
          <a:bodyPr wrap="square">
            <a:spAutoFit/>
          </a:bodyPr>
          <a:lstStyle/>
          <a:p>
            <a:pPr algn="just"/>
            <a:r>
              <a:rPr lang="vi-VN" b="0" i="0" dirty="0">
                <a:solidFill>
                  <a:srgbClr val="FF0000"/>
                </a:solidFill>
                <a:effectLst/>
                <a:latin typeface="Roboto" panose="02000000000000000000" pitchFamily="2" charset="0"/>
              </a:rPr>
              <a:t> </a:t>
            </a:r>
            <a:r>
              <a:rPr lang="vi-VN" sz="2800" b="0" i="0" dirty="0">
                <a:solidFill>
                  <a:srgbClr val="FF0000"/>
                </a:solidFill>
                <a:effectLst/>
                <a:latin typeface="#9Slide05 Brannboll Ny" panose="02000000000000000000" pitchFamily="2" charset="0"/>
              </a:rPr>
              <a:t>Em có cảm xúc như thế nào khi đọc trường hợp trên?</a:t>
            </a:r>
          </a:p>
          <a:p>
            <a:pPr algn="just"/>
            <a:r>
              <a:rPr lang="vi-VN" sz="2800" b="0" i="0" dirty="0">
                <a:solidFill>
                  <a:srgbClr val="FF0000"/>
                </a:solidFill>
                <a:effectLst/>
                <a:latin typeface="#9Slide05 Brannboll Ny" panose="02000000000000000000" pitchFamily="2" charset="0"/>
              </a:rPr>
              <a:t>- Theo em, gia đình có vai trò như thế nào?</a:t>
            </a:r>
          </a:p>
        </p:txBody>
      </p:sp>
    </p:spTree>
    <p:extLst>
      <p:ext uri="{BB962C8B-B14F-4D97-AF65-F5344CB8AC3E}">
        <p14:creationId xmlns:p14="http://schemas.microsoft.com/office/powerpoint/2010/main" val="69630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6">
            <a:extLst>
              <a:ext uri="{FF2B5EF4-FFF2-40B4-BE49-F238E27FC236}">
                <a16:creationId xmlns="" xmlns:a16="http://schemas.microsoft.com/office/drawing/2014/main" id="{26A902E5-673D-FEA3-FDC0-B32A1FAD26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6019" y="-28422"/>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 xmlns:a16="http://schemas.microsoft.com/office/drawing/2014/main" id="{19249D46-E0A5-D53B-AFB2-8FDA3574A5F2}"/>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grpSp>
        <p:nvGrpSpPr>
          <p:cNvPr id="22" name="Group 21">
            <a:extLst>
              <a:ext uri="{FF2B5EF4-FFF2-40B4-BE49-F238E27FC236}">
                <a16:creationId xmlns="" xmlns:a16="http://schemas.microsoft.com/office/drawing/2014/main" id="{E9736E5E-6C7A-2FA9-ED06-D474DDAB7B1A}"/>
              </a:ext>
            </a:extLst>
          </p:cNvPr>
          <p:cNvGrpSpPr/>
          <p:nvPr/>
        </p:nvGrpSpPr>
        <p:grpSpPr>
          <a:xfrm>
            <a:off x="37786" y="1387554"/>
            <a:ext cx="4309189" cy="4082892"/>
            <a:chOff x="234149" y="1105107"/>
            <a:chExt cx="4818773" cy="4082892"/>
          </a:xfrm>
        </p:grpSpPr>
        <p:sp>
          <p:nvSpPr>
            <p:cNvPr id="21" name="Rectangle 3">
              <a:extLst>
                <a:ext uri="{FF2B5EF4-FFF2-40B4-BE49-F238E27FC236}">
                  <a16:creationId xmlns="" xmlns:a16="http://schemas.microsoft.com/office/drawing/2014/main" id="{44D23509-834B-1FB0-00DC-0E55BA36316E}"/>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6" name="Rectangle 4">
              <a:extLst>
                <a:ext uri="{FF2B5EF4-FFF2-40B4-BE49-F238E27FC236}">
                  <a16:creationId xmlns="" xmlns:a16="http://schemas.microsoft.com/office/drawing/2014/main" id="{74980FCE-708A-85A3-7807-EBE66083C68E}"/>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 name="Group 6">
              <a:extLst>
                <a:ext uri="{FF2B5EF4-FFF2-40B4-BE49-F238E27FC236}">
                  <a16:creationId xmlns="" xmlns:a16="http://schemas.microsoft.com/office/drawing/2014/main" id="{9F5602EC-D390-FBD8-8325-3A8EFEF1A93D}"/>
                </a:ext>
              </a:extLst>
            </p:cNvPr>
            <p:cNvGrpSpPr/>
            <p:nvPr/>
          </p:nvGrpSpPr>
          <p:grpSpPr>
            <a:xfrm>
              <a:off x="234149" y="1105107"/>
              <a:ext cx="4818773" cy="4082892"/>
              <a:chOff x="7704888" y="1384847"/>
              <a:chExt cx="4818773" cy="4082892"/>
            </a:xfrm>
          </p:grpSpPr>
          <p:sp>
            <p:nvSpPr>
              <p:cNvPr id="8" name="Text Box 5">
                <a:extLst>
                  <a:ext uri="{FF2B5EF4-FFF2-40B4-BE49-F238E27FC236}">
                    <a16:creationId xmlns="" xmlns:a16="http://schemas.microsoft.com/office/drawing/2014/main" id="{23FD2A29-FADF-7EBF-BB24-8BFD86E23EA6}"/>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9" name="Line 6">
                <a:extLst>
                  <a:ext uri="{FF2B5EF4-FFF2-40B4-BE49-F238E27FC236}">
                    <a16:creationId xmlns="" xmlns:a16="http://schemas.microsoft.com/office/drawing/2014/main" id="{9DED7FBB-199D-68BD-E1DF-57650376B2BE}"/>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10" name="Line 7">
                <a:extLst>
                  <a:ext uri="{FF2B5EF4-FFF2-40B4-BE49-F238E27FC236}">
                    <a16:creationId xmlns="" xmlns:a16="http://schemas.microsoft.com/office/drawing/2014/main" id="{7868F8D5-A2D3-8E1F-3EB1-2F411899B281}"/>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11" name="Line 8">
                <a:extLst>
                  <a:ext uri="{FF2B5EF4-FFF2-40B4-BE49-F238E27FC236}">
                    <a16:creationId xmlns="" xmlns:a16="http://schemas.microsoft.com/office/drawing/2014/main" id="{561D1220-A168-EE63-05C0-4DF954B2B344}"/>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12" name="Line 9">
                <a:extLst>
                  <a:ext uri="{FF2B5EF4-FFF2-40B4-BE49-F238E27FC236}">
                    <a16:creationId xmlns="" xmlns:a16="http://schemas.microsoft.com/office/drawing/2014/main" id="{6EA10B96-DF6C-109A-B3E5-1178E84F2D82}"/>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13" name="Oval 10">
                <a:extLst>
                  <a:ext uri="{FF2B5EF4-FFF2-40B4-BE49-F238E27FC236}">
                    <a16:creationId xmlns="" xmlns:a16="http://schemas.microsoft.com/office/drawing/2014/main" id="{A58A58CD-B22D-3E15-4FDF-825F83C64FCC}"/>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14" name="Oval 11">
                <a:extLst>
                  <a:ext uri="{FF2B5EF4-FFF2-40B4-BE49-F238E27FC236}">
                    <a16:creationId xmlns="" xmlns:a16="http://schemas.microsoft.com/office/drawing/2014/main" id="{F8EFC3DD-5008-767D-86E9-67592DD339BE}"/>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15" name="Oval 12">
                <a:extLst>
                  <a:ext uri="{FF2B5EF4-FFF2-40B4-BE49-F238E27FC236}">
                    <a16:creationId xmlns="" xmlns:a16="http://schemas.microsoft.com/office/drawing/2014/main" id="{BE2DD958-DE09-D69C-65F4-FC8170CA62BC}"/>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16" name="Oval 13">
                <a:extLst>
                  <a:ext uri="{FF2B5EF4-FFF2-40B4-BE49-F238E27FC236}">
                    <a16:creationId xmlns="" xmlns:a16="http://schemas.microsoft.com/office/drawing/2014/main" id="{FEC201E8-A62D-EDCC-9894-BFE8BBAB8DBF}"/>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17" name="Text Box 14">
                <a:extLst>
                  <a:ext uri="{FF2B5EF4-FFF2-40B4-BE49-F238E27FC236}">
                    <a16:creationId xmlns="" xmlns:a16="http://schemas.microsoft.com/office/drawing/2014/main" id="{0BC70B7A-EF42-C07D-9AA4-FA479F958535}"/>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18" name="Text Box 15">
                <a:extLst>
                  <a:ext uri="{FF2B5EF4-FFF2-40B4-BE49-F238E27FC236}">
                    <a16:creationId xmlns="" xmlns:a16="http://schemas.microsoft.com/office/drawing/2014/main" id="{72196ECC-B4F5-A1F6-1129-6F9D8C2AC539}"/>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19" name="Text Box 16">
                <a:extLst>
                  <a:ext uri="{FF2B5EF4-FFF2-40B4-BE49-F238E27FC236}">
                    <a16:creationId xmlns="" xmlns:a16="http://schemas.microsoft.com/office/drawing/2014/main" id="{AE45039A-2602-9455-8776-05D93015B7A7}"/>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20" name="Rectangle 17">
                <a:extLst>
                  <a:ext uri="{FF2B5EF4-FFF2-40B4-BE49-F238E27FC236}">
                    <a16:creationId xmlns="" xmlns:a16="http://schemas.microsoft.com/office/drawing/2014/main" id="{A50266D4-A982-F8A3-E185-F58BBD131AF8}"/>
                  </a:ext>
                </a:extLst>
              </p:cNvPr>
              <p:cNvSpPr>
                <a:spLocks noChangeArrowheads="1"/>
              </p:cNvSpPr>
              <p:nvPr/>
            </p:nvSpPr>
            <p:spPr bwMode="auto">
              <a:xfrm>
                <a:off x="7704888" y="1384847"/>
                <a:ext cx="48187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grpSp>
      <p:sp>
        <p:nvSpPr>
          <p:cNvPr id="24" name="TextBox 23">
            <a:extLst>
              <a:ext uri="{FF2B5EF4-FFF2-40B4-BE49-F238E27FC236}">
                <a16:creationId xmlns="" xmlns:a16="http://schemas.microsoft.com/office/drawing/2014/main" id="{4212C58D-F70A-2834-750A-21A2D5B8E826}"/>
              </a:ext>
            </a:extLst>
          </p:cNvPr>
          <p:cNvSpPr txBox="1"/>
          <p:nvPr/>
        </p:nvSpPr>
        <p:spPr>
          <a:xfrm>
            <a:off x="4346975" y="1041023"/>
            <a:ext cx="7507075" cy="538609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3200" b="0" i="0" dirty="0">
                <a:solidFill>
                  <a:srgbClr val="222222"/>
                </a:solidFill>
                <a:effectLst/>
                <a:latin typeface="Roboto" panose="02000000000000000000" pitchFamily="2" charset="0"/>
              </a:rPr>
              <a:t> </a:t>
            </a:r>
            <a:r>
              <a:rPr lang="vi-VN" sz="2800" b="0" i="0" dirty="0">
                <a:solidFill>
                  <a:srgbClr val="222222"/>
                </a:solidFill>
                <a:effectLst/>
                <a:latin typeface="#9Slide05 Brannboll Ny" panose="02000000000000000000" pitchFamily="2" charset="0"/>
              </a:rPr>
              <a:t>Em cảm thấy xúc động khi thấy tình cảnh của gia đình T. Hai anh em T đã mất cha mẹ trong đại dịch Covid, không còn người thân bên cạnh nhưng anh trai đã hứa sẽ chăm sóc cho em của mình.</a:t>
            </a:r>
          </a:p>
          <a:p>
            <a:pPr algn="just"/>
            <a:r>
              <a:rPr lang="vi-VN" sz="3200" b="0" i="0" dirty="0">
                <a:solidFill>
                  <a:srgbClr val="000000"/>
                </a:solidFill>
                <a:effectLst/>
                <a:latin typeface="#9Slide05 Brannboll Ny" panose="02000000000000000000" pitchFamily="2" charset="0"/>
              </a:rPr>
              <a:t>b) </a:t>
            </a:r>
          </a:p>
          <a:p>
            <a:pPr algn="just"/>
            <a:r>
              <a:rPr lang="vi-VN" sz="2800" b="0" i="0" dirty="0">
                <a:solidFill>
                  <a:srgbClr val="FF0000"/>
                </a:solidFill>
                <a:effectLst/>
                <a:latin typeface="#9Slide05 Brannboll Ny" panose="02000000000000000000" pitchFamily="2" charset="0"/>
              </a:rPr>
              <a:t>- Đối với mỗi người, gia đình chính là mái ấm yêu thương, là nơi hình thành và nuôi dưỡng nhân cách, là chỗ dựa vững chắc cho mọi thành viên.</a:t>
            </a:r>
          </a:p>
          <a:p>
            <a:pPr algn="just"/>
            <a:r>
              <a:rPr lang="vi-VN" sz="2800" b="0" i="0" dirty="0">
                <a:solidFill>
                  <a:srgbClr val="FF0000"/>
                </a:solidFill>
                <a:effectLst/>
                <a:latin typeface="#9Slide05 Brannboll Ny" panose="02000000000000000000" pitchFamily="2" charset="0"/>
              </a:rPr>
              <a:t>- Đối với xã hội, gia đình có vai trò quan trọng trong việc giữ gìn, phát huy những truyền thống tốt đẹp của quê hương dân tộc. Mỗi một gia đình tốt là một tế bào lành mạnh cho xã hội.</a:t>
            </a:r>
          </a:p>
        </p:txBody>
      </p:sp>
      <p:pic>
        <p:nvPicPr>
          <p:cNvPr id="2" name="Picture 1">
            <a:extLst>
              <a:ext uri="{FF2B5EF4-FFF2-40B4-BE49-F238E27FC236}">
                <a16:creationId xmlns="" xmlns:a16="http://schemas.microsoft.com/office/drawing/2014/main" id="{97B170A5-7381-46B6-F538-29AE3CC5D686}"/>
              </a:ext>
            </a:extLst>
          </p:cNvPr>
          <p:cNvPicPr>
            <a:picLocks noChangeAspect="1"/>
          </p:cNvPicPr>
          <p:nvPr/>
        </p:nvPicPr>
        <p:blipFill>
          <a:blip r:embed="rId3"/>
          <a:stretch>
            <a:fillRect/>
          </a:stretch>
        </p:blipFill>
        <p:spPr>
          <a:xfrm>
            <a:off x="10134999" y="85260"/>
            <a:ext cx="2057001" cy="982721"/>
          </a:xfrm>
          <a:prstGeom prst="rect">
            <a:avLst/>
          </a:prstGeom>
        </p:spPr>
      </p:pic>
    </p:spTree>
    <p:extLst>
      <p:ext uri="{BB962C8B-B14F-4D97-AF65-F5344CB8AC3E}">
        <p14:creationId xmlns:p14="http://schemas.microsoft.com/office/powerpoint/2010/main" val="186161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4">
            <a:extLst>
              <a:ext uri="{FF2B5EF4-FFF2-40B4-BE49-F238E27FC236}">
                <a16:creationId xmlns="" xmlns:a16="http://schemas.microsoft.com/office/drawing/2014/main" id="{C863D858-077E-B432-196C-9A08990EFC96}"/>
              </a:ext>
            </a:extLst>
          </p:cNvPr>
          <p:cNvPicPr>
            <a:picLocks noChangeAspect="1"/>
          </p:cNvPicPr>
          <p:nvPr>
            <p:custDataLst>
              <p:tags r:id="rId1"/>
            </p:custDataLst>
          </p:nvPr>
        </p:nvPicPr>
        <p:blipFill>
          <a:blip r:embed="rId3">
            <a:extLst>
              <a:ext uri="{28A0092B-C50C-407E-A947-70E740481C1C}">
                <a14:useLocalDpi xmlns:a14="http://schemas.microsoft.com/office/drawing/2010/main"/>
              </a:ext>
            </a:extLst>
          </a:blip>
          <a:stretch>
            <a:fillRect/>
          </a:stretch>
        </p:blipFill>
        <p:spPr>
          <a:xfrm>
            <a:off x="0" y="0"/>
            <a:ext cx="12037102" cy="7158288"/>
          </a:xfrm>
          <a:prstGeom prst="rect">
            <a:avLst/>
          </a:prstGeom>
        </p:spPr>
      </p:pic>
      <p:pic>
        <p:nvPicPr>
          <p:cNvPr id="8" name="图片 3">
            <a:extLst>
              <a:ext uri="{FF2B5EF4-FFF2-40B4-BE49-F238E27FC236}">
                <a16:creationId xmlns="" xmlns:a16="http://schemas.microsoft.com/office/drawing/2014/main" id="{F3E7C4BD-4255-5350-283A-86FD968926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7537"/>
            <a:ext cx="1306619" cy="1412201"/>
          </a:xfrm>
          <a:prstGeom prst="rect">
            <a:avLst/>
          </a:prstGeom>
        </p:spPr>
      </p:pic>
      <p:sp>
        <p:nvSpPr>
          <p:cNvPr id="10" name="TextBox 9">
            <a:extLst>
              <a:ext uri="{FF2B5EF4-FFF2-40B4-BE49-F238E27FC236}">
                <a16:creationId xmlns="" xmlns:a16="http://schemas.microsoft.com/office/drawing/2014/main" id="{8E439274-9DA7-8E0D-F525-63FC731A3813}"/>
              </a:ext>
            </a:extLst>
          </p:cNvPr>
          <p:cNvSpPr txBox="1"/>
          <p:nvPr/>
        </p:nvSpPr>
        <p:spPr>
          <a:xfrm>
            <a:off x="962526" y="1514925"/>
            <a:ext cx="9831653" cy="4832092"/>
          </a:xfrm>
          <a:prstGeom prst="rect">
            <a:avLst/>
          </a:prstGeom>
          <a:noFill/>
        </p:spPr>
        <p:txBody>
          <a:bodyPr wrap="square" rtlCol="0">
            <a:spAutoFit/>
          </a:bodyPr>
          <a:lstStyle/>
          <a:p>
            <a:r>
              <a:rPr lang="vi-VN" sz="2800" b="1" dirty="0">
                <a:latin typeface="#9Slide05 Brannboll Ny" panose="02000000000000000000" pitchFamily="2" charset="0"/>
              </a:rPr>
              <a:t>+ Khái niệm:</a:t>
            </a:r>
            <a:endParaRPr lang="en-US" sz="2800" dirty="0">
              <a:latin typeface="#9Slide05 Brannboll Ny" panose="02000000000000000000" pitchFamily="2" charset="0"/>
            </a:endParaRPr>
          </a:p>
          <a:p>
            <a:pPr lvl="0"/>
            <a:r>
              <a:rPr lang="vi-VN" sz="2800" dirty="0">
                <a:latin typeface="#9Slide05 Brannboll Ny" panose="02000000000000000000" pitchFamily="2" charset="0"/>
              </a:rPr>
              <a:t> </a:t>
            </a:r>
            <a:r>
              <a:rPr lang="vi-VN" sz="2800" dirty="0">
                <a:solidFill>
                  <a:prstClr val="black"/>
                </a:solidFill>
                <a:latin typeface="#9Slide05 Brannboll Ny" panose="02000000000000000000" pitchFamily="2" charset="0"/>
              </a:rPr>
              <a:t>+ Dưới góc độ xã hội học: gia đình là tế bào của xã hội, là một tổ chức thu nhỏ của xã hội, nơi có nhiều thế hệ cùng chung sống.</a:t>
            </a:r>
          </a:p>
          <a:p>
            <a:pPr lvl="0"/>
            <a:r>
              <a:rPr lang="vi-VN" sz="2800" dirty="0">
                <a:solidFill>
                  <a:prstClr val="black"/>
                </a:solidFill>
                <a:latin typeface="#9Slide05 Brannboll Ny" panose="02000000000000000000" pitchFamily="2" charset="0"/>
              </a:rPr>
              <a:t>+ Dưới góc độ pháp lí: gia đình là tập hợp những người gắn bó với nhau do hôn nhân, quan hệ huyết thống hoặc do quan hệ nuôi dưỡng.</a:t>
            </a:r>
          </a:p>
          <a:p>
            <a:r>
              <a:rPr lang="vi-VN" sz="2800" b="1" dirty="0">
                <a:latin typeface="#9Slide05 Brannboll Ny" panose="02000000000000000000" pitchFamily="2" charset="0"/>
              </a:rPr>
              <a:t>+</a:t>
            </a:r>
            <a:r>
              <a:rPr lang="nl-NL" sz="2800" b="1" dirty="0">
                <a:latin typeface="#9Slide05 Brannboll Ny" panose="02000000000000000000" pitchFamily="2" charset="0"/>
              </a:rPr>
              <a:t>Vai trò của gia đình:</a:t>
            </a:r>
            <a:endParaRPr lang="en-US" sz="2800" dirty="0">
              <a:latin typeface="#9Slide05 Brannboll Ny" panose="02000000000000000000" pitchFamily="2" charset="0"/>
            </a:endParaRPr>
          </a:p>
          <a:p>
            <a:pPr lvl="0" algn="just"/>
            <a:r>
              <a:rPr lang="vi-VN" sz="2800" dirty="0">
                <a:solidFill>
                  <a:srgbClr val="FF0000"/>
                </a:solidFill>
                <a:latin typeface="#9Slide05 Brannboll Ny" panose="02000000000000000000" pitchFamily="2" charset="0"/>
              </a:rPr>
              <a:t>- Đối với mỗi người, gia đình chính là mái ấm yêu thương, là nơi hình thành và nuôi dưỡng nhân cách, là chỗ dựa vững chắc cho mọi thành viên.</a:t>
            </a:r>
          </a:p>
          <a:p>
            <a:pPr lvl="0" algn="just"/>
            <a:r>
              <a:rPr lang="vi-VN" sz="2800" dirty="0">
                <a:solidFill>
                  <a:srgbClr val="FF0000"/>
                </a:solidFill>
                <a:latin typeface="#9Slide05 Brannboll Ny" panose="02000000000000000000" pitchFamily="2" charset="0"/>
              </a:rPr>
              <a:t>- Đối với xã hội, gia đình có vai trò quan trọng trong việc giữ gìn, phát huy những truyền thống tốt đẹp của quê hương dân tộc. Mỗi một gia đình tốt là một tế bào lành mạnh cho xã hội.</a:t>
            </a:r>
          </a:p>
        </p:txBody>
      </p:sp>
      <p:pic>
        <p:nvPicPr>
          <p:cNvPr id="2" name="Picture 1">
            <a:extLst>
              <a:ext uri="{FF2B5EF4-FFF2-40B4-BE49-F238E27FC236}">
                <a16:creationId xmlns="" xmlns:a16="http://schemas.microsoft.com/office/drawing/2014/main" id="{0488270B-1F4F-9C7F-EECF-2EB799FC8FFD}"/>
              </a:ext>
            </a:extLst>
          </p:cNvPr>
          <p:cNvPicPr>
            <a:picLocks noChangeAspect="1"/>
          </p:cNvPicPr>
          <p:nvPr/>
        </p:nvPicPr>
        <p:blipFill>
          <a:blip r:embed="rId5"/>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3780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67E9074-61B4-948B-B7D2-1E13F3CE5C67}"/>
              </a:ext>
            </a:extLst>
          </p:cNvPr>
          <p:cNvPicPr>
            <a:picLocks noChangeAspect="1"/>
          </p:cNvPicPr>
          <p:nvPr/>
        </p:nvPicPr>
        <p:blipFill>
          <a:blip r:embed="rId3"/>
          <a:stretch>
            <a:fillRect/>
          </a:stretch>
        </p:blipFill>
        <p:spPr>
          <a:xfrm>
            <a:off x="2615999" y="359765"/>
            <a:ext cx="8004849" cy="6635168"/>
          </a:xfrm>
          <a:prstGeom prst="rect">
            <a:avLst/>
          </a:prstGeom>
        </p:spPr>
      </p:pic>
      <p:sp>
        <p:nvSpPr>
          <p:cNvPr id="5" name="Rectangle 4">
            <a:extLst>
              <a:ext uri="{FF2B5EF4-FFF2-40B4-BE49-F238E27FC236}">
                <a16:creationId xmlns="" xmlns:a16="http://schemas.microsoft.com/office/drawing/2014/main" id="{8245D77D-4DEC-A4F7-B47F-0863B01277E7}"/>
              </a:ext>
            </a:extLst>
          </p:cNvPr>
          <p:cNvSpPr/>
          <p:nvPr/>
        </p:nvSpPr>
        <p:spPr>
          <a:xfrm>
            <a:off x="2710083" y="1427129"/>
            <a:ext cx="6960002" cy="304698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solidFill>
                  <a:srgbClr val="C00000"/>
                </a:solidFill>
                <a:effectLst/>
                <a:uLnTx/>
                <a:uFillTx/>
                <a:latin typeface="Arial" panose="020B0604020202020204" pitchFamily="34" charset="0"/>
                <a:ea typeface="+mn-ea"/>
                <a:cs typeface="+mn-cs"/>
              </a:rPr>
              <a:t>2. Quy định của pháp luật về quyền và nghĩa vụ của các thành viên trong gia đình</a:t>
            </a:r>
            <a:endParaRPr kumimoji="0" lang="en-US" sz="4800" b="1" i="0" u="none" strike="noStrike" kern="0" cap="none" spc="0" normalizeH="0" baseline="0" noProof="0" dirty="0">
              <a:ln/>
              <a:solidFill>
                <a:srgbClr val="C00000"/>
              </a:solidFill>
              <a:effectLst/>
              <a:uLnTx/>
              <a:uFillTx/>
              <a:latin typeface="Calibri" panose="020F0502020204030204"/>
              <a:ea typeface="+mn-ea"/>
              <a:cs typeface="+mn-cs"/>
            </a:endParaRPr>
          </a:p>
        </p:txBody>
      </p:sp>
      <p:grpSp>
        <p:nvGrpSpPr>
          <p:cNvPr id="6" name="Group 5">
            <a:extLst>
              <a:ext uri="{FF2B5EF4-FFF2-40B4-BE49-F238E27FC236}">
                <a16:creationId xmlns="" xmlns:a16="http://schemas.microsoft.com/office/drawing/2014/main" id="{C1483441-5F4E-17A6-638C-8C55D05C10A4}"/>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EC216012-2236-F66A-3B25-E6E6888DF2C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A80852F6-472D-559F-888A-AE8FD0AF8C99}"/>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7357A980-939A-DF71-9CD7-42A6A92F544A}"/>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68703182-C3CB-8ACB-3541-51D9D8AA12C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2B2C25AA-7B06-20A7-1679-9383D8E15984}"/>
              </a:ext>
            </a:extLst>
          </p:cNvPr>
          <p:cNvPicPr>
            <a:picLocks noGrp="1" noChangeAspect="1"/>
          </p:cNvPicPr>
          <p:nvPr isPhoto="1"/>
        </p:nvPicPr>
        <p:blipFill>
          <a:blip r:embed="rId7"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1250524C-2497-4607-FA98-23F32D1069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9632" y="414937"/>
            <a:ext cx="1694696" cy="2161906"/>
          </a:xfrm>
          <a:prstGeom prst="rect">
            <a:avLst/>
          </a:prstGeom>
        </p:spPr>
      </p:pic>
      <p:pic>
        <p:nvPicPr>
          <p:cNvPr id="13" name="图片 8" descr="47e2652940a6682fd2f9efa3067d32f3">
            <a:extLst>
              <a:ext uri="{FF2B5EF4-FFF2-40B4-BE49-F238E27FC236}">
                <a16:creationId xmlns="" xmlns:a16="http://schemas.microsoft.com/office/drawing/2014/main" id="{C4DEC0FA-C208-6F41-D87E-693B60FA73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4064" y="3879773"/>
            <a:ext cx="3238603" cy="2978227"/>
          </a:xfrm>
          <a:prstGeom prst="rect">
            <a:avLst/>
          </a:prstGeom>
        </p:spPr>
      </p:pic>
      <p:pic>
        <p:nvPicPr>
          <p:cNvPr id="14" name="图片 4">
            <a:extLst>
              <a:ext uri="{FF2B5EF4-FFF2-40B4-BE49-F238E27FC236}">
                <a16:creationId xmlns="" xmlns:a16="http://schemas.microsoft.com/office/drawing/2014/main" id="{D415BE31-F2E6-C84C-D9F6-5521435313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555" y="1044361"/>
            <a:ext cx="2452528" cy="2452528"/>
          </a:xfrm>
          <a:prstGeom prst="rect">
            <a:avLst/>
          </a:prstGeom>
        </p:spPr>
      </p:pic>
      <p:pic>
        <p:nvPicPr>
          <p:cNvPr id="2" name="Picture 1">
            <a:extLst>
              <a:ext uri="{FF2B5EF4-FFF2-40B4-BE49-F238E27FC236}">
                <a16:creationId xmlns="" xmlns:a16="http://schemas.microsoft.com/office/drawing/2014/main" id="{3BC3D02E-5AB8-DE73-B2C3-BCCA47F90F96}"/>
              </a:ext>
            </a:extLst>
          </p:cNvPr>
          <p:cNvPicPr>
            <a:picLocks noChangeAspect="1"/>
          </p:cNvPicPr>
          <p:nvPr/>
        </p:nvPicPr>
        <p:blipFill>
          <a:blip r:embed="rId11"/>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127203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9ECB6DC-370C-6E51-6102-DC0E88D2355C}"/>
              </a:ext>
            </a:extLst>
          </p:cNvPr>
          <p:cNvSpPr txBox="1"/>
          <p:nvPr/>
        </p:nvSpPr>
        <p:spPr>
          <a:xfrm>
            <a:off x="0" y="0"/>
            <a:ext cx="11181347" cy="523220"/>
          </a:xfrm>
          <a:prstGeom prst="rect">
            <a:avLst/>
          </a:prstGeom>
          <a:noFill/>
        </p:spPr>
        <p:txBody>
          <a:bodyPr wrap="square">
            <a:spAutoFit/>
          </a:bodyPr>
          <a:lstStyle/>
          <a:p>
            <a:pPr algn="just"/>
            <a:r>
              <a:rPr lang="vi-VN" sz="2800" b="0" i="0" dirty="0">
                <a:solidFill>
                  <a:srgbClr val="000000"/>
                </a:solidFill>
                <a:effectLst/>
                <a:latin typeface="+mj-lt"/>
              </a:rPr>
              <a:t>Em hãy đọc các thông tin dưới đây và thực hiện các yêu cầu:</a:t>
            </a:r>
          </a:p>
        </p:txBody>
      </p:sp>
      <p:pic>
        <p:nvPicPr>
          <p:cNvPr id="9" name="Picture 8">
            <a:extLst>
              <a:ext uri="{FF2B5EF4-FFF2-40B4-BE49-F238E27FC236}">
                <a16:creationId xmlns="" xmlns:a16="http://schemas.microsoft.com/office/drawing/2014/main" id="{38D001C8-FC10-F76E-55D6-719AE80A93A1}"/>
              </a:ext>
            </a:extLst>
          </p:cNvPr>
          <p:cNvPicPr>
            <a:picLocks noChangeAspect="1"/>
          </p:cNvPicPr>
          <p:nvPr/>
        </p:nvPicPr>
        <p:blipFill>
          <a:blip r:embed="rId2"/>
          <a:stretch>
            <a:fillRect/>
          </a:stretch>
        </p:blipFill>
        <p:spPr>
          <a:xfrm>
            <a:off x="9881937" y="523220"/>
            <a:ext cx="2155081" cy="2905780"/>
          </a:xfrm>
          <a:prstGeom prst="rect">
            <a:avLst/>
          </a:prstGeom>
        </p:spPr>
      </p:pic>
      <p:pic>
        <p:nvPicPr>
          <p:cNvPr id="10" name="Picture 9">
            <a:extLst>
              <a:ext uri="{FF2B5EF4-FFF2-40B4-BE49-F238E27FC236}">
                <a16:creationId xmlns="" xmlns:a16="http://schemas.microsoft.com/office/drawing/2014/main" id="{26B86CE6-E993-96FD-F919-ADA7CD798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0484" y="3797085"/>
            <a:ext cx="1946534" cy="3060915"/>
          </a:xfrm>
          <a:prstGeom prst="rect">
            <a:avLst/>
          </a:prstGeom>
        </p:spPr>
      </p:pic>
      <p:pic>
        <p:nvPicPr>
          <p:cNvPr id="3074" name="Picture 2" descr="GDCD 7 Bài 12: Quyền và nghĩa vụ của công dân trong gia đình | Chân trời sáng tạo (ảnh 3)">
            <a:extLst>
              <a:ext uri="{FF2B5EF4-FFF2-40B4-BE49-F238E27FC236}">
                <a16:creationId xmlns="" xmlns:a16="http://schemas.microsoft.com/office/drawing/2014/main" id="{64460CBC-2DEB-244C-6756-A0ED6E22DD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4981" y="523220"/>
            <a:ext cx="9338153" cy="581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51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9ECB6DC-370C-6E51-6102-DC0E88D2355C}"/>
              </a:ext>
            </a:extLst>
          </p:cNvPr>
          <p:cNvSpPr txBox="1"/>
          <p:nvPr/>
        </p:nvSpPr>
        <p:spPr>
          <a:xfrm>
            <a:off x="0" y="0"/>
            <a:ext cx="11181347"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Em hãy đọc các thông tin, trường hợp dưới đây </a:t>
            </a:r>
            <a:r>
              <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và thực hiện các yêu cầu:</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Picture 8">
            <a:extLst>
              <a:ext uri="{FF2B5EF4-FFF2-40B4-BE49-F238E27FC236}">
                <a16:creationId xmlns="" xmlns:a16="http://schemas.microsoft.com/office/drawing/2014/main" id="{38D001C8-FC10-F76E-55D6-719AE80A93A1}"/>
              </a:ext>
            </a:extLst>
          </p:cNvPr>
          <p:cNvPicPr>
            <a:picLocks noChangeAspect="1"/>
          </p:cNvPicPr>
          <p:nvPr/>
        </p:nvPicPr>
        <p:blipFill>
          <a:blip r:embed="rId2"/>
          <a:stretch>
            <a:fillRect/>
          </a:stretch>
        </p:blipFill>
        <p:spPr>
          <a:xfrm>
            <a:off x="9881937" y="523220"/>
            <a:ext cx="2155081" cy="2905780"/>
          </a:xfrm>
          <a:prstGeom prst="rect">
            <a:avLst/>
          </a:prstGeom>
        </p:spPr>
      </p:pic>
      <p:pic>
        <p:nvPicPr>
          <p:cNvPr id="10" name="Picture 9">
            <a:extLst>
              <a:ext uri="{FF2B5EF4-FFF2-40B4-BE49-F238E27FC236}">
                <a16:creationId xmlns="" xmlns:a16="http://schemas.microsoft.com/office/drawing/2014/main" id="{26B86CE6-E993-96FD-F919-ADA7CD798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0484" y="3797085"/>
            <a:ext cx="1946534" cy="3060915"/>
          </a:xfrm>
          <a:prstGeom prst="rect">
            <a:avLst/>
          </a:prstGeom>
        </p:spPr>
      </p:pic>
      <p:pic>
        <p:nvPicPr>
          <p:cNvPr id="4098" name="Picture 2" descr="GDCD 7 Bài 12: Quyền và nghĩa vụ của công dân trong gia đình | Chân trời sáng tạo (ảnh 4)">
            <a:extLst>
              <a:ext uri="{FF2B5EF4-FFF2-40B4-BE49-F238E27FC236}">
                <a16:creationId xmlns="" xmlns:a16="http://schemas.microsoft.com/office/drawing/2014/main" id="{3C45FE23-13FF-3754-5F7D-028610B882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1397" y="523220"/>
            <a:ext cx="7365076" cy="633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2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9ECB6DC-370C-6E51-6102-DC0E88D2355C}"/>
              </a:ext>
            </a:extLst>
          </p:cNvPr>
          <p:cNvSpPr txBox="1"/>
          <p:nvPr/>
        </p:nvSpPr>
        <p:spPr>
          <a:xfrm>
            <a:off x="96253" y="0"/>
            <a:ext cx="11806989" cy="954107"/>
          </a:xfrm>
          <a:prstGeom prst="rect">
            <a:avLst/>
          </a:prstGeom>
          <a:solidFill>
            <a:schemeClr val="accent6">
              <a:lumMod val="20000"/>
              <a:lumOff val="80000"/>
            </a:schemeClr>
          </a:solidFill>
          <a:ln>
            <a:solidFill>
              <a:srgbClr val="0000FF"/>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222222"/>
                </a:solidFill>
                <a:effectLst/>
                <a:latin typeface="Roboto" panose="02000000000000000000" pitchFamily="2" charset="0"/>
              </a:rPr>
              <a:t>      Thiết kế sơ đồ tư duy về quyền và nghĩa vụ của các thành viên trong gia đình theo quy định của Luật Hôn nhân và gia đình năm 2014.</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Picture 8">
            <a:extLst>
              <a:ext uri="{FF2B5EF4-FFF2-40B4-BE49-F238E27FC236}">
                <a16:creationId xmlns="" xmlns:a16="http://schemas.microsoft.com/office/drawing/2014/main" id="{38D001C8-FC10-F76E-55D6-719AE80A93A1}"/>
              </a:ext>
            </a:extLst>
          </p:cNvPr>
          <p:cNvPicPr>
            <a:picLocks noChangeAspect="1"/>
          </p:cNvPicPr>
          <p:nvPr/>
        </p:nvPicPr>
        <p:blipFill>
          <a:blip r:embed="rId2"/>
          <a:stretch>
            <a:fillRect/>
          </a:stretch>
        </p:blipFill>
        <p:spPr>
          <a:xfrm>
            <a:off x="9881937" y="1214548"/>
            <a:ext cx="2155081" cy="2322095"/>
          </a:xfrm>
          <a:prstGeom prst="rect">
            <a:avLst/>
          </a:prstGeom>
        </p:spPr>
      </p:pic>
      <p:pic>
        <p:nvPicPr>
          <p:cNvPr id="10" name="Picture 9">
            <a:extLst>
              <a:ext uri="{FF2B5EF4-FFF2-40B4-BE49-F238E27FC236}">
                <a16:creationId xmlns="" xmlns:a16="http://schemas.microsoft.com/office/drawing/2014/main" id="{26B86CE6-E993-96FD-F919-ADA7CD798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0484" y="3797085"/>
            <a:ext cx="1946534" cy="3060915"/>
          </a:xfrm>
          <a:prstGeom prst="rect">
            <a:avLst/>
          </a:prstGeom>
        </p:spPr>
      </p:pic>
      <p:pic>
        <p:nvPicPr>
          <p:cNvPr id="5122" name="Picture 2" descr="GDCD 7 Bài 12: Quyền và nghĩa vụ của công dân trong gia đình | Chân trời sáng tạo (ảnh 5)">
            <a:extLst>
              <a:ext uri="{FF2B5EF4-FFF2-40B4-BE49-F238E27FC236}">
                <a16:creationId xmlns="" xmlns:a16="http://schemas.microsoft.com/office/drawing/2014/main" id="{D005949B-21D6-E551-2322-03725CEC7E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4982" y="1214548"/>
            <a:ext cx="9105396" cy="564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0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1-原创素材\1_mm1102\PPT\PPT_014\materaials\pageimg_g15.png">
            <a:extLst>
              <a:ext uri="{FF2B5EF4-FFF2-40B4-BE49-F238E27FC236}">
                <a16:creationId xmlns="" xmlns:a16="http://schemas.microsoft.com/office/drawing/2014/main" id="{2EDE9F5A-FF8E-7E00-EE1D-B121FC67686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3325" y="-520700"/>
            <a:ext cx="13803313" cy="72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a:extLst>
              <a:ext uri="{FF2B5EF4-FFF2-40B4-BE49-F238E27FC236}">
                <a16:creationId xmlns="" xmlns:a16="http://schemas.microsoft.com/office/drawing/2014/main" id="{E68079CC-B4F5-4BD4-55E0-24E8ED3EE21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338" y="509588"/>
            <a:ext cx="3810001"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4">
            <a:extLst>
              <a:ext uri="{FF2B5EF4-FFF2-40B4-BE49-F238E27FC236}">
                <a16:creationId xmlns="" xmlns:a16="http://schemas.microsoft.com/office/drawing/2014/main" id="{5B0974A7-17EB-11D7-D52B-CC3434EE23A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31800" y="-241300"/>
            <a:ext cx="15906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 xmlns:a16="http://schemas.microsoft.com/office/drawing/2014/main" id="{EC4E3A04-B817-EB52-9E31-47D6A4DE32F3}"/>
              </a:ext>
            </a:extLst>
          </p:cNvPr>
          <p:cNvSpPr>
            <a:spLocks noChangeArrowheads="1"/>
          </p:cNvSpPr>
          <p:nvPr/>
        </p:nvSpPr>
        <p:spPr bwMode="auto">
          <a:xfrm>
            <a:off x="47625" y="1160463"/>
            <a:ext cx="31940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AI THÔNG MINH HƠN HỌC SINH LỚP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7</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 name="Picture 2">
            <a:extLst>
              <a:ext uri="{FF2B5EF4-FFF2-40B4-BE49-F238E27FC236}">
                <a16:creationId xmlns="" xmlns:a16="http://schemas.microsoft.com/office/drawing/2014/main" id="{A36B4C22-2534-1277-C40C-A3D6CCE75C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0825" y="3179763"/>
            <a:ext cx="70405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7">
            <a:extLst>
              <a:ext uri="{FF2B5EF4-FFF2-40B4-BE49-F238E27FC236}">
                <a16:creationId xmlns="" xmlns:a16="http://schemas.microsoft.com/office/drawing/2014/main" id="{A1619D8C-8623-C10E-970B-2ACE7ECEA421}"/>
              </a:ext>
            </a:extLst>
          </p:cNvPr>
          <p:cNvSpPr>
            <a:spLocks noChangeArrowheads="1"/>
          </p:cNvSpPr>
          <p:nvPr/>
        </p:nvSpPr>
        <p:spPr bwMode="auto">
          <a:xfrm>
            <a:off x="3625851" y="908050"/>
            <a:ext cx="3875088" cy="2133600"/>
          </a:xfrm>
          <a:prstGeom prst="cloudCallout">
            <a:avLst>
              <a:gd name="adj1" fmla="val -17685"/>
              <a:gd name="adj2" fmla="val 85880"/>
            </a:avLst>
          </a:prstGeom>
          <a:solidFill>
            <a:srgbClr val="FFCCFF"/>
          </a:solidFill>
          <a:ln w="9525">
            <a:solidFill>
              <a:srgbClr val="000000"/>
            </a:solidFill>
            <a:round/>
            <a:headEnd/>
            <a:tailEnd/>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Theo bạn, quyền và nghĩa vụ của ông bà , cha mẹ trong gia đình được thể hiện như thế nào?</a:t>
            </a:r>
            <a:endParaRPr kumimoji="0" lang="en-US" altLang="en-US" sz="20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Times New Roman" panose="02020603050405020304" pitchFamily="18" charset="0"/>
            </a:endParaRPr>
          </a:p>
        </p:txBody>
      </p:sp>
      <p:sp>
        <p:nvSpPr>
          <p:cNvPr id="10" name="AutoShape 7">
            <a:extLst>
              <a:ext uri="{FF2B5EF4-FFF2-40B4-BE49-F238E27FC236}">
                <a16:creationId xmlns="" xmlns:a16="http://schemas.microsoft.com/office/drawing/2014/main" id="{D67428DD-1111-588F-EF8B-653004AE59A5}"/>
              </a:ext>
            </a:extLst>
          </p:cNvPr>
          <p:cNvSpPr>
            <a:spLocks noChangeArrowheads="1"/>
          </p:cNvSpPr>
          <p:nvPr/>
        </p:nvSpPr>
        <p:spPr bwMode="auto">
          <a:xfrm>
            <a:off x="8270875" y="669925"/>
            <a:ext cx="3768725" cy="2181225"/>
          </a:xfrm>
          <a:prstGeom prst="cloudCallout">
            <a:avLst>
              <a:gd name="adj1" fmla="val -17685"/>
              <a:gd name="adj2" fmla="val 85880"/>
            </a:avLst>
          </a:prstGeom>
          <a:solidFill>
            <a:srgbClr val="EBF1DE"/>
          </a:solidFill>
          <a:ln w="9525">
            <a:solidFill>
              <a:srgbClr val="000000"/>
            </a:solidFill>
            <a:round/>
            <a:headEnd/>
            <a:tailEnd/>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mn-cs"/>
              </a:rPr>
              <a:t>Theo bạn, quyền và nghĩa vụ của con cháu trong gia đình được thể hiện như thế nào?</a:t>
            </a:r>
            <a:endParaRPr kumimoji="0" lang="en-US" altLang="en-US" sz="20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Times New Roman" panose="02020603050405020304" pitchFamily="18" charset="0"/>
            </a:endParaRPr>
          </a:p>
        </p:txBody>
      </p:sp>
      <p:sp>
        <p:nvSpPr>
          <p:cNvPr id="11" name="TextBox 10">
            <a:extLst>
              <a:ext uri="{FF2B5EF4-FFF2-40B4-BE49-F238E27FC236}">
                <a16:creationId xmlns="" xmlns:a16="http://schemas.microsoft.com/office/drawing/2014/main" id="{DDC46CA7-6994-D255-DDAD-C274244A78F2}"/>
              </a:ext>
            </a:extLst>
          </p:cNvPr>
          <p:cNvSpPr txBox="1"/>
          <p:nvPr/>
        </p:nvSpPr>
        <p:spPr>
          <a:xfrm>
            <a:off x="9525" y="4179888"/>
            <a:ext cx="4729163" cy="2308324"/>
          </a:xfrm>
          <a:prstGeom prst="rect">
            <a:avLst/>
          </a:prstGeom>
          <a:solidFill>
            <a:srgbClr val="FFFFFF">
              <a:lumMod val="95000"/>
            </a:srgb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LUẬT CHƠI: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hai</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bạn</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trả</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hỏi</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nhau</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quyền và nghĩa vụ của ông bà, cha mẹ, con cháu trong gia đình</a:t>
            </a:r>
            <a:r>
              <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chuẩn</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bị</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phút</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Thời</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gian</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bày</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2 </a:t>
            </a:r>
            <a:r>
              <a:rPr kumimoji="0" lang="en-US" sz="2400" b="0" i="1"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phút</a:t>
            </a:r>
            <a:r>
              <a:rPr kumimoji="0" lang="en-US" sz="2400" b="0" i="1"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2" name="WordArt 8">
            <a:extLst>
              <a:ext uri="{FF2B5EF4-FFF2-40B4-BE49-F238E27FC236}">
                <a16:creationId xmlns="" xmlns:a16="http://schemas.microsoft.com/office/drawing/2014/main" id="{09CD7627-D9F7-2F99-16BC-AB6DD1AF2868}"/>
              </a:ext>
            </a:extLst>
          </p:cNvPr>
          <p:cNvSpPr>
            <a:spLocks noChangeArrowheads="1" noChangeShapeType="1" noTextEdit="1"/>
          </p:cNvSpPr>
          <p:nvPr/>
        </p:nvSpPr>
        <p:spPr bwMode="auto">
          <a:xfrm>
            <a:off x="3043238" y="-63500"/>
            <a:ext cx="5567362" cy="971550"/>
          </a:xfrm>
          <a:prstGeom prst="rect">
            <a:avLst/>
          </a:prstGeom>
        </p:spPr>
        <p:txBody>
          <a:bodyPr wrap="none" fromWordArt="1">
            <a:prstTxWarp prst="textWave2">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0" cap="none" spc="0" normalizeH="0" baseline="0" noProof="0" dirty="0">
                <a:ln w="9525">
                  <a:solidFill>
                    <a:srgbClr val="FF0000"/>
                  </a:solidFill>
                  <a:round/>
                  <a:headEnd/>
                  <a:tailEnd/>
                </a:ln>
                <a:solidFill>
                  <a:srgbClr val="0000FF"/>
                </a:solidFill>
                <a:effectLst/>
                <a:uLnTx/>
                <a:uFillTx/>
                <a:latin typeface="Times New Roman" panose="02020603050405020304" pitchFamily="18" charset="0"/>
                <a:ea typeface="+mn-ea"/>
                <a:cs typeface="Times New Roman" panose="02020603050405020304" pitchFamily="18" charset="0"/>
              </a:rPr>
              <a:t>ĐOÁN Ý ĐỒNG ĐỘI</a:t>
            </a:r>
          </a:p>
        </p:txBody>
      </p:sp>
    </p:spTree>
    <p:extLst>
      <p:ext uri="{BB962C8B-B14F-4D97-AF65-F5344CB8AC3E}">
        <p14:creationId xmlns:p14="http://schemas.microsoft.com/office/powerpoint/2010/main" val="314596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4">
            <a:extLst>
              <a:ext uri="{FF2B5EF4-FFF2-40B4-BE49-F238E27FC236}">
                <a16:creationId xmlns="" xmlns:a16="http://schemas.microsoft.com/office/drawing/2014/main" id="{C863D858-077E-B432-196C-9A08990EFC96}"/>
              </a:ext>
            </a:extLst>
          </p:cNvPr>
          <p:cNvPicPr>
            <a:picLocks noChangeAspect="1"/>
          </p:cNvPicPr>
          <p:nvPr>
            <p:custDataLst>
              <p:tags r:id="rId1"/>
            </p:custDataLst>
          </p:nvPr>
        </p:nvPicPr>
        <p:blipFill>
          <a:blip r:embed="rId3">
            <a:extLst>
              <a:ext uri="{28A0092B-C50C-407E-A947-70E740481C1C}">
                <a14:useLocalDpi xmlns:a14="http://schemas.microsoft.com/office/drawing/2010/main"/>
              </a:ext>
            </a:extLst>
          </a:blip>
          <a:stretch>
            <a:fillRect/>
          </a:stretch>
        </p:blipFill>
        <p:spPr>
          <a:xfrm>
            <a:off x="0" y="0"/>
            <a:ext cx="12037102" cy="7158288"/>
          </a:xfrm>
          <a:prstGeom prst="rect">
            <a:avLst/>
          </a:prstGeom>
        </p:spPr>
      </p:pic>
      <p:pic>
        <p:nvPicPr>
          <p:cNvPr id="8" name="图片 3">
            <a:extLst>
              <a:ext uri="{FF2B5EF4-FFF2-40B4-BE49-F238E27FC236}">
                <a16:creationId xmlns="" xmlns:a16="http://schemas.microsoft.com/office/drawing/2014/main" id="{F3E7C4BD-4255-5350-283A-86FD968926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7537"/>
            <a:ext cx="1306619" cy="1412201"/>
          </a:xfrm>
          <a:prstGeom prst="rect">
            <a:avLst/>
          </a:prstGeom>
        </p:spPr>
      </p:pic>
      <p:sp>
        <p:nvSpPr>
          <p:cNvPr id="10" name="TextBox 9">
            <a:extLst>
              <a:ext uri="{FF2B5EF4-FFF2-40B4-BE49-F238E27FC236}">
                <a16:creationId xmlns="" xmlns:a16="http://schemas.microsoft.com/office/drawing/2014/main" id="{8E439274-9DA7-8E0D-F525-63FC731A3813}"/>
              </a:ext>
            </a:extLst>
          </p:cNvPr>
          <p:cNvSpPr txBox="1"/>
          <p:nvPr/>
        </p:nvSpPr>
        <p:spPr>
          <a:xfrm>
            <a:off x="1123632" y="1576816"/>
            <a:ext cx="9789838"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Vợ</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chồng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bình</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đẳng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với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nhau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ngang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nhau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về</a:t>
            </a:r>
            <a:endPar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mọi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mặt</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trong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đình</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Cha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mẹ</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nuôi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dạy</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thành</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những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dân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tốt</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bảo</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vệ</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lợi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ích</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hợp</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pháp</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của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tôn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trọng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không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được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phân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biệt</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đối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xử</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giữa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các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không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được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ngược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đãi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xúc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phạm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ép</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buộc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làm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điều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trái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đạo</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đức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trái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pháp</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luật</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được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cha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mẹ</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thương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yêu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tôn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trọng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bổn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phận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yêu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quý</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kính</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trọng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biết</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ơn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hiếu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thảo</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phụng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dưỡng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cha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mẹ</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nom,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chăm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sóc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giáo</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dục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cháu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sống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mẫu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mực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nêu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gương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tốt</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cho</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cháu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Cháu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kính</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trọng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chăm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sóc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phụng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dưỡng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Anh,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chị</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em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và</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thương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yêu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chăm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sóc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giúp</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đỡ</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nhau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nuôi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dưỡng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nhau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trong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trường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hợp</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không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còn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cha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mẹ</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hoặc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cha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mẹ</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không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có</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điều</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kiện</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trông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nom,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nuôi</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dưỡng</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chăm</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sóc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giáo</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dục</a:t>
            </a:r>
            <a:r>
              <a:rPr kumimoji="0" lang="en-US" sz="24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con.</a:t>
            </a:r>
          </a:p>
        </p:txBody>
      </p:sp>
    </p:spTree>
    <p:extLst>
      <p:ext uri="{BB962C8B-B14F-4D97-AF65-F5344CB8AC3E}">
        <p14:creationId xmlns:p14="http://schemas.microsoft.com/office/powerpoint/2010/main" val="31683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67E9074-61B4-948B-B7D2-1E13F3CE5C67}"/>
              </a:ext>
            </a:extLst>
          </p:cNvPr>
          <p:cNvPicPr>
            <a:picLocks noChangeAspect="1"/>
          </p:cNvPicPr>
          <p:nvPr/>
        </p:nvPicPr>
        <p:blipFill>
          <a:blip r:embed="rId3"/>
          <a:stretch>
            <a:fillRect/>
          </a:stretch>
        </p:blipFill>
        <p:spPr>
          <a:xfrm>
            <a:off x="2615999" y="359765"/>
            <a:ext cx="8004849" cy="6635168"/>
          </a:xfrm>
          <a:prstGeom prst="rect">
            <a:avLst/>
          </a:prstGeom>
        </p:spPr>
      </p:pic>
      <p:sp>
        <p:nvSpPr>
          <p:cNvPr id="5" name="Rectangle 4">
            <a:extLst>
              <a:ext uri="{FF2B5EF4-FFF2-40B4-BE49-F238E27FC236}">
                <a16:creationId xmlns="" xmlns:a16="http://schemas.microsoft.com/office/drawing/2014/main" id="{8245D77D-4DEC-A4F7-B47F-0863B01277E7}"/>
              </a:ext>
            </a:extLst>
          </p:cNvPr>
          <p:cNvSpPr/>
          <p:nvPr/>
        </p:nvSpPr>
        <p:spPr>
          <a:xfrm>
            <a:off x="2710967" y="1651950"/>
            <a:ext cx="6960002"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solidFill>
                  <a:prstClr val="white"/>
                </a:solidFill>
                <a:effectLst/>
                <a:uLnTx/>
                <a:uFillTx/>
                <a:latin typeface="Arial" panose="020B0604020202020204" pitchFamily="34" charset="0"/>
                <a:ea typeface="+mn-ea"/>
                <a:cs typeface="+mn-cs"/>
              </a:rPr>
              <a:t>3. Thực hiện quyền và nghĩa vụ của công dân trong gia đình</a:t>
            </a:r>
            <a:endParaRPr kumimoji="0" lang="en-US" sz="4800" b="1" i="0" u="none" strike="noStrike" kern="0" cap="none" spc="0" normalizeH="0" baseline="0" noProof="0" dirty="0">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 xmlns:a16="http://schemas.microsoft.com/office/drawing/2014/main" id="{C1483441-5F4E-17A6-638C-8C55D05C10A4}"/>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EC216012-2236-F66A-3B25-E6E6888DF2C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A80852F6-472D-559F-888A-AE8FD0AF8C99}"/>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7357A980-939A-DF71-9CD7-42A6A92F544A}"/>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68703182-C3CB-8ACB-3541-51D9D8AA12C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2B2C25AA-7B06-20A7-1679-9383D8E15984}"/>
              </a:ext>
            </a:extLst>
          </p:cNvPr>
          <p:cNvPicPr>
            <a:picLocks noGrp="1" noChangeAspect="1"/>
          </p:cNvPicPr>
          <p:nvPr isPhoto="1"/>
        </p:nvPicPr>
        <p:blipFill>
          <a:blip r:embed="rId7"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1250524C-2497-4607-FA98-23F32D1069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9632" y="414937"/>
            <a:ext cx="1694696" cy="2161906"/>
          </a:xfrm>
          <a:prstGeom prst="rect">
            <a:avLst/>
          </a:prstGeom>
        </p:spPr>
      </p:pic>
      <p:pic>
        <p:nvPicPr>
          <p:cNvPr id="13" name="图片 8" descr="47e2652940a6682fd2f9efa3067d32f3">
            <a:extLst>
              <a:ext uri="{FF2B5EF4-FFF2-40B4-BE49-F238E27FC236}">
                <a16:creationId xmlns="" xmlns:a16="http://schemas.microsoft.com/office/drawing/2014/main" id="{C4DEC0FA-C208-6F41-D87E-693B60FA73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04064" y="3879773"/>
            <a:ext cx="3238603" cy="2978227"/>
          </a:xfrm>
          <a:prstGeom prst="rect">
            <a:avLst/>
          </a:prstGeom>
        </p:spPr>
      </p:pic>
      <p:pic>
        <p:nvPicPr>
          <p:cNvPr id="14" name="图片 4">
            <a:extLst>
              <a:ext uri="{FF2B5EF4-FFF2-40B4-BE49-F238E27FC236}">
                <a16:creationId xmlns="" xmlns:a16="http://schemas.microsoft.com/office/drawing/2014/main" id="{D415BE31-F2E6-C84C-D9F6-5521435313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8682" y="1183891"/>
            <a:ext cx="2452528" cy="2452528"/>
          </a:xfrm>
          <a:prstGeom prst="rect">
            <a:avLst/>
          </a:prstGeom>
        </p:spPr>
      </p:pic>
      <p:pic>
        <p:nvPicPr>
          <p:cNvPr id="2" name="Picture 1">
            <a:extLst>
              <a:ext uri="{FF2B5EF4-FFF2-40B4-BE49-F238E27FC236}">
                <a16:creationId xmlns="" xmlns:a16="http://schemas.microsoft.com/office/drawing/2014/main" id="{D3693E71-B019-DE4C-8251-3CF01CBAE575}"/>
              </a:ext>
            </a:extLst>
          </p:cNvPr>
          <p:cNvPicPr>
            <a:picLocks noChangeAspect="1"/>
          </p:cNvPicPr>
          <p:nvPr/>
        </p:nvPicPr>
        <p:blipFill>
          <a:blip r:embed="rId11"/>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428295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 xmlns:a16="http://schemas.microsoft.com/office/drawing/2014/main" id="{76074173-99B7-C58E-660D-56A70782CF67}"/>
              </a:ext>
            </a:extLst>
          </p:cNvPr>
          <p:cNvSpPr txBox="1"/>
          <p:nvPr/>
        </p:nvSpPr>
        <p:spPr>
          <a:xfrm>
            <a:off x="1785694" y="-42243"/>
            <a:ext cx="9636597" cy="1107996"/>
          </a:xfrm>
          <a:prstGeom prst="rect">
            <a:avLst/>
          </a:prstGeom>
          <a:solidFill>
            <a:srgbClr val="FAF0DE"/>
          </a:solidFill>
          <a:ln w="381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sz="6600" b="1" i="0" u="none" strike="noStrike" kern="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vi-VN" altLang="zh-CN"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Bạn là chuyên gia</a:t>
            </a:r>
            <a:endParaRPr kumimoji="1" lang="zh-CN" altLang="en-US"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5" name="图片 11">
            <a:extLst>
              <a:ext uri="{FF2B5EF4-FFF2-40B4-BE49-F238E27FC236}">
                <a16:creationId xmlns="" xmlns:a16="http://schemas.microsoft.com/office/drawing/2014/main" id="{E8A32D3B-B27C-0248-22E8-58F128F5A4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99638">
            <a:off x="131183" y="91298"/>
            <a:ext cx="1308474" cy="1290182"/>
          </a:xfrm>
          <a:prstGeom prst="rect">
            <a:avLst/>
          </a:prstGeom>
        </p:spPr>
      </p:pic>
      <p:sp>
        <p:nvSpPr>
          <p:cNvPr id="3" name="TextBox 2">
            <a:extLst>
              <a:ext uri="{FF2B5EF4-FFF2-40B4-BE49-F238E27FC236}">
                <a16:creationId xmlns="" xmlns:a16="http://schemas.microsoft.com/office/drawing/2014/main" id="{1B28C551-6134-51B7-BE82-5B88F27A3D20}"/>
              </a:ext>
            </a:extLst>
          </p:cNvPr>
          <p:cNvSpPr txBox="1"/>
          <p:nvPr/>
        </p:nvSpPr>
        <p:spPr>
          <a:xfrm>
            <a:off x="352926" y="1400270"/>
            <a:ext cx="11710737" cy="4401205"/>
          </a:xfrm>
          <a:prstGeom prst="rect">
            <a:avLst/>
          </a:prstGeom>
          <a:noFill/>
        </p:spPr>
        <p:txBody>
          <a:bodyPr wrap="square">
            <a:spAutoFit/>
          </a:bodyPr>
          <a:lstStyle/>
          <a:p>
            <a:pPr algn="just"/>
            <a:r>
              <a:rPr lang="vi-VN" sz="2800" b="0" i="0" dirty="0">
                <a:solidFill>
                  <a:srgbClr val="212529"/>
                </a:solidFill>
                <a:effectLst/>
                <a:latin typeface="#9Slide05 Brannboll Ny" panose="02000000000000000000" pitchFamily="2" charset="0"/>
              </a:rPr>
              <a:t>Em hãy đọc và cho biết người xưa muốn khuyên chúng ta điều gì qua các câu ca dao dưới đây:</a:t>
            </a:r>
          </a:p>
          <a:p>
            <a:pPr algn="ctr"/>
            <a:r>
              <a:rPr lang="vi-VN" sz="2800" b="0" i="0" dirty="0">
                <a:solidFill>
                  <a:srgbClr val="212529"/>
                </a:solidFill>
                <a:effectLst/>
                <a:latin typeface="#9Slide05 Brannboll Ny" panose="02000000000000000000" pitchFamily="2" charset="0"/>
              </a:rPr>
              <a:t>1. Công cha như núi ngất trời</a:t>
            </a:r>
          </a:p>
          <a:p>
            <a:pPr algn="ctr"/>
            <a:r>
              <a:rPr lang="vi-VN" sz="2800" b="0" i="0" dirty="0">
                <a:solidFill>
                  <a:srgbClr val="212529"/>
                </a:solidFill>
                <a:effectLst/>
                <a:latin typeface="#9Slide05 Brannboll Ny" panose="02000000000000000000" pitchFamily="2" charset="0"/>
              </a:rPr>
              <a:t>Nghĩa mẹ như nước ngời ngời Biển Đông</a:t>
            </a:r>
          </a:p>
          <a:p>
            <a:pPr algn="ctr"/>
            <a:r>
              <a:rPr lang="vi-VN" sz="2800" b="0" i="0" dirty="0">
                <a:solidFill>
                  <a:srgbClr val="212529"/>
                </a:solidFill>
                <a:effectLst/>
                <a:latin typeface="#9Slide05 Brannboll Ny" panose="02000000000000000000" pitchFamily="2" charset="0"/>
              </a:rPr>
              <a:t>Núi cao biển rộng mênh mông</a:t>
            </a:r>
          </a:p>
          <a:p>
            <a:pPr algn="ctr"/>
            <a:r>
              <a:rPr lang="vi-VN" sz="2800" b="0" i="0" dirty="0">
                <a:solidFill>
                  <a:srgbClr val="212529"/>
                </a:solidFill>
                <a:effectLst/>
                <a:latin typeface="#9Slide05 Brannboll Ny" panose="02000000000000000000" pitchFamily="2" charset="0"/>
              </a:rPr>
              <a:t>Cù lao chín chữ ghi lòng con ơi!</a:t>
            </a:r>
          </a:p>
          <a:p>
            <a:pPr algn="ctr"/>
            <a:r>
              <a:rPr lang="vi-VN" sz="2800" b="0" i="0" dirty="0">
                <a:solidFill>
                  <a:srgbClr val="212529"/>
                </a:solidFill>
                <a:effectLst/>
                <a:latin typeface="#9Slide05 Brannboll Ny" panose="02000000000000000000" pitchFamily="2" charset="0"/>
              </a:rPr>
              <a:t>2. Anh em nào phải người xa</a:t>
            </a:r>
          </a:p>
          <a:p>
            <a:pPr algn="ctr"/>
            <a:r>
              <a:rPr lang="vi-VN" sz="2800" b="0" i="0" dirty="0">
                <a:solidFill>
                  <a:srgbClr val="212529"/>
                </a:solidFill>
                <a:effectLst/>
                <a:latin typeface="#9Slide05 Brannboll Ny" panose="02000000000000000000" pitchFamily="2" charset="0"/>
              </a:rPr>
              <a:t>Cùng chung bác mẹ, một nhà cùng thân</a:t>
            </a:r>
          </a:p>
          <a:p>
            <a:pPr algn="ctr"/>
            <a:r>
              <a:rPr lang="vi-VN" sz="2800" b="0" i="0" dirty="0">
                <a:solidFill>
                  <a:srgbClr val="212529"/>
                </a:solidFill>
                <a:effectLst/>
                <a:latin typeface="#9Slide05 Brannboll Ny" panose="02000000000000000000" pitchFamily="2" charset="0"/>
              </a:rPr>
              <a:t>Yêu nhau như thể tay chân</a:t>
            </a:r>
          </a:p>
          <a:p>
            <a:pPr algn="ctr"/>
            <a:r>
              <a:rPr lang="vi-VN" sz="2800" b="0" i="0" dirty="0">
                <a:solidFill>
                  <a:srgbClr val="212529"/>
                </a:solidFill>
                <a:effectLst/>
                <a:latin typeface="#9Slide05 Brannboll Ny" panose="02000000000000000000" pitchFamily="2" charset="0"/>
              </a:rPr>
              <a:t>Anh em hòa thuận hai thân vui vầy!</a:t>
            </a:r>
          </a:p>
        </p:txBody>
      </p:sp>
      <p:pic>
        <p:nvPicPr>
          <p:cNvPr id="7" name="Picture 6">
            <a:extLst>
              <a:ext uri="{FF2B5EF4-FFF2-40B4-BE49-F238E27FC236}">
                <a16:creationId xmlns="" xmlns:a16="http://schemas.microsoft.com/office/drawing/2014/main" id="{2FEBF5B8-123B-7E84-B694-A03D22E7B1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5771" y="-129692"/>
            <a:ext cx="1593039" cy="1362703"/>
          </a:xfrm>
          <a:prstGeom prst="rect">
            <a:avLst/>
          </a:prstGeom>
        </p:spPr>
      </p:pic>
    </p:spTree>
    <p:extLst>
      <p:ext uri="{BB962C8B-B14F-4D97-AF65-F5344CB8AC3E}">
        <p14:creationId xmlns:p14="http://schemas.microsoft.com/office/powerpoint/2010/main" val="1737076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DCD 7 Bài 12: Quyền và nghĩa vụ của công dân trong gia đình | Chân trời sáng tạo (ảnh 7)">
            <a:extLst>
              <a:ext uri="{FF2B5EF4-FFF2-40B4-BE49-F238E27FC236}">
                <a16:creationId xmlns="" xmlns:a16="http://schemas.microsoft.com/office/drawing/2014/main" id="{C559D24B-6A49-AC4D-2CBE-5094A424A8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8785" y="1461285"/>
            <a:ext cx="6505922" cy="33446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DCD 7 Bài 12: Quyền và nghĩa vụ của công dân trong gia đình | Chân trời sáng tạo (ảnh 6)">
            <a:extLst>
              <a:ext uri="{FF2B5EF4-FFF2-40B4-BE49-F238E27FC236}">
                <a16:creationId xmlns="" xmlns:a16="http://schemas.microsoft.com/office/drawing/2014/main" id="{CF376F9F-B95C-5E8B-D898-0364CAD39B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159" y="1627971"/>
            <a:ext cx="5423749" cy="4002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38D001C8-FC10-F76E-55D6-719AE80A93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9873" y="-18559"/>
            <a:ext cx="1924834" cy="1646530"/>
          </a:xfrm>
          <a:prstGeom prst="rect">
            <a:avLst/>
          </a:prstGeom>
        </p:spPr>
      </p:pic>
      <p:pic>
        <p:nvPicPr>
          <p:cNvPr id="10" name="Picture 9">
            <a:extLst>
              <a:ext uri="{FF2B5EF4-FFF2-40B4-BE49-F238E27FC236}">
                <a16:creationId xmlns="" xmlns:a16="http://schemas.microsoft.com/office/drawing/2014/main" id="{26B86CE6-E993-96FD-F919-ADA7CD7980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848" y="-18559"/>
            <a:ext cx="1903667" cy="1646530"/>
          </a:xfrm>
          <a:prstGeom prst="rect">
            <a:avLst/>
          </a:prstGeom>
        </p:spPr>
      </p:pic>
      <p:sp>
        <p:nvSpPr>
          <p:cNvPr id="4" name="Text Box 3">
            <a:extLst>
              <a:ext uri="{FF2B5EF4-FFF2-40B4-BE49-F238E27FC236}">
                <a16:creationId xmlns="" xmlns:a16="http://schemas.microsoft.com/office/drawing/2014/main" id="{877C4C21-153A-EDFB-68BF-E1379ED4BEB5}"/>
              </a:ext>
            </a:extLst>
          </p:cNvPr>
          <p:cNvSpPr txBox="1">
            <a:spLocks noChangeArrowheads="1"/>
          </p:cNvSpPr>
          <p:nvPr/>
        </p:nvSpPr>
        <p:spPr bwMode="auto">
          <a:xfrm>
            <a:off x="2547220" y="35755"/>
            <a:ext cx="31015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1219170" fontAlgn="base">
              <a:spcBef>
                <a:spcPct val="0"/>
              </a:spcBef>
              <a:spcAft>
                <a:spcPct val="0"/>
              </a:spcAft>
              <a:defRPr/>
            </a:pPr>
            <a:r>
              <a:rPr lang="en-US" sz="4000" b="1" dirty="0">
                <a:solidFill>
                  <a:srgbClr val="0070C0"/>
                </a:solidFill>
                <a:latin typeface="Times New Roman"/>
              </a:rPr>
              <a:t>TRÒ CHƠI</a:t>
            </a:r>
          </a:p>
        </p:txBody>
      </p:sp>
      <p:sp>
        <p:nvSpPr>
          <p:cNvPr id="6" name="WordArt 8">
            <a:extLst>
              <a:ext uri="{FF2B5EF4-FFF2-40B4-BE49-F238E27FC236}">
                <a16:creationId xmlns="" xmlns:a16="http://schemas.microsoft.com/office/drawing/2014/main" id="{03EA70B6-2382-54F7-2289-CEB85EA137A5}"/>
              </a:ext>
            </a:extLst>
          </p:cNvPr>
          <p:cNvSpPr>
            <a:spLocks noChangeArrowheads="1" noChangeShapeType="1" noTextEdit="1"/>
          </p:cNvSpPr>
          <p:nvPr/>
        </p:nvSpPr>
        <p:spPr bwMode="auto">
          <a:xfrm>
            <a:off x="5397054" y="103246"/>
            <a:ext cx="4267200" cy="971551"/>
          </a:xfrm>
          <a:prstGeom prst="rect">
            <a:avLst/>
          </a:prstGeom>
        </p:spPr>
        <p:txBody>
          <a:bodyPr wrap="none" fromWordArt="1">
            <a:prstTxWarp prst="textWave2">
              <a:avLst>
                <a:gd name="adj1" fmla="val 13005"/>
                <a:gd name="adj2" fmla="val 0"/>
              </a:avLst>
            </a:prstTxWarp>
          </a:bodyPr>
          <a:lstStyle/>
          <a:p>
            <a:pPr algn="ctr" defTabSz="1219170" fontAlgn="base">
              <a:spcBef>
                <a:spcPct val="0"/>
              </a:spcBef>
              <a:spcAft>
                <a:spcPct val="0"/>
              </a:spcAft>
            </a:pPr>
            <a:r>
              <a:rPr lang="en-US" sz="4400" kern="10" dirty="0">
                <a:ln w="9525">
                  <a:solidFill>
                    <a:srgbClr val="FF0000"/>
                  </a:solidFill>
                  <a:round/>
                  <a:headEnd/>
                  <a:tailEnd/>
                </a:ln>
                <a:solidFill>
                  <a:srgbClr val="FF0000"/>
                </a:solidFill>
                <a:latin typeface="Times New Roman"/>
                <a:cs typeface="Times New Roman" panose="02020603050405020304" pitchFamily="18" charset="0"/>
              </a:rPr>
              <a:t>AI HIỂU LUẬT </a:t>
            </a:r>
          </a:p>
        </p:txBody>
      </p:sp>
      <p:pic>
        <p:nvPicPr>
          <p:cNvPr id="7" name="Picture 17" descr="—Pngtree—cartoon bald old man, professor,_3397592.png">
            <a:extLst>
              <a:ext uri="{FF2B5EF4-FFF2-40B4-BE49-F238E27FC236}">
                <a16:creationId xmlns="" xmlns:a16="http://schemas.microsoft.com/office/drawing/2014/main" id="{2D9498D9-2461-CD2A-5CA7-856D30FD7E0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97054" y="4283242"/>
            <a:ext cx="1813810" cy="334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EE55B56B-6951-9D7A-0CA5-43CC82ED3B45}"/>
              </a:ext>
            </a:extLst>
          </p:cNvPr>
          <p:cNvSpPr/>
          <p:nvPr/>
        </p:nvSpPr>
        <p:spPr>
          <a:xfrm>
            <a:off x="2010472" y="1100616"/>
            <a:ext cx="7535202" cy="527355"/>
          </a:xfrm>
          <a:prstGeom prst="rect">
            <a:avLst/>
          </a:prstGeom>
          <a:solidFill>
            <a:schemeClr val="accent6">
              <a:lumMod val="20000"/>
              <a:lumOff val="80000"/>
            </a:schemeClr>
          </a:solidFill>
          <a:ln w="25400" cap="flat" cmpd="sng" algn="ctr">
            <a:solidFill>
              <a:srgbClr val="2D2D8A"/>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lang="vi-VN" sz="2800" b="0" i="0" dirty="0">
                <a:solidFill>
                  <a:srgbClr val="222222"/>
                </a:solidFill>
                <a:effectLst/>
                <a:latin typeface="+mj-lt"/>
              </a:rPr>
              <a:t>Em hãy đọc các trường hợp sau và trả lời câu hỏi.</a:t>
            </a:r>
            <a:endParaRPr kumimoji="0" lang="en-US" sz="2800" b="1" i="0" u="none" strike="noStrike" kern="0" cap="none" spc="0" normalizeH="0" baseline="0" noProof="0" dirty="0">
              <a:ln>
                <a:noFill/>
              </a:ln>
              <a:solidFill>
                <a:srgbClr val="0070C0"/>
              </a:solidFill>
              <a:effectLst/>
              <a:uLnTx/>
              <a:uFillTx/>
              <a:latin typeface="+mj-lt"/>
              <a:ea typeface="+mn-ea"/>
              <a:cs typeface="Times New Roman" pitchFamily="18" charset="0"/>
            </a:endParaRPr>
          </a:p>
        </p:txBody>
      </p:sp>
      <p:sp>
        <p:nvSpPr>
          <p:cNvPr id="5" name="TextBox 4">
            <a:extLst>
              <a:ext uri="{FF2B5EF4-FFF2-40B4-BE49-F238E27FC236}">
                <a16:creationId xmlns="" xmlns:a16="http://schemas.microsoft.com/office/drawing/2014/main" id="{67309EC4-E1EC-EE9D-0AA4-AD7AEAF91BB8}"/>
              </a:ext>
            </a:extLst>
          </p:cNvPr>
          <p:cNvSpPr txBox="1"/>
          <p:nvPr/>
        </p:nvSpPr>
        <p:spPr>
          <a:xfrm>
            <a:off x="1" y="5774856"/>
            <a:ext cx="5397054" cy="830997"/>
          </a:xfrm>
          <a:prstGeom prst="rect">
            <a:avLst/>
          </a:prstGeom>
          <a:noFill/>
        </p:spPr>
        <p:txBody>
          <a:bodyPr wrap="square">
            <a:spAutoFit/>
          </a:bodyPr>
          <a:lstStyle/>
          <a:p>
            <a:r>
              <a:rPr lang="vi-VN" sz="2400" b="1" i="0" dirty="0">
                <a:solidFill>
                  <a:srgbClr val="3333CC"/>
                </a:solidFill>
                <a:effectLst/>
                <a:latin typeface="#9Slide05 Brannboll Ny" panose="02000000000000000000" pitchFamily="2" charset="0"/>
              </a:rPr>
              <a:t>T đã thực hiện nghĩa vụ của mình như thế nào đối với ông, bà?</a:t>
            </a:r>
            <a:endParaRPr lang="en-US" sz="2400" b="1" dirty="0">
              <a:solidFill>
                <a:srgbClr val="3333CC"/>
              </a:solidFill>
              <a:latin typeface="#9Slide05 Brannboll Ny" panose="02000000000000000000" pitchFamily="2" charset="0"/>
            </a:endParaRPr>
          </a:p>
        </p:txBody>
      </p:sp>
      <p:sp>
        <p:nvSpPr>
          <p:cNvPr id="12" name="TextBox 11">
            <a:extLst>
              <a:ext uri="{FF2B5EF4-FFF2-40B4-BE49-F238E27FC236}">
                <a16:creationId xmlns="" xmlns:a16="http://schemas.microsoft.com/office/drawing/2014/main" id="{95DF65DD-8604-D429-FE9A-41D84D56D2D1}"/>
              </a:ext>
            </a:extLst>
          </p:cNvPr>
          <p:cNvSpPr txBox="1"/>
          <p:nvPr/>
        </p:nvSpPr>
        <p:spPr>
          <a:xfrm>
            <a:off x="7201792" y="5192470"/>
            <a:ext cx="4887049" cy="1200329"/>
          </a:xfrm>
          <a:prstGeom prst="rect">
            <a:avLst/>
          </a:prstGeom>
          <a:noFill/>
        </p:spPr>
        <p:txBody>
          <a:bodyPr wrap="square">
            <a:spAutoFit/>
          </a:bodyPr>
          <a:lstStyle/>
          <a:p>
            <a:r>
              <a:rPr lang="vi-VN" sz="2400" b="1" i="0" dirty="0">
                <a:solidFill>
                  <a:srgbClr val="3333CC"/>
                </a:solidFill>
                <a:effectLst/>
                <a:latin typeface="#9Slide05 Brannboll Ny" panose="02000000000000000000" pitchFamily="2" charset="0"/>
              </a:rPr>
              <a:t>Theo em, con trai cụ M đã thực hiện tốt nghĩa vụ đối với mẹ của mình chưa? Vì sao?</a:t>
            </a:r>
            <a:endParaRPr lang="en-US" sz="2400" b="1" dirty="0">
              <a:solidFill>
                <a:srgbClr val="3333CC"/>
              </a:solidFill>
              <a:latin typeface="#9Slide05 Brannboll Ny" panose="02000000000000000000" pitchFamily="2" charset="0"/>
            </a:endParaRPr>
          </a:p>
        </p:txBody>
      </p:sp>
    </p:spTree>
    <p:extLst>
      <p:ext uri="{BB962C8B-B14F-4D97-AF65-F5344CB8AC3E}">
        <p14:creationId xmlns:p14="http://schemas.microsoft.com/office/powerpoint/2010/main" val="193802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38D001C8-FC10-F76E-55D6-719AE80A93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2997" y="0"/>
            <a:ext cx="1530445" cy="1452890"/>
          </a:xfrm>
          <a:prstGeom prst="rect">
            <a:avLst/>
          </a:prstGeom>
        </p:spPr>
      </p:pic>
      <p:pic>
        <p:nvPicPr>
          <p:cNvPr id="10" name="Picture 9">
            <a:extLst>
              <a:ext uri="{FF2B5EF4-FFF2-40B4-BE49-F238E27FC236}">
                <a16:creationId xmlns="" xmlns:a16="http://schemas.microsoft.com/office/drawing/2014/main" id="{26B86CE6-E993-96FD-F919-ADA7CD798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622" y="614114"/>
            <a:ext cx="1903667" cy="2341628"/>
          </a:xfrm>
          <a:prstGeom prst="rect">
            <a:avLst/>
          </a:prstGeom>
        </p:spPr>
      </p:pic>
      <p:sp>
        <p:nvSpPr>
          <p:cNvPr id="4" name="Text Box 3">
            <a:extLst>
              <a:ext uri="{FF2B5EF4-FFF2-40B4-BE49-F238E27FC236}">
                <a16:creationId xmlns="" xmlns:a16="http://schemas.microsoft.com/office/drawing/2014/main" id="{877C4C21-153A-EDFB-68BF-E1379ED4BEB5}"/>
              </a:ext>
            </a:extLst>
          </p:cNvPr>
          <p:cNvSpPr txBox="1">
            <a:spLocks noChangeArrowheads="1"/>
          </p:cNvSpPr>
          <p:nvPr/>
        </p:nvSpPr>
        <p:spPr bwMode="auto">
          <a:xfrm>
            <a:off x="154982" y="0"/>
            <a:ext cx="419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Times New Roman"/>
                <a:ea typeface="+mn-ea"/>
                <a:cs typeface="+mn-cs"/>
              </a:rPr>
              <a:t>TRÒ CHƠI</a:t>
            </a:r>
          </a:p>
        </p:txBody>
      </p:sp>
      <p:sp>
        <p:nvSpPr>
          <p:cNvPr id="6" name="WordArt 8">
            <a:extLst>
              <a:ext uri="{FF2B5EF4-FFF2-40B4-BE49-F238E27FC236}">
                <a16:creationId xmlns="" xmlns:a16="http://schemas.microsoft.com/office/drawing/2014/main" id="{03EA70B6-2382-54F7-2289-CEB85EA137A5}"/>
              </a:ext>
            </a:extLst>
          </p:cNvPr>
          <p:cNvSpPr>
            <a:spLocks noChangeArrowheads="1" noChangeShapeType="1" noTextEdit="1"/>
          </p:cNvSpPr>
          <p:nvPr/>
        </p:nvSpPr>
        <p:spPr bwMode="auto">
          <a:xfrm>
            <a:off x="6096000" y="157705"/>
            <a:ext cx="4267200" cy="971551"/>
          </a:xfrm>
          <a:prstGeom prst="rect">
            <a:avLst/>
          </a:prstGeom>
        </p:spPr>
        <p:txBody>
          <a:bodyPr wrap="none" fromWordArt="1">
            <a:prstTxWarp prst="textWave2">
              <a:avLst>
                <a:gd name="adj1" fmla="val 13005"/>
                <a:gd name="adj2" fmla="val 0"/>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400" b="0" i="0" u="none" strike="noStrike" kern="10" cap="none" spc="0" normalizeH="0" baseline="0" noProof="0" dirty="0">
                <a:ln w="9525">
                  <a:solidFill>
                    <a:srgbClr val="FF0000"/>
                  </a:solidFill>
                  <a:round/>
                  <a:headEnd/>
                  <a:tailEnd/>
                </a:ln>
                <a:solidFill>
                  <a:srgbClr val="FF0000"/>
                </a:solidFill>
                <a:effectLst/>
                <a:uLnTx/>
                <a:uFillTx/>
                <a:latin typeface="Times New Roman"/>
                <a:ea typeface="+mn-ea"/>
                <a:cs typeface="Times New Roman" panose="02020603050405020304" pitchFamily="18" charset="0"/>
              </a:rPr>
              <a:t>AI HIỂU LUẬT </a:t>
            </a:r>
          </a:p>
        </p:txBody>
      </p:sp>
      <p:pic>
        <p:nvPicPr>
          <p:cNvPr id="7" name="Picture 17" descr="—Pngtree—cartoon bald old man, professor,_3397592.png">
            <a:extLst>
              <a:ext uri="{FF2B5EF4-FFF2-40B4-BE49-F238E27FC236}">
                <a16:creationId xmlns="" xmlns:a16="http://schemas.microsoft.com/office/drawing/2014/main" id="{2D9498D9-2461-CD2A-5CA7-856D30FD7E0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672" y="2793929"/>
            <a:ext cx="1813810" cy="419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 xmlns:a16="http://schemas.microsoft.com/office/drawing/2014/main" id="{EE55B56B-6951-9D7A-0CA5-43CC82ED3B45}"/>
              </a:ext>
            </a:extLst>
          </p:cNvPr>
          <p:cNvSpPr/>
          <p:nvPr/>
        </p:nvSpPr>
        <p:spPr>
          <a:xfrm>
            <a:off x="2430321" y="664359"/>
            <a:ext cx="3211287" cy="609600"/>
          </a:xfrm>
          <a:prstGeom prst="rect">
            <a:avLst/>
          </a:prstGeom>
          <a:solidFill>
            <a:srgbClr val="FFFFFF"/>
          </a:solidFill>
          <a:ln w="25400" cap="flat" cmpd="sng" algn="ctr">
            <a:solidFill>
              <a:srgbClr val="2D2D8A"/>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srgbClr val="0070C0"/>
                </a:solidFill>
                <a:effectLst/>
                <a:uLnTx/>
                <a:uFillTx/>
                <a:latin typeface="Times New Roman"/>
                <a:ea typeface="+mn-ea"/>
                <a:cs typeface="Times New Roman" pitchFamily="18" charset="0"/>
              </a:rPr>
              <a:t>TRẢ LỜI</a:t>
            </a:r>
            <a:endParaRPr kumimoji="0" lang="en-US" sz="3600" b="1" i="0" u="none" strike="noStrike" kern="0" cap="none" spc="0" normalizeH="0" baseline="0" noProof="0" dirty="0">
              <a:ln>
                <a:noFill/>
              </a:ln>
              <a:solidFill>
                <a:srgbClr val="0070C0"/>
              </a:solidFill>
              <a:effectLst/>
              <a:uLnTx/>
              <a:uFillTx/>
              <a:latin typeface="Times New Roman"/>
              <a:ea typeface="+mn-ea"/>
              <a:cs typeface="Times New Roman" pitchFamily="18" charset="0"/>
            </a:endParaRPr>
          </a:p>
        </p:txBody>
      </p:sp>
      <p:sp>
        <p:nvSpPr>
          <p:cNvPr id="5" name="TextBox 4">
            <a:extLst>
              <a:ext uri="{FF2B5EF4-FFF2-40B4-BE49-F238E27FC236}">
                <a16:creationId xmlns="" xmlns:a16="http://schemas.microsoft.com/office/drawing/2014/main" id="{F539C55C-6E77-1F52-2954-23AA74A20FBE}"/>
              </a:ext>
            </a:extLst>
          </p:cNvPr>
          <p:cNvSpPr txBox="1"/>
          <p:nvPr/>
        </p:nvSpPr>
        <p:spPr>
          <a:xfrm>
            <a:off x="2159919" y="1452890"/>
            <a:ext cx="9836459" cy="5539978"/>
          </a:xfrm>
          <a:prstGeom prst="rect">
            <a:avLst/>
          </a:prstGeom>
          <a:noFill/>
          <a:ln>
            <a:solidFill>
              <a:srgbClr val="0070C0"/>
            </a:solidFill>
          </a:ln>
        </p:spPr>
        <p:txBody>
          <a:bodyPr wrap="square">
            <a:spAutoFit/>
          </a:bodyPr>
          <a:lstStyle/>
          <a:p>
            <a:pPr algn="just"/>
            <a:r>
              <a:rPr lang="vi-VN" sz="2800" b="0" i="0" dirty="0">
                <a:solidFill>
                  <a:srgbClr val="222222"/>
                </a:solidFill>
                <a:effectLst/>
                <a:latin typeface="+mj-lt"/>
              </a:rPr>
              <a:t>- Trường hợp 1:</a:t>
            </a:r>
          </a:p>
          <a:p>
            <a:pPr algn="just"/>
            <a:r>
              <a:rPr lang="vi-VN" sz="2800" b="0" i="0" dirty="0">
                <a:solidFill>
                  <a:srgbClr val="222222"/>
                </a:solidFill>
                <a:effectLst/>
                <a:latin typeface="+mj-lt"/>
              </a:rPr>
              <a:t>+ T đã thực hiện nghĩa vụ của mình như sau:</a:t>
            </a:r>
          </a:p>
          <a:p>
            <a:pPr algn="just"/>
            <a:r>
              <a:rPr lang="vi-VN" sz="2800" b="0" i="0" dirty="0">
                <a:solidFill>
                  <a:srgbClr val="222222"/>
                </a:solidFill>
                <a:effectLst/>
                <a:latin typeface="+mj-lt"/>
              </a:rPr>
              <a:t>Hằng ngày, T dậy sớm chuẩn bị đồ ăn cho cả nhà.</a:t>
            </a:r>
          </a:p>
          <a:p>
            <a:pPr algn="just"/>
            <a:r>
              <a:rPr lang="vi-VN" sz="2800" b="0" i="0" dirty="0">
                <a:solidFill>
                  <a:srgbClr val="222222"/>
                </a:solidFill>
                <a:effectLst/>
                <a:latin typeface="+mj-lt"/>
              </a:rPr>
              <a:t>Dù bận rộn nhưng T đạt được thành tích đáng nể, nhiều năm liền là học sinh giỏi và đứng đầu khối</a:t>
            </a:r>
          </a:p>
          <a:p>
            <a:pPr algn="just"/>
            <a:r>
              <a:rPr lang="vi-VN" sz="2800" b="0" i="0" dirty="0">
                <a:solidFill>
                  <a:srgbClr val="222222"/>
                </a:solidFill>
                <a:effectLst/>
                <a:latin typeface="+mj-lt"/>
              </a:rPr>
              <a:t>Khi nhận được phần thưởng T còn chia vui cùng ông bà và không cần nhận thêm quà từ ông bà.</a:t>
            </a:r>
          </a:p>
          <a:p>
            <a:pPr algn="just"/>
            <a:r>
              <a:rPr lang="vi-VN" sz="2800" b="0" i="0" dirty="0">
                <a:solidFill>
                  <a:srgbClr val="222222"/>
                </a:solidFill>
                <a:effectLst/>
                <a:latin typeface="+mj-lt"/>
              </a:rPr>
              <a:t>- Trường hợp 2:</a:t>
            </a:r>
          </a:p>
          <a:p>
            <a:pPr algn="just"/>
            <a:r>
              <a:rPr lang="vi-VN" sz="2800" b="0" i="0" dirty="0">
                <a:solidFill>
                  <a:srgbClr val="222222"/>
                </a:solidFill>
                <a:effectLst/>
                <a:latin typeface="+mj-lt"/>
              </a:rPr>
              <a:t>+ Con trai cụ M chưa thực hiện tốt nghĩa vụ đối với mẹ của mình vì cụ M đã già, cần sự quan tâm, động viên, trò chuyện với con của mình nhưng con trai và con dâu vẫn rất thờ ơ , không hỏi thăm trò chuyện, động viên.</a:t>
            </a:r>
          </a:p>
          <a:p>
            <a:pPr algn="just"/>
            <a:endParaRPr lang="vi-VN" b="0" i="0" dirty="0">
              <a:solidFill>
                <a:srgbClr val="222222"/>
              </a:solidFill>
              <a:effectLst/>
              <a:latin typeface="Roboto" panose="02000000000000000000" pitchFamily="2" charset="0"/>
            </a:endParaRPr>
          </a:p>
        </p:txBody>
      </p:sp>
    </p:spTree>
    <p:extLst>
      <p:ext uri="{BB962C8B-B14F-4D97-AF65-F5344CB8AC3E}">
        <p14:creationId xmlns:p14="http://schemas.microsoft.com/office/powerpoint/2010/main" val="1329129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 xmlns:a16="http://schemas.microsoft.com/office/drawing/2014/main" id="{A3A0FFEE-C1C7-DBD0-AC6A-46DB1F275D86}"/>
              </a:ext>
            </a:extLst>
          </p:cNvPr>
          <p:cNvSpPr/>
          <p:nvPr/>
        </p:nvSpPr>
        <p:spPr>
          <a:xfrm>
            <a:off x="141044" y="0"/>
            <a:ext cx="8159261" cy="809625"/>
          </a:xfrm>
          <a:prstGeom prst="plaque">
            <a:avLst/>
          </a:prstGeom>
          <a:solidFill>
            <a:srgbClr val="5B9BD5"/>
          </a:solidFill>
          <a:ln w="12700" cap="flat" cmpd="sng" algn="ctr">
            <a:solidFill>
              <a:srgbClr val="5B9BD5">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TRÒ CHƠI: ĐI TÌM ĐỒNG ĐỘI</a:t>
            </a:r>
            <a:endParaRPr kumimoji="0" lang="en-US" sz="36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Plaque 4">
            <a:extLst>
              <a:ext uri="{FF2B5EF4-FFF2-40B4-BE49-F238E27FC236}">
                <a16:creationId xmlns="" xmlns:a16="http://schemas.microsoft.com/office/drawing/2014/main" id="{630149BD-DA85-252B-1B83-3A4D6AA3708D}"/>
              </a:ext>
            </a:extLst>
          </p:cNvPr>
          <p:cNvSpPr/>
          <p:nvPr/>
        </p:nvSpPr>
        <p:spPr>
          <a:xfrm>
            <a:off x="141044" y="872726"/>
            <a:ext cx="3123394" cy="809625"/>
          </a:xfrm>
          <a:prstGeom prst="plaque">
            <a:avLst/>
          </a:prstGeom>
          <a:solidFill>
            <a:srgbClr val="ED7D31"/>
          </a:solidFill>
          <a:ln w="12700" cap="flat" cmpd="sng" algn="ctr">
            <a:solidFill>
              <a:srgbClr val="ED7D31">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LUẬT CHƠI</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 xmlns:a16="http://schemas.microsoft.com/office/drawing/2014/main" id="{F0C790CE-99A8-F2F2-8689-81BB5DB0B7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4343" y="-1215"/>
            <a:ext cx="3807657" cy="2100981"/>
          </a:xfrm>
          <a:prstGeom prst="rect">
            <a:avLst/>
          </a:prstGeom>
          <a:noFill/>
          <a:ln w="9525">
            <a:noFill/>
            <a:miter lim="800000"/>
            <a:headEnd/>
            <a:tailEnd/>
          </a:ln>
        </p:spPr>
      </p:pic>
      <p:sp>
        <p:nvSpPr>
          <p:cNvPr id="7" name="TextBox 6">
            <a:extLst>
              <a:ext uri="{FF2B5EF4-FFF2-40B4-BE49-F238E27FC236}">
                <a16:creationId xmlns="" xmlns:a16="http://schemas.microsoft.com/office/drawing/2014/main" id="{6A12BCDC-9DB0-EA0B-6457-1FC946D1DDEA}"/>
              </a:ext>
            </a:extLst>
          </p:cNvPr>
          <p:cNvSpPr txBox="1">
            <a:spLocks noChangeArrowheads="1"/>
          </p:cNvSpPr>
          <p:nvPr/>
        </p:nvSpPr>
        <p:spPr bwMode="auto">
          <a:xfrm>
            <a:off x="1857523" y="2517183"/>
            <a:ext cx="9790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defRPr/>
            </a:pPr>
            <a:r>
              <a:rPr kumimoji="0" lang="vi-VN"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Chia lớp thành</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bốn</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đội</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vi-VN"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chơi, mỗi đội 3 bạn.</a:t>
            </a:r>
            <a:endParaRPr kumimoji="0" lang="en-US" altLang="en-US" sz="2800" b="0" i="0" u="none" strike="noStrike" kern="1200" cap="none" spc="0" normalizeH="0" baseline="0" noProof="0" dirty="0">
              <a:ln>
                <a:noFill/>
              </a:ln>
              <a:solidFill>
                <a:srgbClr val="00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endParaRPr>
          </a:p>
        </p:txBody>
      </p:sp>
      <p:sp>
        <p:nvSpPr>
          <p:cNvPr id="8" name="TextBox 7">
            <a:extLst>
              <a:ext uri="{FF2B5EF4-FFF2-40B4-BE49-F238E27FC236}">
                <a16:creationId xmlns="" xmlns:a16="http://schemas.microsoft.com/office/drawing/2014/main" id="{7935C3A5-ADD3-E43B-E839-3BA950F43D82}"/>
              </a:ext>
            </a:extLst>
          </p:cNvPr>
          <p:cNvSpPr txBox="1">
            <a:spLocks noChangeArrowheads="1"/>
          </p:cNvSpPr>
          <p:nvPr/>
        </p:nvSpPr>
        <p:spPr bwMode="auto">
          <a:xfrm>
            <a:off x="1871016" y="3226790"/>
            <a:ext cx="9790113" cy="126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lvl="0">
              <a:defRPr/>
            </a:pP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Mỗi</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bạn</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đội</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trưởng</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được</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nhận</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một</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thẻ</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lang="en-US" dirty="0" err="1">
                <a:latin typeface="#9Slide05 Brannboll Ny" panose="02000000000000000000" pitchFamily="2" charset="0"/>
              </a:rPr>
              <a:t>Biểu</a:t>
            </a:r>
            <a:r>
              <a:rPr lang="en-US" dirty="0">
                <a:latin typeface="#9Slide05 Brannboll Ny" panose="02000000000000000000" pitchFamily="2" charset="0"/>
              </a:rPr>
              <a:t> </a:t>
            </a:r>
            <a:r>
              <a:rPr lang="en-US" dirty="0" err="1">
                <a:latin typeface="#9Slide05 Brannboll Ny" panose="02000000000000000000" pitchFamily="2" charset="0"/>
              </a:rPr>
              <a:t>hiện</a:t>
            </a:r>
            <a:r>
              <a:rPr lang="en-US" dirty="0">
                <a:latin typeface="#9Slide05 Brannboll Ny" panose="02000000000000000000" pitchFamily="2" charset="0"/>
              </a:rPr>
              <a:t> </a:t>
            </a:r>
            <a:r>
              <a:rPr lang="vi-VN" dirty="0">
                <a:latin typeface="#9Slide05 Brannboll Ny" panose="02000000000000000000" pitchFamily="2" charset="0"/>
              </a:rPr>
              <a:t>tốt/</a:t>
            </a:r>
            <a:r>
              <a:rPr lang="en-US" dirty="0">
                <a:latin typeface="#9Slide05 Brannboll Ny" panose="02000000000000000000" pitchFamily="2" charset="0"/>
              </a:rPr>
              <a:t> </a:t>
            </a:r>
            <a:r>
              <a:rPr lang="en-US" dirty="0" err="1">
                <a:latin typeface="#9Slide05 Brannboll Ny" panose="02000000000000000000" pitchFamily="2" charset="0"/>
              </a:rPr>
              <a:t>Biểu</a:t>
            </a:r>
            <a:r>
              <a:rPr lang="en-US" dirty="0">
                <a:latin typeface="#9Slide05 Brannboll Ny" panose="02000000000000000000" pitchFamily="2" charset="0"/>
              </a:rPr>
              <a:t> </a:t>
            </a:r>
            <a:r>
              <a:rPr lang="en-US" dirty="0" err="1">
                <a:latin typeface="#9Slide05 Brannboll Ny" panose="02000000000000000000" pitchFamily="2" charset="0"/>
              </a:rPr>
              <a:t>hiện</a:t>
            </a:r>
            <a:r>
              <a:rPr lang="vi-VN" dirty="0">
                <a:latin typeface="#9Slide05 Brannboll Ny" panose="02000000000000000000" pitchFamily="2" charset="0"/>
              </a:rPr>
              <a:t> không</a:t>
            </a:r>
            <a:r>
              <a:rPr lang="en-US" dirty="0">
                <a:latin typeface="#9Slide05 Brannboll Ny" panose="02000000000000000000" pitchFamily="2" charset="0"/>
              </a:rPr>
              <a:t> </a:t>
            </a:r>
            <a:r>
              <a:rPr lang="en-US" dirty="0" err="1">
                <a:latin typeface="#9Slide05 Brannboll Ny" panose="02000000000000000000" pitchFamily="2" charset="0"/>
              </a:rPr>
              <a:t>tốt</a:t>
            </a:r>
            <a:r>
              <a:rPr lang="en-US" dirty="0">
                <a:latin typeface="#9Slide05 Brannboll Ny" panose="02000000000000000000" pitchFamily="2" charset="0"/>
              </a:rPr>
              <a:t> </a:t>
            </a:r>
            <a:r>
              <a:rPr lang="en-US" dirty="0" err="1">
                <a:latin typeface="#9Slide05 Brannboll Ny" panose="02000000000000000000" pitchFamily="2" charset="0"/>
              </a:rPr>
              <a:t>trong</a:t>
            </a:r>
            <a:r>
              <a:rPr lang="en-US" dirty="0">
                <a:latin typeface="#9Slide05 Brannboll Ny" panose="02000000000000000000" pitchFamily="2" charset="0"/>
              </a:rPr>
              <a:t> </a:t>
            </a:r>
            <a:r>
              <a:rPr lang="en-US" dirty="0" err="1">
                <a:latin typeface="#9Slide05 Brannboll Ny" panose="02000000000000000000" pitchFamily="2" charset="0"/>
              </a:rPr>
              <a:t>việc</a:t>
            </a:r>
            <a:r>
              <a:rPr lang="en-US" dirty="0">
                <a:latin typeface="#9Slide05 Brannboll Ny" panose="02000000000000000000" pitchFamily="2" charset="0"/>
              </a:rPr>
              <a:t> </a:t>
            </a:r>
            <a:r>
              <a:rPr lang="en-US" dirty="0" err="1">
                <a:latin typeface="#9Slide05 Brannboll Ny" panose="02000000000000000000" pitchFamily="2" charset="0"/>
              </a:rPr>
              <a:t>thực</a:t>
            </a:r>
            <a:r>
              <a:rPr lang="en-US" dirty="0">
                <a:latin typeface="#9Slide05 Brannboll Ny" panose="02000000000000000000" pitchFamily="2" charset="0"/>
              </a:rPr>
              <a:t> </a:t>
            </a:r>
            <a:r>
              <a:rPr lang="en-US" dirty="0" err="1">
                <a:latin typeface="#9Slide05 Brannboll Ny" panose="02000000000000000000" pitchFamily="2" charset="0"/>
              </a:rPr>
              <a:t>hiện</a:t>
            </a:r>
            <a:r>
              <a:rPr lang="en-US" dirty="0">
                <a:latin typeface="#9Slide05 Brannboll Ny" panose="02000000000000000000" pitchFamily="2" charset="0"/>
              </a:rPr>
              <a:t> </a:t>
            </a:r>
            <a:r>
              <a:rPr lang="en-US" dirty="0" err="1">
                <a:latin typeface="#9Slide05 Brannboll Ny" panose="02000000000000000000" pitchFamily="2" charset="0"/>
              </a:rPr>
              <a:t>quyền</a:t>
            </a:r>
            <a:r>
              <a:rPr lang="en-US" dirty="0">
                <a:latin typeface="#9Slide05 Brannboll Ny" panose="02000000000000000000" pitchFamily="2" charset="0"/>
              </a:rPr>
              <a:t> </a:t>
            </a:r>
            <a:r>
              <a:rPr lang="en-US" dirty="0" err="1">
                <a:latin typeface="#9Slide05 Brannboll Ny" panose="02000000000000000000" pitchFamily="2" charset="0"/>
              </a:rPr>
              <a:t>và</a:t>
            </a:r>
            <a:r>
              <a:rPr lang="en-US" dirty="0">
                <a:latin typeface="#9Slide05 Brannboll Ny" panose="02000000000000000000" pitchFamily="2" charset="0"/>
              </a:rPr>
              <a:t> </a:t>
            </a:r>
            <a:r>
              <a:rPr lang="en-US" dirty="0" err="1">
                <a:latin typeface="#9Slide05 Brannboll Ny" panose="02000000000000000000" pitchFamily="2" charset="0"/>
              </a:rPr>
              <a:t>nghĩa</a:t>
            </a:r>
            <a:r>
              <a:rPr lang="en-US" dirty="0">
                <a:latin typeface="#9Slide05 Brannboll Ny" panose="02000000000000000000" pitchFamily="2" charset="0"/>
              </a:rPr>
              <a:t> </a:t>
            </a:r>
            <a:r>
              <a:rPr lang="en-US" dirty="0" err="1">
                <a:latin typeface="#9Slide05 Brannboll Ny" panose="02000000000000000000" pitchFamily="2" charset="0"/>
              </a:rPr>
              <a:t>vụ</a:t>
            </a:r>
            <a:r>
              <a:rPr lang="en-US" dirty="0">
                <a:latin typeface="#9Slide05 Brannboll Ny" panose="02000000000000000000" pitchFamily="2" charset="0"/>
              </a:rPr>
              <a:t> </a:t>
            </a:r>
            <a:r>
              <a:rPr lang="en-US" dirty="0" err="1">
                <a:latin typeface="#9Slide05 Brannboll Ny" panose="02000000000000000000" pitchFamily="2" charset="0"/>
              </a:rPr>
              <a:t>trong</a:t>
            </a:r>
            <a:r>
              <a:rPr lang="en-US" dirty="0">
                <a:latin typeface="#9Slide05 Brannboll Ny" panose="02000000000000000000" pitchFamily="2" charset="0"/>
              </a:rPr>
              <a:t> </a:t>
            </a:r>
            <a:r>
              <a:rPr lang="en-US" dirty="0" err="1">
                <a:latin typeface="#9Slide05 Brannboll Ny" panose="02000000000000000000" pitchFamily="2" charset="0"/>
              </a:rPr>
              <a:t>gia</a:t>
            </a:r>
            <a:r>
              <a:rPr lang="en-US" dirty="0">
                <a:latin typeface="#9Slide05 Brannboll Ny" panose="02000000000000000000" pitchFamily="2" charset="0"/>
              </a:rPr>
              <a:t> </a:t>
            </a:r>
            <a:r>
              <a:rPr lang="vi-VN" dirty="0">
                <a:latin typeface="#9Slide05 Brannboll Ny" panose="02000000000000000000" pitchFamily="2" charset="0"/>
              </a:rPr>
              <a:t>đình</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lưu</a:t>
            </a:r>
            <a:r>
              <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ý: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Các</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thành</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viên</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không</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được</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tự</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ý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đổi</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thẻ</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cho</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nhau</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p:txBody>
      </p:sp>
      <p:sp>
        <p:nvSpPr>
          <p:cNvPr id="9" name="TextBox 8">
            <a:extLst>
              <a:ext uri="{FF2B5EF4-FFF2-40B4-BE49-F238E27FC236}">
                <a16:creationId xmlns="" xmlns:a16="http://schemas.microsoft.com/office/drawing/2014/main" id="{3A536C34-630C-7F3F-43D0-5DA7A6272F07}"/>
              </a:ext>
            </a:extLst>
          </p:cNvPr>
          <p:cNvSpPr txBox="1">
            <a:spLocks noChangeArrowheads="1"/>
          </p:cNvSpPr>
          <p:nvPr/>
        </p:nvSpPr>
        <p:spPr bwMode="auto">
          <a:xfrm>
            <a:off x="2076050" y="4544094"/>
            <a:ext cx="9812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marL="0" lvl="0" indent="0">
              <a:lnSpc>
                <a:spcPct val="100000"/>
              </a:lnSpc>
              <a:spcBef>
                <a:spcPts val="0"/>
              </a:spcBef>
              <a:buNone/>
              <a:tabLst/>
              <a:defRPr/>
            </a:pP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Trong</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thời</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gian</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2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phút</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bốn</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đội</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chơi</a:t>
            </a:r>
            <a:r>
              <a:rPr kumimoji="0" lang="en-US"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vi-VN" sz="28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thảo luận trả lời câu hỏi: </a:t>
            </a:r>
            <a:r>
              <a:rPr kumimoji="0" lang="en-US" sz="2800" b="1"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hãy</a:t>
            </a: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2800" b="1"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nêu</a:t>
            </a:r>
            <a:r>
              <a:rPr kumimoji="0" lang="en-US" sz="2800" b="1"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lang="en-US" dirty="0" err="1">
                <a:latin typeface="#9Slide05 Brannboll Ny" panose="02000000000000000000" pitchFamily="2" charset="0"/>
              </a:rPr>
              <a:t>Biểu</a:t>
            </a:r>
            <a:r>
              <a:rPr lang="en-US" dirty="0">
                <a:latin typeface="#9Slide05 Brannboll Ny" panose="02000000000000000000" pitchFamily="2" charset="0"/>
              </a:rPr>
              <a:t> </a:t>
            </a:r>
            <a:r>
              <a:rPr lang="en-US" dirty="0" err="1">
                <a:latin typeface="#9Slide05 Brannboll Ny" panose="02000000000000000000" pitchFamily="2" charset="0"/>
              </a:rPr>
              <a:t>hiện</a:t>
            </a:r>
            <a:r>
              <a:rPr lang="en-US" dirty="0">
                <a:latin typeface="#9Slide05 Brannboll Ny" panose="02000000000000000000" pitchFamily="2" charset="0"/>
              </a:rPr>
              <a:t> </a:t>
            </a:r>
            <a:r>
              <a:rPr lang="vi-VN" dirty="0">
                <a:latin typeface="#9Slide05 Brannboll Ny" panose="02000000000000000000" pitchFamily="2" charset="0"/>
              </a:rPr>
              <a:t>tốt/</a:t>
            </a:r>
            <a:r>
              <a:rPr lang="en-US" dirty="0">
                <a:latin typeface="#9Slide05 Brannboll Ny" panose="02000000000000000000" pitchFamily="2" charset="0"/>
              </a:rPr>
              <a:t> </a:t>
            </a:r>
            <a:r>
              <a:rPr lang="en-US" dirty="0" err="1">
                <a:latin typeface="#9Slide05 Brannboll Ny" panose="02000000000000000000" pitchFamily="2" charset="0"/>
              </a:rPr>
              <a:t>Biểu</a:t>
            </a:r>
            <a:r>
              <a:rPr lang="en-US" dirty="0">
                <a:latin typeface="#9Slide05 Brannboll Ny" panose="02000000000000000000" pitchFamily="2" charset="0"/>
              </a:rPr>
              <a:t> </a:t>
            </a:r>
            <a:r>
              <a:rPr lang="en-US" dirty="0" err="1">
                <a:latin typeface="#9Slide05 Brannboll Ny" panose="02000000000000000000" pitchFamily="2" charset="0"/>
              </a:rPr>
              <a:t>hiện</a:t>
            </a:r>
            <a:r>
              <a:rPr lang="vi-VN" dirty="0">
                <a:latin typeface="#9Slide05 Brannboll Ny" panose="02000000000000000000" pitchFamily="2" charset="0"/>
              </a:rPr>
              <a:t> không</a:t>
            </a:r>
            <a:r>
              <a:rPr lang="en-US" dirty="0">
                <a:latin typeface="#9Slide05 Brannboll Ny" panose="02000000000000000000" pitchFamily="2" charset="0"/>
              </a:rPr>
              <a:t> </a:t>
            </a:r>
            <a:r>
              <a:rPr lang="en-US" dirty="0" err="1">
                <a:latin typeface="#9Slide05 Brannboll Ny" panose="02000000000000000000" pitchFamily="2" charset="0"/>
              </a:rPr>
              <a:t>tốt</a:t>
            </a:r>
            <a:r>
              <a:rPr lang="en-US" dirty="0">
                <a:latin typeface="#9Slide05 Brannboll Ny" panose="02000000000000000000" pitchFamily="2" charset="0"/>
              </a:rPr>
              <a:t> </a:t>
            </a:r>
            <a:r>
              <a:rPr lang="en-US" dirty="0" err="1">
                <a:latin typeface="#9Slide05 Brannboll Ny" panose="02000000000000000000" pitchFamily="2" charset="0"/>
              </a:rPr>
              <a:t>trong</a:t>
            </a:r>
            <a:r>
              <a:rPr lang="en-US" dirty="0">
                <a:latin typeface="#9Slide05 Brannboll Ny" panose="02000000000000000000" pitchFamily="2" charset="0"/>
              </a:rPr>
              <a:t> </a:t>
            </a:r>
            <a:r>
              <a:rPr lang="en-US" dirty="0" err="1">
                <a:latin typeface="#9Slide05 Brannboll Ny" panose="02000000000000000000" pitchFamily="2" charset="0"/>
              </a:rPr>
              <a:t>việc</a:t>
            </a:r>
            <a:r>
              <a:rPr lang="en-US" dirty="0">
                <a:latin typeface="#9Slide05 Brannboll Ny" panose="02000000000000000000" pitchFamily="2" charset="0"/>
              </a:rPr>
              <a:t> </a:t>
            </a:r>
            <a:r>
              <a:rPr lang="en-US" dirty="0" err="1">
                <a:latin typeface="#9Slide05 Brannboll Ny" panose="02000000000000000000" pitchFamily="2" charset="0"/>
              </a:rPr>
              <a:t>thực</a:t>
            </a:r>
            <a:r>
              <a:rPr lang="en-US" dirty="0">
                <a:latin typeface="#9Slide05 Brannboll Ny" panose="02000000000000000000" pitchFamily="2" charset="0"/>
              </a:rPr>
              <a:t> </a:t>
            </a:r>
            <a:r>
              <a:rPr lang="en-US" dirty="0" err="1">
                <a:latin typeface="#9Slide05 Brannboll Ny" panose="02000000000000000000" pitchFamily="2" charset="0"/>
              </a:rPr>
              <a:t>hiện</a:t>
            </a:r>
            <a:r>
              <a:rPr lang="en-US" dirty="0">
                <a:latin typeface="#9Slide05 Brannboll Ny" panose="02000000000000000000" pitchFamily="2" charset="0"/>
              </a:rPr>
              <a:t> </a:t>
            </a:r>
            <a:r>
              <a:rPr lang="en-US" dirty="0" err="1">
                <a:latin typeface="#9Slide05 Brannboll Ny" panose="02000000000000000000" pitchFamily="2" charset="0"/>
              </a:rPr>
              <a:t>quyền</a:t>
            </a:r>
            <a:r>
              <a:rPr lang="en-US" dirty="0">
                <a:latin typeface="#9Slide05 Brannboll Ny" panose="02000000000000000000" pitchFamily="2" charset="0"/>
              </a:rPr>
              <a:t> </a:t>
            </a:r>
            <a:r>
              <a:rPr lang="en-US" dirty="0" err="1">
                <a:latin typeface="#9Slide05 Brannboll Ny" panose="02000000000000000000" pitchFamily="2" charset="0"/>
              </a:rPr>
              <a:t>và</a:t>
            </a:r>
            <a:r>
              <a:rPr lang="en-US" dirty="0">
                <a:latin typeface="#9Slide05 Brannboll Ny" panose="02000000000000000000" pitchFamily="2" charset="0"/>
              </a:rPr>
              <a:t> </a:t>
            </a:r>
            <a:r>
              <a:rPr lang="en-US" dirty="0" err="1">
                <a:latin typeface="#9Slide05 Brannboll Ny" panose="02000000000000000000" pitchFamily="2" charset="0"/>
              </a:rPr>
              <a:t>nghĩa</a:t>
            </a:r>
            <a:r>
              <a:rPr lang="en-US" dirty="0">
                <a:latin typeface="#9Slide05 Brannboll Ny" panose="02000000000000000000" pitchFamily="2" charset="0"/>
              </a:rPr>
              <a:t> </a:t>
            </a:r>
            <a:r>
              <a:rPr lang="en-US" dirty="0" err="1">
                <a:latin typeface="#9Slide05 Brannboll Ny" panose="02000000000000000000" pitchFamily="2" charset="0"/>
              </a:rPr>
              <a:t>vụ</a:t>
            </a:r>
            <a:r>
              <a:rPr lang="en-US" dirty="0">
                <a:latin typeface="#9Slide05 Brannboll Ny" panose="02000000000000000000" pitchFamily="2" charset="0"/>
              </a:rPr>
              <a:t> </a:t>
            </a:r>
            <a:r>
              <a:rPr lang="en-US" dirty="0" err="1">
                <a:latin typeface="#9Slide05 Brannboll Ny" panose="02000000000000000000" pitchFamily="2" charset="0"/>
              </a:rPr>
              <a:t>trong</a:t>
            </a:r>
            <a:r>
              <a:rPr lang="en-US" dirty="0">
                <a:latin typeface="#9Slide05 Brannboll Ny" panose="02000000000000000000" pitchFamily="2" charset="0"/>
              </a:rPr>
              <a:t> </a:t>
            </a:r>
            <a:r>
              <a:rPr lang="en-US" dirty="0" err="1">
                <a:latin typeface="#9Slide05 Brannboll Ny" panose="02000000000000000000" pitchFamily="2" charset="0"/>
              </a:rPr>
              <a:t>gia</a:t>
            </a:r>
            <a:r>
              <a:rPr lang="en-US" dirty="0">
                <a:latin typeface="#9Slide05 Brannboll Ny" panose="02000000000000000000" pitchFamily="2" charset="0"/>
              </a:rPr>
              <a:t> </a:t>
            </a:r>
            <a:r>
              <a:rPr lang="vi-VN" dirty="0">
                <a:latin typeface="#9Slide05 Brannboll Ny" panose="02000000000000000000" pitchFamily="2" charset="0"/>
              </a:rPr>
              <a:t>đình.</a:t>
            </a:r>
            <a:endParaRPr kumimoji="0" lang="en-US" sz="2800" b="1" i="0" u="none" strike="noStrike" kern="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10" name="TextBox 9">
            <a:extLst>
              <a:ext uri="{FF2B5EF4-FFF2-40B4-BE49-F238E27FC236}">
                <a16:creationId xmlns="" xmlns:a16="http://schemas.microsoft.com/office/drawing/2014/main" id="{C864F986-3CA3-A028-516B-39BC88603E7F}"/>
              </a:ext>
            </a:extLst>
          </p:cNvPr>
          <p:cNvSpPr txBox="1">
            <a:spLocks noChangeArrowheads="1"/>
          </p:cNvSpPr>
          <p:nvPr/>
        </p:nvSpPr>
        <p:spPr bwMode="auto">
          <a:xfrm>
            <a:off x="1897709" y="6022594"/>
            <a:ext cx="9812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tabLst>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457200" algn="l"/>
              </a:tabLst>
              <a:defRPr>
                <a:solidFill>
                  <a:schemeClr val="tx1"/>
                </a:solidFill>
                <a:latin typeface="Calibri" panose="020F050202020403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457200" algn="l"/>
              </a:tabLst>
              <a:defRPr/>
            </a:pPr>
            <a:r>
              <a:rPr kumimoji="0" lang="en-US" altLang="en-US" sz="28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Kết</a:t>
            </a:r>
            <a:r>
              <a:rPr kumimoji="0" lang="en-US"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 </a:t>
            </a:r>
            <a:r>
              <a:rPr kumimoji="0" lang="en-US" altLang="en-US" sz="28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thúc</a:t>
            </a:r>
            <a:r>
              <a:rPr kumimoji="0" lang="en-US"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 2 </a:t>
            </a:r>
            <a:r>
              <a:rPr kumimoji="0" lang="en-US" altLang="en-US" sz="28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phút</a:t>
            </a:r>
            <a:r>
              <a:rPr kumimoji="0" lang="en-US"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 </a:t>
            </a:r>
            <a:r>
              <a:rPr kumimoji="0" lang="en-US" altLang="en-US" sz="2800" b="1"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đội</a:t>
            </a:r>
            <a:r>
              <a:rPr kumimoji="0" lang="en-US"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 </a:t>
            </a:r>
            <a:r>
              <a:rPr kumimoji="0" lang="vi-VN"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rPr>
              <a:t>trả lời nhanh, đúng là đội chiến thắng.</a:t>
            </a:r>
            <a:endParaRPr kumimoji="0" lang="en-US" altLang="en-US" sz="2800" b="1"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Arial" panose="020B0604020202020204" pitchFamily="34" charset="0"/>
              <a:sym typeface="Arial" panose="020B0604020202020204" pitchFamily="34" charset="0"/>
            </a:endParaRPr>
          </a:p>
        </p:txBody>
      </p:sp>
      <p:grpSp>
        <p:nvGrpSpPr>
          <p:cNvPr id="11" name="Group 10">
            <a:extLst>
              <a:ext uri="{FF2B5EF4-FFF2-40B4-BE49-F238E27FC236}">
                <a16:creationId xmlns="" xmlns:a16="http://schemas.microsoft.com/office/drawing/2014/main" id="{2454FAEF-CCC0-860A-B45D-4F96A25267E3}"/>
              </a:ext>
            </a:extLst>
          </p:cNvPr>
          <p:cNvGrpSpPr/>
          <p:nvPr/>
        </p:nvGrpSpPr>
        <p:grpSpPr>
          <a:xfrm>
            <a:off x="544364" y="2099768"/>
            <a:ext cx="1355725" cy="1106488"/>
            <a:chOff x="938213" y="1447800"/>
            <a:chExt cx="1355725" cy="1106488"/>
          </a:xfrm>
        </p:grpSpPr>
        <p:sp>
          <p:nvSpPr>
            <p:cNvPr id="12" name="Oval 11">
              <a:extLst>
                <a:ext uri="{FF2B5EF4-FFF2-40B4-BE49-F238E27FC236}">
                  <a16:creationId xmlns="" xmlns:a16="http://schemas.microsoft.com/office/drawing/2014/main" id="{A1B30516-1FBC-FE3B-AFEA-C4E081191DBA}"/>
                </a:ext>
              </a:extLst>
            </p:cNvPr>
            <p:cNvSpPr/>
            <p:nvPr/>
          </p:nvSpPr>
          <p:spPr>
            <a:xfrm>
              <a:off x="1042988" y="1495425"/>
              <a:ext cx="1058862" cy="1058863"/>
            </a:xfrm>
            <a:prstGeom prst="ellipse">
              <a:avLst/>
            </a:prstGeom>
            <a:solidFill>
              <a:sysClr val="window" lastClr="FFFFFF"/>
            </a:solidFill>
            <a:ln w="41275" cap="flat" cmpd="sng" algn="ctr">
              <a:solidFill>
                <a:srgbClr val="ED7D31"/>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67"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rPr>
                <a:t>1111</a:t>
              </a:r>
            </a:p>
          </p:txBody>
        </p:sp>
        <p:pic>
          <p:nvPicPr>
            <p:cNvPr id="13" name="Picture 2" descr="Các số đếm từ 1 đến 5">
              <a:extLst>
                <a:ext uri="{FF2B5EF4-FFF2-40B4-BE49-F238E27FC236}">
                  <a16:creationId xmlns="" xmlns:a16="http://schemas.microsoft.com/office/drawing/2014/main" id="{1E2F79F7-7796-CFFD-E711-8D13EB42A8F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8213" y="1447800"/>
              <a:ext cx="13557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 xmlns:a16="http://schemas.microsoft.com/office/drawing/2014/main" id="{B9D6F8CA-BFDF-5BC9-A04E-53793F808E74}"/>
              </a:ext>
            </a:extLst>
          </p:cNvPr>
          <p:cNvGrpSpPr/>
          <p:nvPr/>
        </p:nvGrpSpPr>
        <p:grpSpPr>
          <a:xfrm>
            <a:off x="593578" y="3254137"/>
            <a:ext cx="1212850" cy="1017588"/>
            <a:chOff x="814387" y="2758679"/>
            <a:chExt cx="1327150" cy="1186259"/>
          </a:xfrm>
        </p:grpSpPr>
        <p:sp>
          <p:nvSpPr>
            <p:cNvPr id="15" name="Oval 14">
              <a:extLst>
                <a:ext uri="{FF2B5EF4-FFF2-40B4-BE49-F238E27FC236}">
                  <a16:creationId xmlns="" xmlns:a16="http://schemas.microsoft.com/office/drawing/2014/main" id="{2FC35F2E-E51D-E43E-B563-FA7A007E23DB}"/>
                </a:ext>
              </a:extLst>
            </p:cNvPr>
            <p:cNvSpPr/>
            <p:nvPr/>
          </p:nvSpPr>
          <p:spPr>
            <a:xfrm>
              <a:off x="814387" y="2758679"/>
              <a:ext cx="1287463" cy="1186259"/>
            </a:xfrm>
            <a:prstGeom prst="ellipse">
              <a:avLst/>
            </a:prstGeom>
            <a:solidFill>
              <a:sysClr val="window" lastClr="FFFFFF"/>
            </a:solidFill>
            <a:ln w="412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pic>
          <p:nvPicPr>
            <p:cNvPr id="16" name="Picture 4" descr="Các số đếm từ 1 đến 5">
              <a:extLst>
                <a:ext uri="{FF2B5EF4-FFF2-40B4-BE49-F238E27FC236}">
                  <a16:creationId xmlns="" xmlns:a16="http://schemas.microsoft.com/office/drawing/2014/main" id="{1982D5EA-068D-4E56-8264-56D6D13A75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4387" y="2933066"/>
              <a:ext cx="132715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a:extLst>
              <a:ext uri="{FF2B5EF4-FFF2-40B4-BE49-F238E27FC236}">
                <a16:creationId xmlns="" xmlns:a16="http://schemas.microsoft.com/office/drawing/2014/main" id="{0B799A03-943E-FB95-7182-A7633DD77B95}"/>
              </a:ext>
            </a:extLst>
          </p:cNvPr>
          <p:cNvGrpSpPr/>
          <p:nvPr/>
        </p:nvGrpSpPr>
        <p:grpSpPr>
          <a:xfrm>
            <a:off x="602308" y="4460249"/>
            <a:ext cx="1382713" cy="1041813"/>
            <a:chOff x="607083" y="3928428"/>
            <a:chExt cx="1702070" cy="1284922"/>
          </a:xfrm>
        </p:grpSpPr>
        <p:sp>
          <p:nvSpPr>
            <p:cNvPr id="18" name="Oval 17">
              <a:extLst>
                <a:ext uri="{FF2B5EF4-FFF2-40B4-BE49-F238E27FC236}">
                  <a16:creationId xmlns="" xmlns:a16="http://schemas.microsoft.com/office/drawing/2014/main" id="{5EAED260-BE96-8248-938B-A37A518639B3}"/>
                </a:ext>
              </a:extLst>
            </p:cNvPr>
            <p:cNvSpPr/>
            <p:nvPr/>
          </p:nvSpPr>
          <p:spPr>
            <a:xfrm>
              <a:off x="719137" y="3928428"/>
              <a:ext cx="1382713" cy="1284922"/>
            </a:xfrm>
            <a:prstGeom prst="ellipse">
              <a:avLst/>
            </a:prstGeom>
            <a:solidFill>
              <a:sysClr val="window" lastClr="FFFFFF"/>
            </a:solidFill>
            <a:ln w="41275" cap="flat" cmpd="sng" algn="ctr">
              <a:solidFill>
                <a:srgbClr val="ED7D31"/>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pic>
          <p:nvPicPr>
            <p:cNvPr id="19" name="Picture 6" descr="Các số đếm từ 1 đến 5">
              <a:extLst>
                <a:ext uri="{FF2B5EF4-FFF2-40B4-BE49-F238E27FC236}">
                  <a16:creationId xmlns="" xmlns:a16="http://schemas.microsoft.com/office/drawing/2014/main" id="{B776CABB-958A-5F90-A5E9-DF3AFEA11A9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7083" y="4046538"/>
              <a:ext cx="170207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9">
            <a:extLst>
              <a:ext uri="{FF2B5EF4-FFF2-40B4-BE49-F238E27FC236}">
                <a16:creationId xmlns="" xmlns:a16="http://schemas.microsoft.com/office/drawing/2014/main" id="{270EBB7B-8139-ED9D-A25C-68978C5220C7}"/>
              </a:ext>
            </a:extLst>
          </p:cNvPr>
          <p:cNvGrpSpPr/>
          <p:nvPr/>
        </p:nvGrpSpPr>
        <p:grpSpPr>
          <a:xfrm>
            <a:off x="530871" y="5625721"/>
            <a:ext cx="1382713" cy="1130143"/>
            <a:chOff x="911225" y="5443538"/>
            <a:chExt cx="1382713" cy="1130143"/>
          </a:xfrm>
        </p:grpSpPr>
        <p:sp>
          <p:nvSpPr>
            <p:cNvPr id="21" name="Oval 20">
              <a:extLst>
                <a:ext uri="{FF2B5EF4-FFF2-40B4-BE49-F238E27FC236}">
                  <a16:creationId xmlns="" xmlns:a16="http://schemas.microsoft.com/office/drawing/2014/main" id="{F8E2D12E-05C9-FEC0-F2F9-AFB3E09202FB}"/>
                </a:ext>
              </a:extLst>
            </p:cNvPr>
            <p:cNvSpPr/>
            <p:nvPr/>
          </p:nvSpPr>
          <p:spPr>
            <a:xfrm>
              <a:off x="1065213" y="5443538"/>
              <a:ext cx="1058862" cy="1057275"/>
            </a:xfrm>
            <a:prstGeom prst="ellipse">
              <a:avLst/>
            </a:prstGeom>
            <a:solidFill>
              <a:sysClr val="window" lastClr="FFFFFF"/>
            </a:solidFill>
            <a:ln w="412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noProof="0" dirty="0">
                <a:ln>
                  <a:noFill/>
                </a:ln>
                <a:solidFill>
                  <a:prstClr val="white"/>
                </a:solidFill>
                <a:effectLst/>
                <a:uLnTx/>
                <a:uFillTx/>
                <a:latin typeface="Calibri" panose="020F0502020204030204"/>
                <a:ea typeface="+mn-ea"/>
                <a:cs typeface="+mn-cs"/>
                <a:sym typeface="Arial" panose="020B0604020202020204" pitchFamily="34" charset="0"/>
              </a:endParaRPr>
            </a:p>
          </p:txBody>
        </p:sp>
        <p:pic>
          <p:nvPicPr>
            <p:cNvPr id="22" name="Picture 8" descr="Các số đếm từ 1 đến 5">
              <a:extLst>
                <a:ext uri="{FF2B5EF4-FFF2-40B4-BE49-F238E27FC236}">
                  <a16:creationId xmlns="" xmlns:a16="http://schemas.microsoft.com/office/drawing/2014/main" id="{C2036677-DAA3-761C-874E-21654C56CF2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1225" y="5537043"/>
              <a:ext cx="13827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ounded Rectangle 2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05:00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 name="Rounded Rectangle 2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 name="Rounded Rectangle 2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 name="Rounded Rectangle 2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 name="Rounded Rectangle 2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 name="Rounded Rectangle 3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2" name="Rounded Rectangle 3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3" name="Rounded Rectangle 3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4" name="Rounded Rectangle 3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04:50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5" name="Rounded Rectangle 3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6" name="Rounded Rectangle 3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7" name="Rounded Rectangle 3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8" name="Rounded Rectangle 3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9" name="Rounded Rectangle 3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0" name="Rounded Rectangle 3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1" name="Rounded Rectangle 4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2" name="Rounded Rectangle 4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3" name="Rounded Rectangle 4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4" name="Rounded Rectangle 4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04:40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5" name="Rounded Rectangle 4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6" name="Rounded Rectangle 4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7" name="Rounded Rectangle 4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8" name="Rounded Rectangle 4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49" name="Rounded Rectangle 4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0" name="Rounded Rectangle 4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1" name="Rounded Rectangle 5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3" name="Rounded Rectangle 5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4" name="Rounded Rectangle 5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04:30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5" name="Rounded Rectangle 5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6" name="Rounded Rectangle 5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7" name="Rounded Rectangle 5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8" name="Rounded Rectangle 5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59" name="Rounded Rectangle 5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0" name="Rounded Rectangle 5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1" name="Rounded Rectangle 6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2" name="Rounded Rectangle 6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3" name="Rounded Rectangle 6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4" name="Rounded Rectangle 6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04:20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5" name="Rounded Rectangle 6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6" name="Rounded Rectangle 6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7" name="Rounded Rectangle 6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8" name="Rounded Rectangle 6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69" name="Rounded Rectangle 6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0" name="Rounded Rectangle 6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1" name="Rounded Rectangle 7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2" name="Rounded Rectangle 7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3" name="Rounded Rectangle 7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4" name="Rounded Rectangle 7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04:10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5" name="Rounded Rectangle 7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6" name="Rounded Rectangle 7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7" name="Rounded Rectangle 7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8" name="Rounded Rectangle 7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79" name="Rounded Rectangle 7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0" name="Rounded Rectangle 7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1" name="Rounded Rectangle 8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2" name="Rounded Rectangle 8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3" name="Rounded Rectangle 8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4" name="Rounded Rectangle 8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04:00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5" name="Rounded Rectangle 8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6" name="Rounded Rectangle 8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7" name="Rounded Rectangle 8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8" name="Rounded Rectangle 8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89" name="Rounded Rectangle 8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0" name="Rounded Rectangle 8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1" name="Rounded Rectangle 9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2" name="Rounded Rectangle 9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3" name="Rounded Rectangle 9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4" name="Rounded Rectangle 9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03:50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5" name="Rounded Rectangle 9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6" name="Rounded Rectangle 9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7" name="Rounded Rectangle 9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99" name="Rounded Rectangle 9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0" name="Rounded Rectangle 9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1" name="Rounded Rectangle 10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2" name="Rounded Rectangle 10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3" name="Rounded Rectangle 10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4" name="Rounded Rectangle 10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03:40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5" name="Rounded Rectangle 10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6" name="Rounded Rectangle 10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7" name="Rounded Rectangle 10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8" name="Rounded Rectangle 10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09" name="Rounded Rectangle 10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0" name="Rounded Rectangle 10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1" name="Rounded Rectangle 11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2" name="Rounded Rectangle 11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3" name="Rounded Rectangle 11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4" name="Rounded Rectangle 11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03:30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5" name="Rounded Rectangle 11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6" name="Rounded Rectangle 11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7" name="Rounded Rectangle 11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8" name="Rounded Rectangle 11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19" name="Rounded Rectangle 11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0" name="Rounded Rectangle 11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1" name="Rounded Rectangle 12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2" name="Rounded Rectangle 12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3" name="Rounded Rectangle 12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4" name="Rounded Rectangle 12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03:20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5" name="Rounded Rectangle 12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6" name="Rounded Rectangle 12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7" name="Rounded Rectangle 12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8" name="Rounded Rectangle 12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29" name="Rounded Rectangle 12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0" name="Rounded Rectangle 12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1" name="Rounded Rectangle 13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2" name="Rounded Rectangle 13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3" name="Rounded Rectangle 13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4" name="Rounded Rectangle 13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03:10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5" name="Rounded Rectangle 13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6" name="Rounded Rectangle 13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7" name="Rounded Rectangle 13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8" name="Rounded Rectangle 13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39" name="Rounded Rectangle 13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0" name="Rounded Rectangle 13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1" name="Rounded Rectangle 14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2" name="Rounded Rectangle 14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3" name="Rounded Rectangle 14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4" name="Rounded Rectangle 14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03:00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5" name="Rounded Rectangle 14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6" name="Rounded Rectangle 14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7" name="Rounded Rectangle 14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8" name="Rounded Rectangle 14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49" name="Rounded Rectangle 14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0" name="Rounded Rectangle 14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1" name="Rounded Rectangle 15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2" name="Rounded Rectangle 15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3" name="Rounded Rectangle 15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4" name="Rounded Rectangle 15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02:50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5" name="Rounded Rectangle 15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6" name="Rounded Rectangle 15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7" name="Rounded Rectangle 15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8" name="Rounded Rectangle 15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59" name="Rounded Rectangle 15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0" name="Rounded Rectangle 15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1" name="Rounded Rectangle 16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2" name="Rounded Rectangle 16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3" name="Rounded Rectangle 16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4" name="Rounded Rectangle 16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02:40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5" name="Rounded Rectangle 16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6" name="Rounded Rectangle 16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7" name="Rounded Rectangle 16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8" name="Rounded Rectangle 16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69" name="Rounded Rectangle 16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0" name="Rounded Rectangle 16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1" name="Rounded Rectangle 17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2" name="Rounded Rectangle 17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3" name="Rounded Rectangle 17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4" name="Rounded Rectangle 17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02:30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5" name="Rounded Rectangle 17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6" name="Rounded Rectangle 17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7" name="Rounded Rectangle 17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8" name="Rounded Rectangle 17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79" name="Rounded Rectangle 17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0" name="Rounded Rectangle 17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1" name="Rounded Rectangle 18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2" name="Rounded Rectangle 18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3" name="Rounded Rectangle 18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4" name="Rounded Rectangle 18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02:20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5" name="Rounded Rectangle 18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6" name="Rounded Rectangle 18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7" name="Rounded Rectangle 18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8" name="Rounded Rectangle 18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89" name="Rounded Rectangle 18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0" name="Rounded Rectangle 18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1" name="Rounded Rectangle 19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2" name="Rounded Rectangle 19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3" name="Rounded Rectangle 19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4" name="Rounded Rectangle 19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02:10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5" name="Rounded Rectangle 19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6" name="Rounded Rectangle 19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7" name="Rounded Rectangle 19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8" name="Rounded Rectangle 19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199" name="Rounded Rectangle 19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0" name="Rounded Rectangle 19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1" name="Rounded Rectangle 20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2" name="Rounded Rectangle 20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3" name="Rounded Rectangle 20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4" name="Rounded Rectangle 20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02:00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5" name="Rounded Rectangle 20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6" name="Rounded Rectangle 20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7" name="Rounded Rectangle 20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8" name="Rounded Rectangle 20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09" name="Rounded Rectangle 20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0" name="Rounded Rectangle 20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1" name="Rounded Rectangle 21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2" name="Rounded Rectangle 21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3" name="Rounded Rectangle 21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4" name="Rounded Rectangle 21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01:50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5" name="Rounded Rectangle 21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6" name="Rounded Rectangle 21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7" name="Rounded Rectangle 21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8" name="Rounded Rectangle 21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19" name="Rounded Rectangle 21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0" name="Rounded Rectangle 21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1" name="Rounded Rectangle 22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2" name="Rounded Rectangle 22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3" name="Rounded Rectangle 22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4" name="Rounded Rectangle 22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01:40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5" name="Rounded Rectangle 22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6" name="Rounded Rectangle 22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7" name="Rounded Rectangle 22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8" name="Rounded Rectangle 22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29" name="Rounded Rectangle 22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0" name="Rounded Rectangle 22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1" name="Rounded Rectangle 23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2" name="Rounded Rectangle 23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3" name="Rounded Rectangle 23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4" name="Rounded Rectangle 23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01:30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5" name="Rounded Rectangle 23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6" name="Rounded Rectangle 23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7" name="Rounded Rectangle 23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8" name="Rounded Rectangle 23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39" name="Rounded Rectangle 23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0" name="Rounded Rectangle 23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1" name="Rounded Rectangle 24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2" name="Rounded Rectangle 24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3" name="Rounded Rectangle 24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4" name="Rounded Rectangle 24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01:20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5" name="Rounded Rectangle 24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6" name="Rounded Rectangle 24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7" name="Rounded Rectangle 24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8" name="Rounded Rectangle 24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49" name="Rounded Rectangle 24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0" name="Rounded Rectangle 24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1" name="Rounded Rectangle 25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2" name="Rounded Rectangle 25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3" name="Rounded Rectangle 25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4" name="Rounded Rectangle 25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01:10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5" name="Rounded Rectangle 25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6" name="Rounded Rectangle 25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7" name="Rounded Rectangle 25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8" name="Rounded Rectangle 25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59" name="Rounded Rectangle 25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0" name="Rounded Rectangle 25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1" name="Rounded Rectangle 26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2" name="Rounded Rectangle 26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3" name="Rounded Rectangle 26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4" name="Rounded Rectangle 26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01:00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5" name="Rounded Rectangle 26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6" name="Rounded Rectangle 26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7" name="Rounded Rectangle 26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8" name="Rounded Rectangle 26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69" name="Rounded Rectangle 26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0" name="Rounded Rectangle 26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1" name="Rounded Rectangle 27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2" name="Rounded Rectangle 27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3" name="Rounded Rectangle 27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4" name="Rounded Rectangle 27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00:50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5" name="Rounded Rectangle 27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6" name="Rounded Rectangle 27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7" name="Rounded Rectangle 27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8" name="Rounded Rectangle 27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79" name="Rounded Rectangle 27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0" name="Rounded Rectangle 27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1" name="Rounded Rectangle 28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2" name="Rounded Rectangle 28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3" name="Rounded Rectangle 28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4" name="Rounded Rectangle 28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00:40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5" name="Rounded Rectangle 28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6" name="Rounded Rectangle 28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7" name="Rounded Rectangle 28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8" name="Rounded Rectangle 28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89" name="Rounded Rectangle 28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0" name="Rounded Rectangle 28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1" name="Rounded Rectangle 29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2" name="Rounded Rectangle 29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3" name="Rounded Rectangle 29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4" name="Rounded Rectangle 29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00:30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5" name="Rounded Rectangle 29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6" name="Rounded Rectangle 29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7" name="Rounded Rectangle 29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8" name="Rounded Rectangle 29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299" name="Rounded Rectangle 29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0" name="Rounded Rectangle 29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1" name="Rounded Rectangle 30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2" name="Rounded Rectangle 30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3" name="Rounded Rectangle 30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4" name="Rounded Rectangle 30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00:20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5" name="Rounded Rectangle 30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6" name="Rounded Rectangle 30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7" name="Rounded Rectangle 30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8" name="Rounded Rectangle 30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09" name="Rounded Rectangle 30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0" name="Rounded Rectangle 30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1" name="Rounded Rectangle 31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2" name="Rounded Rectangle 31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3" name="Rounded Rectangle 31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4" name="Rounded Rectangle 31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00:10</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5" name="Rounded Rectangle 314"/>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00:09</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6" name="Rounded Rectangle 315"/>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00:08</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7" name="Rounded Rectangle 316"/>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00:07</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8" name="Rounded Rectangle 317"/>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00:06</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19" name="Rounded Rectangle 318"/>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00:05</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20" name="Rounded Rectangle 319"/>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00:04</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21" name="Rounded Rectangle 320"/>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00:03</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22" name="Rounded Rectangle 321"/>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00:02</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23" name="Rounded Rectangle 322"/>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prstClr val="white"/>
                </a:solidFill>
                <a:effectLst/>
                <a:uLnTx/>
                <a:uFillTx/>
                <a:latin typeface="Calibri"/>
                <a:ea typeface="+mn-ea"/>
                <a:cs typeface="+mn-cs"/>
              </a:rPr>
              <a:t>00:01</a:t>
            </a:r>
            <a:endParaRPr kumimoji="0" lang="en-US" sz="3600" b="0" i="0" u="none" strike="noStrike" kern="0" cap="none" spc="0" normalizeH="0" baseline="0" noProof="0">
              <a:ln>
                <a:noFill/>
              </a:ln>
              <a:solidFill>
                <a:prstClr val="white"/>
              </a:solidFill>
              <a:effectLst/>
              <a:uLnTx/>
              <a:uFillTx/>
              <a:latin typeface="Calibri"/>
              <a:ea typeface="+mn-ea"/>
              <a:cs typeface="+mn-cs"/>
            </a:endParaRPr>
          </a:p>
        </p:txBody>
      </p:sp>
      <p:sp>
        <p:nvSpPr>
          <p:cNvPr id="324" name="Rounded Rectangle 323"/>
          <p:cNvSpPr/>
          <p:nvPr/>
        </p:nvSpPr>
        <p:spPr>
          <a:xfrm>
            <a:off x="4876800" y="876300"/>
            <a:ext cx="1295400" cy="533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prstClr val="white"/>
                </a:solidFill>
                <a:effectLst/>
                <a:uLnTx/>
                <a:uFillTx/>
                <a:latin typeface="Calibri"/>
                <a:ea typeface="+mn-ea"/>
                <a:cs typeface="+mn-cs"/>
              </a:rPr>
              <a:t>00:00</a:t>
            </a:r>
            <a:endParaRPr kumimoji="0" lang="en-US" sz="3600" b="0" i="0" u="none" strike="noStrike" kern="0" cap="none" spc="0" normalizeH="0" baseline="0" noProof="0" dirty="0">
              <a:ln>
                <a:noFill/>
              </a:ln>
              <a:solidFill>
                <a:prstClr val="white"/>
              </a:solidFill>
              <a:effectLst/>
              <a:uLnTx/>
              <a:uFillTx/>
              <a:latin typeface="Calibri"/>
              <a:ea typeface="+mn-ea"/>
              <a:cs typeface="+mn-cs"/>
            </a:endParaRPr>
          </a:p>
        </p:txBody>
      </p:sp>
      <p:sp>
        <p:nvSpPr>
          <p:cNvPr id="325" name="Oval 324"/>
          <p:cNvSpPr/>
          <p:nvPr/>
        </p:nvSpPr>
        <p:spPr>
          <a:xfrm>
            <a:off x="4572000" y="1409700"/>
            <a:ext cx="1828800" cy="990600"/>
          </a:xfrm>
          <a:prstGeom prst="ellipse">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C000"/>
                </a:solidFill>
                <a:effectLst/>
                <a:uLnTx/>
                <a:uFillTx/>
                <a:latin typeface="Times New Roman" pitchFamily="18" charset="0"/>
                <a:ea typeface="+mn-ea"/>
                <a:cs typeface="Times New Roman" pitchFamily="18" charset="0"/>
              </a:rPr>
              <a:t>3 </a:t>
            </a:r>
            <a:r>
              <a:rPr kumimoji="0" lang="en-US" sz="1800" b="1" i="0" u="none" strike="noStrike" kern="0" cap="none" spc="0" normalizeH="0" baseline="0" noProof="0" dirty="0" err="1" smtClean="0">
                <a:ln>
                  <a:noFill/>
                </a:ln>
                <a:solidFill>
                  <a:srgbClr val="FFC000"/>
                </a:solidFill>
                <a:effectLst/>
                <a:uLnTx/>
                <a:uFillTx/>
                <a:latin typeface="Times New Roman" pitchFamily="18" charset="0"/>
                <a:ea typeface="+mn-ea"/>
                <a:cs typeface="Times New Roman" pitchFamily="18" charset="0"/>
              </a:rPr>
              <a:t>PHÚT</a:t>
            </a:r>
            <a:endParaRPr kumimoji="0" lang="en-US" sz="1800" b="1" i="0" u="none" strike="noStrike" kern="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897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25"/>
                    </p:tgtEl>
                  </p:cond>
                </p:stCondLst>
                <p:endSync evt="end" delay="0">
                  <p:rtn val="all"/>
                </p:endSync>
                <p:childTnLst>
                  <p:par>
                    <p:cTn id="53" fill="hold">
                      <p:stCondLst>
                        <p:cond delay="0"/>
                      </p:stCondLst>
                      <p:childTnLst>
                        <p:par>
                          <p:cTn id="54" fill="hold">
                            <p:stCondLst>
                              <p:cond delay="0"/>
                            </p:stCondLst>
                            <p:childTnLst>
                              <p:par>
                                <p:cTn id="55" presetID="4" presetClass="exit" presetSubtype="16" fill="hold" grpId="0" nodeType="clickEffect">
                                  <p:stCondLst>
                                    <p:cond delay="0"/>
                                  </p:stCondLst>
                                  <p:childTnLst>
                                    <p:animEffect transition="out" filter="box(in)">
                                      <p:cBhvr>
                                        <p:cTn id="56" dur="500"/>
                                        <p:tgtEl>
                                          <p:spTgt spid="325"/>
                                        </p:tgtEl>
                                      </p:cBhvr>
                                    </p:animEffect>
                                    <p:set>
                                      <p:cBhvr>
                                        <p:cTn id="57" dur="1" fill="hold">
                                          <p:stCondLst>
                                            <p:cond delay="499"/>
                                          </p:stCondLst>
                                        </p:cTn>
                                        <p:tgtEl>
                                          <p:spTgt spid="325"/>
                                        </p:tgtEl>
                                        <p:attrNameLst>
                                          <p:attrName>style.visibility</p:attrName>
                                        </p:attrNameLst>
                                      </p:cBhvr>
                                      <p:to>
                                        <p:strVal val="hidden"/>
                                      </p:to>
                                    </p:set>
                                  </p:childTnLst>
                                </p:cTn>
                              </p:par>
                            </p:childTnLst>
                          </p:cTn>
                        </p:par>
                        <p:par>
                          <p:cTn id="58" fill="hold">
                            <p:stCondLst>
                              <p:cond delay="500"/>
                            </p:stCondLst>
                            <p:childTnLst>
                              <p:par>
                                <p:cTn id="59" presetID="11" presetClass="entr" presetSubtype="0" fill="hold" grpId="0" nodeType="afterEffect">
                                  <p:stCondLst>
                                    <p:cond delay="0"/>
                                  </p:stCondLst>
                                  <p:childTnLst>
                                    <p:set>
                                      <p:cBhvr>
                                        <p:cTn id="60" dur="1000">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1" fill="hold">
                            <p:stCondLst>
                              <p:cond delay="1500"/>
                            </p:stCondLst>
                            <p:childTnLst>
                              <p:par>
                                <p:cTn id="62" presetID="11" presetClass="entr" presetSubtype="0" fill="hold" grpId="0" nodeType="afterEffect">
                                  <p:stCondLst>
                                    <p:cond delay="0"/>
                                  </p:stCondLst>
                                  <p:childTnLst>
                                    <p:set>
                                      <p:cBhvr>
                                        <p:cTn id="63" dur="1000">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4" fill="hold">
                            <p:stCondLst>
                              <p:cond delay="2500"/>
                            </p:stCondLst>
                            <p:childTnLst>
                              <p:par>
                                <p:cTn id="65" presetID="11" presetClass="entr" presetSubtype="0" fill="hold" grpId="0" nodeType="afterEffect">
                                  <p:stCondLst>
                                    <p:cond delay="0"/>
                                  </p:stCondLst>
                                  <p:childTnLst>
                                    <p:set>
                                      <p:cBhvr>
                                        <p:cTn id="66" dur="1000">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7" fill="hold">
                            <p:stCondLst>
                              <p:cond delay="3500"/>
                            </p:stCondLst>
                            <p:childTnLst>
                              <p:par>
                                <p:cTn id="68" presetID="11" presetClass="entr" presetSubtype="0" fill="hold" grpId="0" nodeType="afterEffect">
                                  <p:stCondLst>
                                    <p:cond delay="0"/>
                                  </p:stCondLst>
                                  <p:childTnLst>
                                    <p:set>
                                      <p:cBhvr>
                                        <p:cTn id="69" dur="1000">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4500"/>
                            </p:stCondLst>
                            <p:childTnLst>
                              <p:par>
                                <p:cTn id="71" presetID="11" presetClass="entr" presetSubtype="0" fill="hold" grpId="0" nodeType="afterEffect">
                                  <p:stCondLst>
                                    <p:cond delay="0"/>
                                  </p:stCondLst>
                                  <p:childTnLst>
                                    <p:set>
                                      <p:cBhvr>
                                        <p:cTn id="72" dur="1000">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3" fill="hold">
                            <p:stCondLst>
                              <p:cond delay="5500"/>
                            </p:stCondLst>
                            <p:childTnLst>
                              <p:par>
                                <p:cTn id="74" presetID="11" presetClass="entr" presetSubtype="0" fill="hold" grpId="0" nodeType="afterEffect">
                                  <p:stCondLst>
                                    <p:cond delay="0"/>
                                  </p:stCondLst>
                                  <p:childTnLst>
                                    <p:set>
                                      <p:cBhvr>
                                        <p:cTn id="75" dur="1000">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6" fill="hold">
                            <p:stCondLst>
                              <p:cond delay="6500"/>
                            </p:stCondLst>
                            <p:childTnLst>
                              <p:par>
                                <p:cTn id="77" presetID="11" presetClass="entr" presetSubtype="0" fill="hold" grpId="0" nodeType="afterEffect">
                                  <p:stCondLst>
                                    <p:cond delay="0"/>
                                  </p:stCondLst>
                                  <p:childTnLst>
                                    <p:set>
                                      <p:cBhvr>
                                        <p:cTn id="78" dur="1000">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79" fill="hold">
                            <p:stCondLst>
                              <p:cond delay="7500"/>
                            </p:stCondLst>
                            <p:childTnLst>
                              <p:par>
                                <p:cTn id="80" presetID="11" presetClass="entr" presetSubtype="0" fill="hold" grpId="0" nodeType="afterEffect">
                                  <p:stCondLst>
                                    <p:cond delay="0"/>
                                  </p:stCondLst>
                                  <p:childTnLst>
                                    <p:set>
                                      <p:cBhvr>
                                        <p:cTn id="81"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2" fill="hold">
                            <p:stCondLst>
                              <p:cond delay="8500"/>
                            </p:stCondLst>
                            <p:childTnLst>
                              <p:par>
                                <p:cTn id="83" presetID="11" presetClass="entr" presetSubtype="0" fill="hold" grpId="0" nodeType="afterEffect">
                                  <p:stCondLst>
                                    <p:cond delay="0"/>
                                  </p:stCondLst>
                                  <p:childTnLst>
                                    <p:set>
                                      <p:cBhvr>
                                        <p:cTn id="84" dur="1000">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9500"/>
                            </p:stCondLst>
                            <p:childTnLst>
                              <p:par>
                                <p:cTn id="86" presetID="11" presetClass="entr" presetSubtype="0" fill="hold" grpId="0" nodeType="afterEffect">
                                  <p:stCondLst>
                                    <p:cond delay="0"/>
                                  </p:stCondLst>
                                  <p:childTnLst>
                                    <p:set>
                                      <p:cBhvr>
                                        <p:cTn id="87" dur="1000">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8" fill="hold">
                            <p:stCondLst>
                              <p:cond delay="10500"/>
                            </p:stCondLst>
                            <p:childTnLst>
                              <p:par>
                                <p:cTn id="89" presetID="11" presetClass="entr" presetSubtype="0" fill="hold" grpId="0" nodeType="afterEffect">
                                  <p:stCondLst>
                                    <p:cond delay="0"/>
                                  </p:stCondLst>
                                  <p:childTnLst>
                                    <p:set>
                                      <p:cBhvr>
                                        <p:cTn id="90" dur="1000">
                                          <p:stCondLst>
                                            <p:cond delay="0"/>
                                          </p:stCondLst>
                                        </p:cTn>
                                        <p:tgtEl>
                                          <p:spTgt spid="155"/>
                                        </p:tgtEl>
                                        <p:attrNameLst>
                                          <p:attrName>style.visibility</p:attrName>
                                        </p:attrNameLst>
                                      </p:cBhvr>
                                      <p:to>
                                        <p:strVal val="visible"/>
                                      </p:to>
                                    </p:set>
                                  </p:childTnLst>
                                </p:cTn>
                              </p:par>
                            </p:childTnLst>
                          </p:cTn>
                        </p:par>
                        <p:par>
                          <p:cTn id="91" fill="hold">
                            <p:stCondLst>
                              <p:cond delay="11500"/>
                            </p:stCondLst>
                            <p:childTnLst>
                              <p:par>
                                <p:cTn id="92" presetID="11" presetClass="entr" presetSubtype="0" fill="hold" grpId="0" nodeType="afterEffect">
                                  <p:stCondLst>
                                    <p:cond delay="0"/>
                                  </p:stCondLst>
                                  <p:childTnLst>
                                    <p:set>
                                      <p:cBhvr>
                                        <p:cTn id="93" dur="1000">
                                          <p:stCondLst>
                                            <p:cond delay="0"/>
                                          </p:stCondLst>
                                        </p:cTn>
                                        <p:tgtEl>
                                          <p:spTgt spid="156"/>
                                        </p:tgtEl>
                                        <p:attrNameLst>
                                          <p:attrName>style.visibility</p:attrName>
                                        </p:attrNameLst>
                                      </p:cBhvr>
                                      <p:to>
                                        <p:strVal val="visible"/>
                                      </p:to>
                                    </p:set>
                                  </p:childTnLst>
                                </p:cTn>
                              </p:par>
                            </p:childTnLst>
                          </p:cTn>
                        </p:par>
                        <p:par>
                          <p:cTn id="94" fill="hold">
                            <p:stCondLst>
                              <p:cond delay="12500"/>
                            </p:stCondLst>
                            <p:childTnLst>
                              <p:par>
                                <p:cTn id="95" presetID="11" presetClass="entr" presetSubtype="0" fill="hold" grpId="0" nodeType="afterEffect">
                                  <p:stCondLst>
                                    <p:cond delay="0"/>
                                  </p:stCondLst>
                                  <p:childTnLst>
                                    <p:set>
                                      <p:cBhvr>
                                        <p:cTn id="96" dur="1000">
                                          <p:stCondLst>
                                            <p:cond delay="0"/>
                                          </p:stCondLst>
                                        </p:cTn>
                                        <p:tgtEl>
                                          <p:spTgt spid="157"/>
                                        </p:tgtEl>
                                        <p:attrNameLst>
                                          <p:attrName>style.visibility</p:attrName>
                                        </p:attrNameLst>
                                      </p:cBhvr>
                                      <p:to>
                                        <p:strVal val="visible"/>
                                      </p:to>
                                    </p:set>
                                  </p:childTnLst>
                                </p:cTn>
                              </p:par>
                            </p:childTnLst>
                          </p:cTn>
                        </p:par>
                        <p:par>
                          <p:cTn id="97" fill="hold">
                            <p:stCondLst>
                              <p:cond delay="13500"/>
                            </p:stCondLst>
                            <p:childTnLst>
                              <p:par>
                                <p:cTn id="98" presetID="11" presetClass="entr" presetSubtype="0" fill="hold" grpId="0" nodeType="afterEffect">
                                  <p:stCondLst>
                                    <p:cond delay="0"/>
                                  </p:stCondLst>
                                  <p:childTnLst>
                                    <p:set>
                                      <p:cBhvr>
                                        <p:cTn id="99" dur="1000">
                                          <p:stCondLst>
                                            <p:cond delay="0"/>
                                          </p:stCondLst>
                                        </p:cTn>
                                        <p:tgtEl>
                                          <p:spTgt spid="158"/>
                                        </p:tgtEl>
                                        <p:attrNameLst>
                                          <p:attrName>style.visibility</p:attrName>
                                        </p:attrNameLst>
                                      </p:cBhvr>
                                      <p:to>
                                        <p:strVal val="visible"/>
                                      </p:to>
                                    </p:set>
                                  </p:childTnLst>
                                </p:cTn>
                              </p:par>
                            </p:childTnLst>
                          </p:cTn>
                        </p:par>
                        <p:par>
                          <p:cTn id="100" fill="hold">
                            <p:stCondLst>
                              <p:cond delay="14500"/>
                            </p:stCondLst>
                            <p:childTnLst>
                              <p:par>
                                <p:cTn id="101" presetID="11" presetClass="entr" presetSubtype="0" fill="hold" grpId="0" nodeType="afterEffect">
                                  <p:stCondLst>
                                    <p:cond delay="0"/>
                                  </p:stCondLst>
                                  <p:childTnLst>
                                    <p:set>
                                      <p:cBhvr>
                                        <p:cTn id="102" dur="1000">
                                          <p:stCondLst>
                                            <p:cond delay="0"/>
                                          </p:stCondLst>
                                        </p:cTn>
                                        <p:tgtEl>
                                          <p:spTgt spid="159"/>
                                        </p:tgtEl>
                                        <p:attrNameLst>
                                          <p:attrName>style.visibility</p:attrName>
                                        </p:attrNameLst>
                                      </p:cBhvr>
                                      <p:to>
                                        <p:strVal val="visible"/>
                                      </p:to>
                                    </p:set>
                                  </p:childTnLst>
                                </p:cTn>
                              </p:par>
                            </p:childTnLst>
                          </p:cTn>
                        </p:par>
                        <p:par>
                          <p:cTn id="103" fill="hold">
                            <p:stCondLst>
                              <p:cond delay="15500"/>
                            </p:stCondLst>
                            <p:childTnLst>
                              <p:par>
                                <p:cTn id="104" presetID="11" presetClass="entr" presetSubtype="0" fill="hold" grpId="0" nodeType="afterEffect">
                                  <p:stCondLst>
                                    <p:cond delay="0"/>
                                  </p:stCondLst>
                                  <p:childTnLst>
                                    <p:set>
                                      <p:cBhvr>
                                        <p:cTn id="105" dur="1000">
                                          <p:stCondLst>
                                            <p:cond delay="0"/>
                                          </p:stCondLst>
                                        </p:cTn>
                                        <p:tgtEl>
                                          <p:spTgt spid="160"/>
                                        </p:tgtEl>
                                        <p:attrNameLst>
                                          <p:attrName>style.visibility</p:attrName>
                                        </p:attrNameLst>
                                      </p:cBhvr>
                                      <p:to>
                                        <p:strVal val="visible"/>
                                      </p:to>
                                    </p:set>
                                  </p:childTnLst>
                                </p:cTn>
                              </p:par>
                            </p:childTnLst>
                          </p:cTn>
                        </p:par>
                        <p:par>
                          <p:cTn id="106" fill="hold">
                            <p:stCondLst>
                              <p:cond delay="16500"/>
                            </p:stCondLst>
                            <p:childTnLst>
                              <p:par>
                                <p:cTn id="107" presetID="11" presetClass="entr" presetSubtype="0" fill="hold" grpId="0" nodeType="afterEffect">
                                  <p:stCondLst>
                                    <p:cond delay="0"/>
                                  </p:stCondLst>
                                  <p:childTnLst>
                                    <p:set>
                                      <p:cBhvr>
                                        <p:cTn id="108" dur="1000">
                                          <p:stCondLst>
                                            <p:cond delay="0"/>
                                          </p:stCondLst>
                                        </p:cTn>
                                        <p:tgtEl>
                                          <p:spTgt spid="161"/>
                                        </p:tgtEl>
                                        <p:attrNameLst>
                                          <p:attrName>style.visibility</p:attrName>
                                        </p:attrNameLst>
                                      </p:cBhvr>
                                      <p:to>
                                        <p:strVal val="visible"/>
                                      </p:to>
                                    </p:set>
                                  </p:childTnLst>
                                </p:cTn>
                              </p:par>
                            </p:childTnLst>
                          </p:cTn>
                        </p:par>
                        <p:par>
                          <p:cTn id="109" fill="hold">
                            <p:stCondLst>
                              <p:cond delay="17500"/>
                            </p:stCondLst>
                            <p:childTnLst>
                              <p:par>
                                <p:cTn id="110" presetID="11" presetClass="entr" presetSubtype="0" fill="hold" grpId="0" nodeType="afterEffect">
                                  <p:stCondLst>
                                    <p:cond delay="0"/>
                                  </p:stCondLst>
                                  <p:childTnLst>
                                    <p:set>
                                      <p:cBhvr>
                                        <p:cTn id="111" dur="1000">
                                          <p:stCondLst>
                                            <p:cond delay="0"/>
                                          </p:stCondLst>
                                        </p:cTn>
                                        <p:tgtEl>
                                          <p:spTgt spid="162"/>
                                        </p:tgtEl>
                                        <p:attrNameLst>
                                          <p:attrName>style.visibility</p:attrName>
                                        </p:attrNameLst>
                                      </p:cBhvr>
                                      <p:to>
                                        <p:strVal val="visible"/>
                                      </p:to>
                                    </p:set>
                                  </p:childTnLst>
                                </p:cTn>
                              </p:par>
                            </p:childTnLst>
                          </p:cTn>
                        </p:par>
                        <p:par>
                          <p:cTn id="112" fill="hold">
                            <p:stCondLst>
                              <p:cond delay="18500"/>
                            </p:stCondLst>
                            <p:childTnLst>
                              <p:par>
                                <p:cTn id="113" presetID="11" presetClass="entr" presetSubtype="0" fill="hold" grpId="0" nodeType="afterEffect">
                                  <p:stCondLst>
                                    <p:cond delay="0"/>
                                  </p:stCondLst>
                                  <p:childTnLst>
                                    <p:set>
                                      <p:cBhvr>
                                        <p:cTn id="114" dur="1000">
                                          <p:stCondLst>
                                            <p:cond delay="0"/>
                                          </p:stCondLst>
                                        </p:cTn>
                                        <p:tgtEl>
                                          <p:spTgt spid="163"/>
                                        </p:tgtEl>
                                        <p:attrNameLst>
                                          <p:attrName>style.visibility</p:attrName>
                                        </p:attrNameLst>
                                      </p:cBhvr>
                                      <p:to>
                                        <p:strVal val="visible"/>
                                      </p:to>
                                    </p:set>
                                  </p:childTnLst>
                                </p:cTn>
                              </p:par>
                            </p:childTnLst>
                          </p:cTn>
                        </p:par>
                        <p:par>
                          <p:cTn id="115" fill="hold">
                            <p:stCondLst>
                              <p:cond delay="19500"/>
                            </p:stCondLst>
                            <p:childTnLst>
                              <p:par>
                                <p:cTn id="116" presetID="11" presetClass="entr" presetSubtype="0" fill="hold" grpId="0" nodeType="afterEffect">
                                  <p:stCondLst>
                                    <p:cond delay="0"/>
                                  </p:stCondLst>
                                  <p:childTnLst>
                                    <p:set>
                                      <p:cBhvr>
                                        <p:cTn id="117" dur="1000">
                                          <p:stCondLst>
                                            <p:cond delay="0"/>
                                          </p:stCondLst>
                                        </p:cTn>
                                        <p:tgtEl>
                                          <p:spTgt spid="164"/>
                                        </p:tgtEl>
                                        <p:attrNameLst>
                                          <p:attrName>style.visibility</p:attrName>
                                        </p:attrNameLst>
                                      </p:cBhvr>
                                      <p:to>
                                        <p:strVal val="visible"/>
                                      </p:to>
                                    </p:set>
                                  </p:childTnLst>
                                </p:cTn>
                              </p:par>
                            </p:childTnLst>
                          </p:cTn>
                        </p:par>
                        <p:par>
                          <p:cTn id="118" fill="hold">
                            <p:stCondLst>
                              <p:cond delay="20500"/>
                            </p:stCondLst>
                            <p:childTnLst>
                              <p:par>
                                <p:cTn id="119" presetID="11" presetClass="entr" presetSubtype="0" fill="hold" grpId="0" nodeType="afterEffect">
                                  <p:stCondLst>
                                    <p:cond delay="0"/>
                                  </p:stCondLst>
                                  <p:childTnLst>
                                    <p:set>
                                      <p:cBhvr>
                                        <p:cTn id="120" dur="1000">
                                          <p:stCondLst>
                                            <p:cond delay="0"/>
                                          </p:stCondLst>
                                        </p:cTn>
                                        <p:tgtEl>
                                          <p:spTgt spid="165"/>
                                        </p:tgtEl>
                                        <p:attrNameLst>
                                          <p:attrName>style.visibility</p:attrName>
                                        </p:attrNameLst>
                                      </p:cBhvr>
                                      <p:to>
                                        <p:strVal val="visible"/>
                                      </p:to>
                                    </p:set>
                                  </p:childTnLst>
                                </p:cTn>
                              </p:par>
                            </p:childTnLst>
                          </p:cTn>
                        </p:par>
                        <p:par>
                          <p:cTn id="121" fill="hold">
                            <p:stCondLst>
                              <p:cond delay="21500"/>
                            </p:stCondLst>
                            <p:childTnLst>
                              <p:par>
                                <p:cTn id="122" presetID="11" presetClass="entr" presetSubtype="0" fill="hold" grpId="0" nodeType="afterEffect">
                                  <p:stCondLst>
                                    <p:cond delay="0"/>
                                  </p:stCondLst>
                                  <p:childTnLst>
                                    <p:set>
                                      <p:cBhvr>
                                        <p:cTn id="123" dur="1000">
                                          <p:stCondLst>
                                            <p:cond delay="0"/>
                                          </p:stCondLst>
                                        </p:cTn>
                                        <p:tgtEl>
                                          <p:spTgt spid="166"/>
                                        </p:tgtEl>
                                        <p:attrNameLst>
                                          <p:attrName>style.visibility</p:attrName>
                                        </p:attrNameLst>
                                      </p:cBhvr>
                                      <p:to>
                                        <p:strVal val="visible"/>
                                      </p:to>
                                    </p:set>
                                  </p:childTnLst>
                                </p:cTn>
                              </p:par>
                            </p:childTnLst>
                          </p:cTn>
                        </p:par>
                        <p:par>
                          <p:cTn id="124" fill="hold">
                            <p:stCondLst>
                              <p:cond delay="22500"/>
                            </p:stCondLst>
                            <p:childTnLst>
                              <p:par>
                                <p:cTn id="125" presetID="11" presetClass="entr" presetSubtype="0" fill="hold" grpId="0" nodeType="afterEffect">
                                  <p:stCondLst>
                                    <p:cond delay="0"/>
                                  </p:stCondLst>
                                  <p:childTnLst>
                                    <p:set>
                                      <p:cBhvr>
                                        <p:cTn id="126" dur="1000">
                                          <p:stCondLst>
                                            <p:cond delay="0"/>
                                          </p:stCondLst>
                                        </p:cTn>
                                        <p:tgtEl>
                                          <p:spTgt spid="167"/>
                                        </p:tgtEl>
                                        <p:attrNameLst>
                                          <p:attrName>style.visibility</p:attrName>
                                        </p:attrNameLst>
                                      </p:cBhvr>
                                      <p:to>
                                        <p:strVal val="visible"/>
                                      </p:to>
                                    </p:set>
                                  </p:childTnLst>
                                </p:cTn>
                              </p:par>
                            </p:childTnLst>
                          </p:cTn>
                        </p:par>
                        <p:par>
                          <p:cTn id="127" fill="hold">
                            <p:stCondLst>
                              <p:cond delay="23500"/>
                            </p:stCondLst>
                            <p:childTnLst>
                              <p:par>
                                <p:cTn id="128" presetID="11" presetClass="entr" presetSubtype="0" fill="hold" grpId="0" nodeType="afterEffect">
                                  <p:stCondLst>
                                    <p:cond delay="0"/>
                                  </p:stCondLst>
                                  <p:childTnLst>
                                    <p:set>
                                      <p:cBhvr>
                                        <p:cTn id="129" dur="1000">
                                          <p:stCondLst>
                                            <p:cond delay="0"/>
                                          </p:stCondLst>
                                        </p:cTn>
                                        <p:tgtEl>
                                          <p:spTgt spid="168"/>
                                        </p:tgtEl>
                                        <p:attrNameLst>
                                          <p:attrName>style.visibility</p:attrName>
                                        </p:attrNameLst>
                                      </p:cBhvr>
                                      <p:to>
                                        <p:strVal val="visible"/>
                                      </p:to>
                                    </p:set>
                                  </p:childTnLst>
                                </p:cTn>
                              </p:par>
                            </p:childTnLst>
                          </p:cTn>
                        </p:par>
                        <p:par>
                          <p:cTn id="130" fill="hold">
                            <p:stCondLst>
                              <p:cond delay="24500"/>
                            </p:stCondLst>
                            <p:childTnLst>
                              <p:par>
                                <p:cTn id="131" presetID="11" presetClass="entr" presetSubtype="0" fill="hold" grpId="0" nodeType="afterEffect">
                                  <p:stCondLst>
                                    <p:cond delay="0"/>
                                  </p:stCondLst>
                                  <p:childTnLst>
                                    <p:set>
                                      <p:cBhvr>
                                        <p:cTn id="132" dur="1000">
                                          <p:stCondLst>
                                            <p:cond delay="0"/>
                                          </p:stCondLst>
                                        </p:cTn>
                                        <p:tgtEl>
                                          <p:spTgt spid="169"/>
                                        </p:tgtEl>
                                        <p:attrNameLst>
                                          <p:attrName>style.visibility</p:attrName>
                                        </p:attrNameLst>
                                      </p:cBhvr>
                                      <p:to>
                                        <p:strVal val="visible"/>
                                      </p:to>
                                    </p:set>
                                  </p:childTnLst>
                                </p:cTn>
                              </p:par>
                            </p:childTnLst>
                          </p:cTn>
                        </p:par>
                        <p:par>
                          <p:cTn id="133" fill="hold">
                            <p:stCondLst>
                              <p:cond delay="25500"/>
                            </p:stCondLst>
                            <p:childTnLst>
                              <p:par>
                                <p:cTn id="134" presetID="11" presetClass="entr" presetSubtype="0" fill="hold" grpId="0" nodeType="afterEffect">
                                  <p:stCondLst>
                                    <p:cond delay="0"/>
                                  </p:stCondLst>
                                  <p:childTnLst>
                                    <p:set>
                                      <p:cBhvr>
                                        <p:cTn id="135" dur="1000">
                                          <p:stCondLst>
                                            <p:cond delay="0"/>
                                          </p:stCondLst>
                                        </p:cTn>
                                        <p:tgtEl>
                                          <p:spTgt spid="170"/>
                                        </p:tgtEl>
                                        <p:attrNameLst>
                                          <p:attrName>style.visibility</p:attrName>
                                        </p:attrNameLst>
                                      </p:cBhvr>
                                      <p:to>
                                        <p:strVal val="visible"/>
                                      </p:to>
                                    </p:set>
                                  </p:childTnLst>
                                </p:cTn>
                              </p:par>
                            </p:childTnLst>
                          </p:cTn>
                        </p:par>
                        <p:par>
                          <p:cTn id="136" fill="hold">
                            <p:stCondLst>
                              <p:cond delay="26500"/>
                            </p:stCondLst>
                            <p:childTnLst>
                              <p:par>
                                <p:cTn id="137" presetID="11" presetClass="entr" presetSubtype="0" fill="hold" grpId="0" nodeType="afterEffect">
                                  <p:stCondLst>
                                    <p:cond delay="0"/>
                                  </p:stCondLst>
                                  <p:childTnLst>
                                    <p:set>
                                      <p:cBhvr>
                                        <p:cTn id="138" dur="1000">
                                          <p:stCondLst>
                                            <p:cond delay="0"/>
                                          </p:stCondLst>
                                        </p:cTn>
                                        <p:tgtEl>
                                          <p:spTgt spid="171"/>
                                        </p:tgtEl>
                                        <p:attrNameLst>
                                          <p:attrName>style.visibility</p:attrName>
                                        </p:attrNameLst>
                                      </p:cBhvr>
                                      <p:to>
                                        <p:strVal val="visible"/>
                                      </p:to>
                                    </p:set>
                                  </p:childTnLst>
                                </p:cTn>
                              </p:par>
                            </p:childTnLst>
                          </p:cTn>
                        </p:par>
                        <p:par>
                          <p:cTn id="139" fill="hold">
                            <p:stCondLst>
                              <p:cond delay="27500"/>
                            </p:stCondLst>
                            <p:childTnLst>
                              <p:par>
                                <p:cTn id="140" presetID="11" presetClass="entr" presetSubtype="0" fill="hold" grpId="0" nodeType="afterEffect">
                                  <p:stCondLst>
                                    <p:cond delay="0"/>
                                  </p:stCondLst>
                                  <p:childTnLst>
                                    <p:set>
                                      <p:cBhvr>
                                        <p:cTn id="141" dur="1000">
                                          <p:stCondLst>
                                            <p:cond delay="0"/>
                                          </p:stCondLst>
                                        </p:cTn>
                                        <p:tgtEl>
                                          <p:spTgt spid="172"/>
                                        </p:tgtEl>
                                        <p:attrNameLst>
                                          <p:attrName>style.visibility</p:attrName>
                                        </p:attrNameLst>
                                      </p:cBhvr>
                                      <p:to>
                                        <p:strVal val="visible"/>
                                      </p:to>
                                    </p:set>
                                  </p:childTnLst>
                                </p:cTn>
                              </p:par>
                            </p:childTnLst>
                          </p:cTn>
                        </p:par>
                        <p:par>
                          <p:cTn id="142" fill="hold">
                            <p:stCondLst>
                              <p:cond delay="28500"/>
                            </p:stCondLst>
                            <p:childTnLst>
                              <p:par>
                                <p:cTn id="143" presetID="11" presetClass="entr" presetSubtype="0" fill="hold" grpId="0" nodeType="afterEffect">
                                  <p:stCondLst>
                                    <p:cond delay="0"/>
                                  </p:stCondLst>
                                  <p:childTnLst>
                                    <p:set>
                                      <p:cBhvr>
                                        <p:cTn id="144" dur="1000">
                                          <p:stCondLst>
                                            <p:cond delay="0"/>
                                          </p:stCondLst>
                                        </p:cTn>
                                        <p:tgtEl>
                                          <p:spTgt spid="173"/>
                                        </p:tgtEl>
                                        <p:attrNameLst>
                                          <p:attrName>style.visibility</p:attrName>
                                        </p:attrNameLst>
                                      </p:cBhvr>
                                      <p:to>
                                        <p:strVal val="visible"/>
                                      </p:to>
                                    </p:set>
                                  </p:childTnLst>
                                </p:cTn>
                              </p:par>
                            </p:childTnLst>
                          </p:cTn>
                        </p:par>
                        <p:par>
                          <p:cTn id="145" fill="hold">
                            <p:stCondLst>
                              <p:cond delay="29500"/>
                            </p:stCondLst>
                            <p:childTnLst>
                              <p:par>
                                <p:cTn id="146" presetID="11" presetClass="entr" presetSubtype="0" fill="hold" grpId="0" nodeType="afterEffect">
                                  <p:stCondLst>
                                    <p:cond delay="0"/>
                                  </p:stCondLst>
                                  <p:childTnLst>
                                    <p:set>
                                      <p:cBhvr>
                                        <p:cTn id="147" dur="1000">
                                          <p:stCondLst>
                                            <p:cond delay="0"/>
                                          </p:stCondLst>
                                        </p:cTn>
                                        <p:tgtEl>
                                          <p:spTgt spid="174"/>
                                        </p:tgtEl>
                                        <p:attrNameLst>
                                          <p:attrName>style.visibility</p:attrName>
                                        </p:attrNameLst>
                                      </p:cBhvr>
                                      <p:to>
                                        <p:strVal val="visible"/>
                                      </p:to>
                                    </p:set>
                                  </p:childTnLst>
                                </p:cTn>
                              </p:par>
                            </p:childTnLst>
                          </p:cTn>
                        </p:par>
                        <p:par>
                          <p:cTn id="148" fill="hold">
                            <p:stCondLst>
                              <p:cond delay="30500"/>
                            </p:stCondLst>
                            <p:childTnLst>
                              <p:par>
                                <p:cTn id="149" presetID="11" presetClass="entr" presetSubtype="0" fill="hold" grpId="0" nodeType="afterEffect">
                                  <p:stCondLst>
                                    <p:cond delay="0"/>
                                  </p:stCondLst>
                                  <p:childTnLst>
                                    <p:set>
                                      <p:cBhvr>
                                        <p:cTn id="150" dur="1000">
                                          <p:stCondLst>
                                            <p:cond delay="0"/>
                                          </p:stCondLst>
                                        </p:cTn>
                                        <p:tgtEl>
                                          <p:spTgt spid="175"/>
                                        </p:tgtEl>
                                        <p:attrNameLst>
                                          <p:attrName>style.visibility</p:attrName>
                                        </p:attrNameLst>
                                      </p:cBhvr>
                                      <p:to>
                                        <p:strVal val="visible"/>
                                      </p:to>
                                    </p:set>
                                  </p:childTnLst>
                                </p:cTn>
                              </p:par>
                            </p:childTnLst>
                          </p:cTn>
                        </p:par>
                        <p:par>
                          <p:cTn id="151" fill="hold">
                            <p:stCondLst>
                              <p:cond delay="31500"/>
                            </p:stCondLst>
                            <p:childTnLst>
                              <p:par>
                                <p:cTn id="152" presetID="11" presetClass="entr" presetSubtype="0" fill="hold" grpId="0" nodeType="afterEffect">
                                  <p:stCondLst>
                                    <p:cond delay="0"/>
                                  </p:stCondLst>
                                  <p:childTnLst>
                                    <p:set>
                                      <p:cBhvr>
                                        <p:cTn id="153" dur="1000">
                                          <p:stCondLst>
                                            <p:cond delay="0"/>
                                          </p:stCondLst>
                                        </p:cTn>
                                        <p:tgtEl>
                                          <p:spTgt spid="176"/>
                                        </p:tgtEl>
                                        <p:attrNameLst>
                                          <p:attrName>style.visibility</p:attrName>
                                        </p:attrNameLst>
                                      </p:cBhvr>
                                      <p:to>
                                        <p:strVal val="visible"/>
                                      </p:to>
                                    </p:set>
                                  </p:childTnLst>
                                </p:cTn>
                              </p:par>
                            </p:childTnLst>
                          </p:cTn>
                        </p:par>
                        <p:par>
                          <p:cTn id="154" fill="hold">
                            <p:stCondLst>
                              <p:cond delay="32500"/>
                            </p:stCondLst>
                            <p:childTnLst>
                              <p:par>
                                <p:cTn id="155" presetID="11" presetClass="entr" presetSubtype="0" fill="hold" grpId="0" nodeType="afterEffect">
                                  <p:stCondLst>
                                    <p:cond delay="0"/>
                                  </p:stCondLst>
                                  <p:childTnLst>
                                    <p:set>
                                      <p:cBhvr>
                                        <p:cTn id="156" dur="1000">
                                          <p:stCondLst>
                                            <p:cond delay="0"/>
                                          </p:stCondLst>
                                        </p:cTn>
                                        <p:tgtEl>
                                          <p:spTgt spid="177"/>
                                        </p:tgtEl>
                                        <p:attrNameLst>
                                          <p:attrName>style.visibility</p:attrName>
                                        </p:attrNameLst>
                                      </p:cBhvr>
                                      <p:to>
                                        <p:strVal val="visible"/>
                                      </p:to>
                                    </p:set>
                                  </p:childTnLst>
                                </p:cTn>
                              </p:par>
                            </p:childTnLst>
                          </p:cTn>
                        </p:par>
                        <p:par>
                          <p:cTn id="157" fill="hold">
                            <p:stCondLst>
                              <p:cond delay="33500"/>
                            </p:stCondLst>
                            <p:childTnLst>
                              <p:par>
                                <p:cTn id="158" presetID="11" presetClass="entr" presetSubtype="0" fill="hold" grpId="0" nodeType="afterEffect">
                                  <p:stCondLst>
                                    <p:cond delay="0"/>
                                  </p:stCondLst>
                                  <p:childTnLst>
                                    <p:set>
                                      <p:cBhvr>
                                        <p:cTn id="159" dur="1000">
                                          <p:stCondLst>
                                            <p:cond delay="0"/>
                                          </p:stCondLst>
                                        </p:cTn>
                                        <p:tgtEl>
                                          <p:spTgt spid="178"/>
                                        </p:tgtEl>
                                        <p:attrNameLst>
                                          <p:attrName>style.visibility</p:attrName>
                                        </p:attrNameLst>
                                      </p:cBhvr>
                                      <p:to>
                                        <p:strVal val="visible"/>
                                      </p:to>
                                    </p:set>
                                  </p:childTnLst>
                                </p:cTn>
                              </p:par>
                            </p:childTnLst>
                          </p:cTn>
                        </p:par>
                        <p:par>
                          <p:cTn id="160" fill="hold">
                            <p:stCondLst>
                              <p:cond delay="34500"/>
                            </p:stCondLst>
                            <p:childTnLst>
                              <p:par>
                                <p:cTn id="161" presetID="11" presetClass="entr" presetSubtype="0" fill="hold" grpId="0" nodeType="afterEffect">
                                  <p:stCondLst>
                                    <p:cond delay="0"/>
                                  </p:stCondLst>
                                  <p:childTnLst>
                                    <p:set>
                                      <p:cBhvr>
                                        <p:cTn id="162" dur="1000">
                                          <p:stCondLst>
                                            <p:cond delay="0"/>
                                          </p:stCondLst>
                                        </p:cTn>
                                        <p:tgtEl>
                                          <p:spTgt spid="179"/>
                                        </p:tgtEl>
                                        <p:attrNameLst>
                                          <p:attrName>style.visibility</p:attrName>
                                        </p:attrNameLst>
                                      </p:cBhvr>
                                      <p:to>
                                        <p:strVal val="visible"/>
                                      </p:to>
                                    </p:set>
                                  </p:childTnLst>
                                </p:cTn>
                              </p:par>
                            </p:childTnLst>
                          </p:cTn>
                        </p:par>
                        <p:par>
                          <p:cTn id="163" fill="hold">
                            <p:stCondLst>
                              <p:cond delay="35500"/>
                            </p:stCondLst>
                            <p:childTnLst>
                              <p:par>
                                <p:cTn id="164" presetID="11" presetClass="entr" presetSubtype="0" fill="hold" grpId="0" nodeType="afterEffect">
                                  <p:stCondLst>
                                    <p:cond delay="0"/>
                                  </p:stCondLst>
                                  <p:childTnLst>
                                    <p:set>
                                      <p:cBhvr>
                                        <p:cTn id="165" dur="1000">
                                          <p:stCondLst>
                                            <p:cond delay="0"/>
                                          </p:stCondLst>
                                        </p:cTn>
                                        <p:tgtEl>
                                          <p:spTgt spid="180"/>
                                        </p:tgtEl>
                                        <p:attrNameLst>
                                          <p:attrName>style.visibility</p:attrName>
                                        </p:attrNameLst>
                                      </p:cBhvr>
                                      <p:to>
                                        <p:strVal val="visible"/>
                                      </p:to>
                                    </p:set>
                                  </p:childTnLst>
                                </p:cTn>
                              </p:par>
                            </p:childTnLst>
                          </p:cTn>
                        </p:par>
                        <p:par>
                          <p:cTn id="166" fill="hold">
                            <p:stCondLst>
                              <p:cond delay="36500"/>
                            </p:stCondLst>
                            <p:childTnLst>
                              <p:par>
                                <p:cTn id="167" presetID="11" presetClass="entr" presetSubtype="0" fill="hold" grpId="0" nodeType="afterEffect">
                                  <p:stCondLst>
                                    <p:cond delay="0"/>
                                  </p:stCondLst>
                                  <p:childTnLst>
                                    <p:set>
                                      <p:cBhvr>
                                        <p:cTn id="168" dur="1000">
                                          <p:stCondLst>
                                            <p:cond delay="0"/>
                                          </p:stCondLst>
                                        </p:cTn>
                                        <p:tgtEl>
                                          <p:spTgt spid="181"/>
                                        </p:tgtEl>
                                        <p:attrNameLst>
                                          <p:attrName>style.visibility</p:attrName>
                                        </p:attrNameLst>
                                      </p:cBhvr>
                                      <p:to>
                                        <p:strVal val="visible"/>
                                      </p:to>
                                    </p:set>
                                  </p:childTnLst>
                                </p:cTn>
                              </p:par>
                            </p:childTnLst>
                          </p:cTn>
                        </p:par>
                        <p:par>
                          <p:cTn id="169" fill="hold">
                            <p:stCondLst>
                              <p:cond delay="37500"/>
                            </p:stCondLst>
                            <p:childTnLst>
                              <p:par>
                                <p:cTn id="170" presetID="11" presetClass="entr" presetSubtype="0" fill="hold" grpId="0" nodeType="afterEffect">
                                  <p:stCondLst>
                                    <p:cond delay="0"/>
                                  </p:stCondLst>
                                  <p:childTnLst>
                                    <p:set>
                                      <p:cBhvr>
                                        <p:cTn id="171" dur="1000">
                                          <p:stCondLst>
                                            <p:cond delay="0"/>
                                          </p:stCondLst>
                                        </p:cTn>
                                        <p:tgtEl>
                                          <p:spTgt spid="182"/>
                                        </p:tgtEl>
                                        <p:attrNameLst>
                                          <p:attrName>style.visibility</p:attrName>
                                        </p:attrNameLst>
                                      </p:cBhvr>
                                      <p:to>
                                        <p:strVal val="visible"/>
                                      </p:to>
                                    </p:set>
                                  </p:childTnLst>
                                </p:cTn>
                              </p:par>
                            </p:childTnLst>
                          </p:cTn>
                        </p:par>
                        <p:par>
                          <p:cTn id="172" fill="hold">
                            <p:stCondLst>
                              <p:cond delay="38500"/>
                            </p:stCondLst>
                            <p:childTnLst>
                              <p:par>
                                <p:cTn id="173" presetID="11" presetClass="entr" presetSubtype="0" fill="hold" grpId="0" nodeType="afterEffect">
                                  <p:stCondLst>
                                    <p:cond delay="0"/>
                                  </p:stCondLst>
                                  <p:childTnLst>
                                    <p:set>
                                      <p:cBhvr>
                                        <p:cTn id="174" dur="1000">
                                          <p:stCondLst>
                                            <p:cond delay="0"/>
                                          </p:stCondLst>
                                        </p:cTn>
                                        <p:tgtEl>
                                          <p:spTgt spid="183"/>
                                        </p:tgtEl>
                                        <p:attrNameLst>
                                          <p:attrName>style.visibility</p:attrName>
                                        </p:attrNameLst>
                                      </p:cBhvr>
                                      <p:to>
                                        <p:strVal val="visible"/>
                                      </p:to>
                                    </p:set>
                                  </p:childTnLst>
                                </p:cTn>
                              </p:par>
                            </p:childTnLst>
                          </p:cTn>
                        </p:par>
                        <p:par>
                          <p:cTn id="175" fill="hold">
                            <p:stCondLst>
                              <p:cond delay="39500"/>
                            </p:stCondLst>
                            <p:childTnLst>
                              <p:par>
                                <p:cTn id="176" presetID="11" presetClass="entr" presetSubtype="0" fill="hold" grpId="0" nodeType="afterEffect">
                                  <p:stCondLst>
                                    <p:cond delay="0"/>
                                  </p:stCondLst>
                                  <p:childTnLst>
                                    <p:set>
                                      <p:cBhvr>
                                        <p:cTn id="177" dur="1000">
                                          <p:stCondLst>
                                            <p:cond delay="0"/>
                                          </p:stCondLst>
                                        </p:cTn>
                                        <p:tgtEl>
                                          <p:spTgt spid="184"/>
                                        </p:tgtEl>
                                        <p:attrNameLst>
                                          <p:attrName>style.visibility</p:attrName>
                                        </p:attrNameLst>
                                      </p:cBhvr>
                                      <p:to>
                                        <p:strVal val="visible"/>
                                      </p:to>
                                    </p:set>
                                  </p:childTnLst>
                                </p:cTn>
                              </p:par>
                            </p:childTnLst>
                          </p:cTn>
                        </p:par>
                        <p:par>
                          <p:cTn id="178" fill="hold">
                            <p:stCondLst>
                              <p:cond delay="40500"/>
                            </p:stCondLst>
                            <p:childTnLst>
                              <p:par>
                                <p:cTn id="179" presetID="11" presetClass="entr" presetSubtype="0" fill="hold" grpId="0" nodeType="afterEffect">
                                  <p:stCondLst>
                                    <p:cond delay="0"/>
                                  </p:stCondLst>
                                  <p:childTnLst>
                                    <p:set>
                                      <p:cBhvr>
                                        <p:cTn id="180" dur="1000">
                                          <p:stCondLst>
                                            <p:cond delay="0"/>
                                          </p:stCondLst>
                                        </p:cTn>
                                        <p:tgtEl>
                                          <p:spTgt spid="185"/>
                                        </p:tgtEl>
                                        <p:attrNameLst>
                                          <p:attrName>style.visibility</p:attrName>
                                        </p:attrNameLst>
                                      </p:cBhvr>
                                      <p:to>
                                        <p:strVal val="visible"/>
                                      </p:to>
                                    </p:set>
                                  </p:childTnLst>
                                </p:cTn>
                              </p:par>
                            </p:childTnLst>
                          </p:cTn>
                        </p:par>
                        <p:par>
                          <p:cTn id="181" fill="hold">
                            <p:stCondLst>
                              <p:cond delay="41500"/>
                            </p:stCondLst>
                            <p:childTnLst>
                              <p:par>
                                <p:cTn id="182" presetID="11" presetClass="entr" presetSubtype="0" fill="hold" grpId="0" nodeType="afterEffect">
                                  <p:stCondLst>
                                    <p:cond delay="0"/>
                                  </p:stCondLst>
                                  <p:childTnLst>
                                    <p:set>
                                      <p:cBhvr>
                                        <p:cTn id="183" dur="1000">
                                          <p:stCondLst>
                                            <p:cond delay="0"/>
                                          </p:stCondLst>
                                        </p:cTn>
                                        <p:tgtEl>
                                          <p:spTgt spid="186"/>
                                        </p:tgtEl>
                                        <p:attrNameLst>
                                          <p:attrName>style.visibility</p:attrName>
                                        </p:attrNameLst>
                                      </p:cBhvr>
                                      <p:to>
                                        <p:strVal val="visible"/>
                                      </p:to>
                                    </p:set>
                                  </p:childTnLst>
                                </p:cTn>
                              </p:par>
                            </p:childTnLst>
                          </p:cTn>
                        </p:par>
                        <p:par>
                          <p:cTn id="184" fill="hold">
                            <p:stCondLst>
                              <p:cond delay="42500"/>
                            </p:stCondLst>
                            <p:childTnLst>
                              <p:par>
                                <p:cTn id="185" presetID="11" presetClass="entr" presetSubtype="0" fill="hold" grpId="0" nodeType="afterEffect">
                                  <p:stCondLst>
                                    <p:cond delay="0"/>
                                  </p:stCondLst>
                                  <p:childTnLst>
                                    <p:set>
                                      <p:cBhvr>
                                        <p:cTn id="186" dur="1000">
                                          <p:stCondLst>
                                            <p:cond delay="0"/>
                                          </p:stCondLst>
                                        </p:cTn>
                                        <p:tgtEl>
                                          <p:spTgt spid="187"/>
                                        </p:tgtEl>
                                        <p:attrNameLst>
                                          <p:attrName>style.visibility</p:attrName>
                                        </p:attrNameLst>
                                      </p:cBhvr>
                                      <p:to>
                                        <p:strVal val="visible"/>
                                      </p:to>
                                    </p:set>
                                  </p:childTnLst>
                                </p:cTn>
                              </p:par>
                            </p:childTnLst>
                          </p:cTn>
                        </p:par>
                        <p:par>
                          <p:cTn id="187" fill="hold">
                            <p:stCondLst>
                              <p:cond delay="43500"/>
                            </p:stCondLst>
                            <p:childTnLst>
                              <p:par>
                                <p:cTn id="188" presetID="11" presetClass="entr" presetSubtype="0" fill="hold" grpId="0" nodeType="afterEffect">
                                  <p:stCondLst>
                                    <p:cond delay="0"/>
                                  </p:stCondLst>
                                  <p:childTnLst>
                                    <p:set>
                                      <p:cBhvr>
                                        <p:cTn id="189" dur="1000">
                                          <p:stCondLst>
                                            <p:cond delay="0"/>
                                          </p:stCondLst>
                                        </p:cTn>
                                        <p:tgtEl>
                                          <p:spTgt spid="188"/>
                                        </p:tgtEl>
                                        <p:attrNameLst>
                                          <p:attrName>style.visibility</p:attrName>
                                        </p:attrNameLst>
                                      </p:cBhvr>
                                      <p:to>
                                        <p:strVal val="visible"/>
                                      </p:to>
                                    </p:set>
                                  </p:childTnLst>
                                </p:cTn>
                              </p:par>
                            </p:childTnLst>
                          </p:cTn>
                        </p:par>
                        <p:par>
                          <p:cTn id="190" fill="hold">
                            <p:stCondLst>
                              <p:cond delay="44500"/>
                            </p:stCondLst>
                            <p:childTnLst>
                              <p:par>
                                <p:cTn id="191" presetID="11" presetClass="entr" presetSubtype="0" fill="hold" grpId="0" nodeType="afterEffect">
                                  <p:stCondLst>
                                    <p:cond delay="0"/>
                                  </p:stCondLst>
                                  <p:childTnLst>
                                    <p:set>
                                      <p:cBhvr>
                                        <p:cTn id="192" dur="1000">
                                          <p:stCondLst>
                                            <p:cond delay="0"/>
                                          </p:stCondLst>
                                        </p:cTn>
                                        <p:tgtEl>
                                          <p:spTgt spid="189"/>
                                        </p:tgtEl>
                                        <p:attrNameLst>
                                          <p:attrName>style.visibility</p:attrName>
                                        </p:attrNameLst>
                                      </p:cBhvr>
                                      <p:to>
                                        <p:strVal val="visible"/>
                                      </p:to>
                                    </p:set>
                                  </p:childTnLst>
                                </p:cTn>
                              </p:par>
                            </p:childTnLst>
                          </p:cTn>
                        </p:par>
                        <p:par>
                          <p:cTn id="193" fill="hold">
                            <p:stCondLst>
                              <p:cond delay="45500"/>
                            </p:stCondLst>
                            <p:childTnLst>
                              <p:par>
                                <p:cTn id="194" presetID="11" presetClass="entr" presetSubtype="0" fill="hold" grpId="0" nodeType="afterEffect">
                                  <p:stCondLst>
                                    <p:cond delay="0"/>
                                  </p:stCondLst>
                                  <p:childTnLst>
                                    <p:set>
                                      <p:cBhvr>
                                        <p:cTn id="195" dur="1000">
                                          <p:stCondLst>
                                            <p:cond delay="0"/>
                                          </p:stCondLst>
                                        </p:cTn>
                                        <p:tgtEl>
                                          <p:spTgt spid="190"/>
                                        </p:tgtEl>
                                        <p:attrNameLst>
                                          <p:attrName>style.visibility</p:attrName>
                                        </p:attrNameLst>
                                      </p:cBhvr>
                                      <p:to>
                                        <p:strVal val="visible"/>
                                      </p:to>
                                    </p:set>
                                  </p:childTnLst>
                                </p:cTn>
                              </p:par>
                            </p:childTnLst>
                          </p:cTn>
                        </p:par>
                        <p:par>
                          <p:cTn id="196" fill="hold">
                            <p:stCondLst>
                              <p:cond delay="46500"/>
                            </p:stCondLst>
                            <p:childTnLst>
                              <p:par>
                                <p:cTn id="197" presetID="11" presetClass="entr" presetSubtype="0" fill="hold" grpId="0" nodeType="afterEffect">
                                  <p:stCondLst>
                                    <p:cond delay="0"/>
                                  </p:stCondLst>
                                  <p:childTnLst>
                                    <p:set>
                                      <p:cBhvr>
                                        <p:cTn id="198" dur="1000">
                                          <p:stCondLst>
                                            <p:cond delay="0"/>
                                          </p:stCondLst>
                                        </p:cTn>
                                        <p:tgtEl>
                                          <p:spTgt spid="191"/>
                                        </p:tgtEl>
                                        <p:attrNameLst>
                                          <p:attrName>style.visibility</p:attrName>
                                        </p:attrNameLst>
                                      </p:cBhvr>
                                      <p:to>
                                        <p:strVal val="visible"/>
                                      </p:to>
                                    </p:set>
                                  </p:childTnLst>
                                </p:cTn>
                              </p:par>
                            </p:childTnLst>
                          </p:cTn>
                        </p:par>
                        <p:par>
                          <p:cTn id="199" fill="hold">
                            <p:stCondLst>
                              <p:cond delay="47500"/>
                            </p:stCondLst>
                            <p:childTnLst>
                              <p:par>
                                <p:cTn id="200" presetID="11" presetClass="entr" presetSubtype="0" fill="hold" grpId="0" nodeType="afterEffect">
                                  <p:stCondLst>
                                    <p:cond delay="0"/>
                                  </p:stCondLst>
                                  <p:childTnLst>
                                    <p:set>
                                      <p:cBhvr>
                                        <p:cTn id="201" dur="1000">
                                          <p:stCondLst>
                                            <p:cond delay="0"/>
                                          </p:stCondLst>
                                        </p:cTn>
                                        <p:tgtEl>
                                          <p:spTgt spid="192"/>
                                        </p:tgtEl>
                                        <p:attrNameLst>
                                          <p:attrName>style.visibility</p:attrName>
                                        </p:attrNameLst>
                                      </p:cBhvr>
                                      <p:to>
                                        <p:strVal val="visible"/>
                                      </p:to>
                                    </p:set>
                                  </p:childTnLst>
                                </p:cTn>
                              </p:par>
                            </p:childTnLst>
                          </p:cTn>
                        </p:par>
                        <p:par>
                          <p:cTn id="202" fill="hold">
                            <p:stCondLst>
                              <p:cond delay="48500"/>
                            </p:stCondLst>
                            <p:childTnLst>
                              <p:par>
                                <p:cTn id="203" presetID="11" presetClass="entr" presetSubtype="0" fill="hold" grpId="0" nodeType="afterEffect">
                                  <p:stCondLst>
                                    <p:cond delay="0"/>
                                  </p:stCondLst>
                                  <p:childTnLst>
                                    <p:set>
                                      <p:cBhvr>
                                        <p:cTn id="204" dur="1000">
                                          <p:stCondLst>
                                            <p:cond delay="0"/>
                                          </p:stCondLst>
                                        </p:cTn>
                                        <p:tgtEl>
                                          <p:spTgt spid="193"/>
                                        </p:tgtEl>
                                        <p:attrNameLst>
                                          <p:attrName>style.visibility</p:attrName>
                                        </p:attrNameLst>
                                      </p:cBhvr>
                                      <p:to>
                                        <p:strVal val="visible"/>
                                      </p:to>
                                    </p:set>
                                  </p:childTnLst>
                                </p:cTn>
                              </p:par>
                            </p:childTnLst>
                          </p:cTn>
                        </p:par>
                        <p:par>
                          <p:cTn id="205" fill="hold">
                            <p:stCondLst>
                              <p:cond delay="49500"/>
                            </p:stCondLst>
                            <p:childTnLst>
                              <p:par>
                                <p:cTn id="206" presetID="11" presetClass="entr" presetSubtype="0" fill="hold" grpId="0" nodeType="afterEffect">
                                  <p:stCondLst>
                                    <p:cond delay="0"/>
                                  </p:stCondLst>
                                  <p:childTnLst>
                                    <p:set>
                                      <p:cBhvr>
                                        <p:cTn id="207" dur="1000">
                                          <p:stCondLst>
                                            <p:cond delay="0"/>
                                          </p:stCondLst>
                                        </p:cTn>
                                        <p:tgtEl>
                                          <p:spTgt spid="194"/>
                                        </p:tgtEl>
                                        <p:attrNameLst>
                                          <p:attrName>style.visibility</p:attrName>
                                        </p:attrNameLst>
                                      </p:cBhvr>
                                      <p:to>
                                        <p:strVal val="visible"/>
                                      </p:to>
                                    </p:set>
                                  </p:childTnLst>
                                </p:cTn>
                              </p:par>
                            </p:childTnLst>
                          </p:cTn>
                        </p:par>
                        <p:par>
                          <p:cTn id="208" fill="hold">
                            <p:stCondLst>
                              <p:cond delay="50500"/>
                            </p:stCondLst>
                            <p:childTnLst>
                              <p:par>
                                <p:cTn id="209" presetID="11" presetClass="entr" presetSubtype="0" fill="hold" grpId="0" nodeType="afterEffect">
                                  <p:stCondLst>
                                    <p:cond delay="0"/>
                                  </p:stCondLst>
                                  <p:childTnLst>
                                    <p:set>
                                      <p:cBhvr>
                                        <p:cTn id="210" dur="1000">
                                          <p:stCondLst>
                                            <p:cond delay="0"/>
                                          </p:stCondLst>
                                        </p:cTn>
                                        <p:tgtEl>
                                          <p:spTgt spid="195"/>
                                        </p:tgtEl>
                                        <p:attrNameLst>
                                          <p:attrName>style.visibility</p:attrName>
                                        </p:attrNameLst>
                                      </p:cBhvr>
                                      <p:to>
                                        <p:strVal val="visible"/>
                                      </p:to>
                                    </p:set>
                                  </p:childTnLst>
                                </p:cTn>
                              </p:par>
                            </p:childTnLst>
                          </p:cTn>
                        </p:par>
                        <p:par>
                          <p:cTn id="211" fill="hold">
                            <p:stCondLst>
                              <p:cond delay="51500"/>
                            </p:stCondLst>
                            <p:childTnLst>
                              <p:par>
                                <p:cTn id="212" presetID="11" presetClass="entr" presetSubtype="0" fill="hold" grpId="0" nodeType="afterEffect">
                                  <p:stCondLst>
                                    <p:cond delay="0"/>
                                  </p:stCondLst>
                                  <p:childTnLst>
                                    <p:set>
                                      <p:cBhvr>
                                        <p:cTn id="213" dur="1000">
                                          <p:stCondLst>
                                            <p:cond delay="0"/>
                                          </p:stCondLst>
                                        </p:cTn>
                                        <p:tgtEl>
                                          <p:spTgt spid="196"/>
                                        </p:tgtEl>
                                        <p:attrNameLst>
                                          <p:attrName>style.visibility</p:attrName>
                                        </p:attrNameLst>
                                      </p:cBhvr>
                                      <p:to>
                                        <p:strVal val="visible"/>
                                      </p:to>
                                    </p:set>
                                  </p:childTnLst>
                                </p:cTn>
                              </p:par>
                            </p:childTnLst>
                          </p:cTn>
                        </p:par>
                        <p:par>
                          <p:cTn id="214" fill="hold">
                            <p:stCondLst>
                              <p:cond delay="52500"/>
                            </p:stCondLst>
                            <p:childTnLst>
                              <p:par>
                                <p:cTn id="215" presetID="11" presetClass="entr" presetSubtype="0" fill="hold" grpId="0" nodeType="afterEffect">
                                  <p:stCondLst>
                                    <p:cond delay="0"/>
                                  </p:stCondLst>
                                  <p:childTnLst>
                                    <p:set>
                                      <p:cBhvr>
                                        <p:cTn id="216" dur="1000">
                                          <p:stCondLst>
                                            <p:cond delay="0"/>
                                          </p:stCondLst>
                                        </p:cTn>
                                        <p:tgtEl>
                                          <p:spTgt spid="197"/>
                                        </p:tgtEl>
                                        <p:attrNameLst>
                                          <p:attrName>style.visibility</p:attrName>
                                        </p:attrNameLst>
                                      </p:cBhvr>
                                      <p:to>
                                        <p:strVal val="visible"/>
                                      </p:to>
                                    </p:set>
                                  </p:childTnLst>
                                </p:cTn>
                              </p:par>
                            </p:childTnLst>
                          </p:cTn>
                        </p:par>
                        <p:par>
                          <p:cTn id="217" fill="hold">
                            <p:stCondLst>
                              <p:cond delay="53500"/>
                            </p:stCondLst>
                            <p:childTnLst>
                              <p:par>
                                <p:cTn id="218" presetID="11" presetClass="entr" presetSubtype="0" fill="hold" grpId="0" nodeType="afterEffect">
                                  <p:stCondLst>
                                    <p:cond delay="0"/>
                                  </p:stCondLst>
                                  <p:childTnLst>
                                    <p:set>
                                      <p:cBhvr>
                                        <p:cTn id="219" dur="1000">
                                          <p:stCondLst>
                                            <p:cond delay="0"/>
                                          </p:stCondLst>
                                        </p:cTn>
                                        <p:tgtEl>
                                          <p:spTgt spid="198"/>
                                        </p:tgtEl>
                                        <p:attrNameLst>
                                          <p:attrName>style.visibility</p:attrName>
                                        </p:attrNameLst>
                                      </p:cBhvr>
                                      <p:to>
                                        <p:strVal val="visible"/>
                                      </p:to>
                                    </p:set>
                                  </p:childTnLst>
                                </p:cTn>
                              </p:par>
                            </p:childTnLst>
                          </p:cTn>
                        </p:par>
                        <p:par>
                          <p:cTn id="220" fill="hold">
                            <p:stCondLst>
                              <p:cond delay="54500"/>
                            </p:stCondLst>
                            <p:childTnLst>
                              <p:par>
                                <p:cTn id="221" presetID="11" presetClass="entr" presetSubtype="0" fill="hold" grpId="0" nodeType="afterEffect">
                                  <p:stCondLst>
                                    <p:cond delay="0"/>
                                  </p:stCondLst>
                                  <p:childTnLst>
                                    <p:set>
                                      <p:cBhvr>
                                        <p:cTn id="222" dur="1000">
                                          <p:stCondLst>
                                            <p:cond delay="0"/>
                                          </p:stCondLst>
                                        </p:cTn>
                                        <p:tgtEl>
                                          <p:spTgt spid="199"/>
                                        </p:tgtEl>
                                        <p:attrNameLst>
                                          <p:attrName>style.visibility</p:attrName>
                                        </p:attrNameLst>
                                      </p:cBhvr>
                                      <p:to>
                                        <p:strVal val="visible"/>
                                      </p:to>
                                    </p:set>
                                  </p:childTnLst>
                                </p:cTn>
                              </p:par>
                            </p:childTnLst>
                          </p:cTn>
                        </p:par>
                        <p:par>
                          <p:cTn id="223" fill="hold">
                            <p:stCondLst>
                              <p:cond delay="55500"/>
                            </p:stCondLst>
                            <p:childTnLst>
                              <p:par>
                                <p:cTn id="224" presetID="11" presetClass="entr" presetSubtype="0" fill="hold" grpId="0" nodeType="afterEffect">
                                  <p:stCondLst>
                                    <p:cond delay="0"/>
                                  </p:stCondLst>
                                  <p:childTnLst>
                                    <p:set>
                                      <p:cBhvr>
                                        <p:cTn id="225" dur="1000">
                                          <p:stCondLst>
                                            <p:cond delay="0"/>
                                          </p:stCondLst>
                                        </p:cTn>
                                        <p:tgtEl>
                                          <p:spTgt spid="200"/>
                                        </p:tgtEl>
                                        <p:attrNameLst>
                                          <p:attrName>style.visibility</p:attrName>
                                        </p:attrNameLst>
                                      </p:cBhvr>
                                      <p:to>
                                        <p:strVal val="visible"/>
                                      </p:to>
                                    </p:set>
                                  </p:childTnLst>
                                </p:cTn>
                              </p:par>
                            </p:childTnLst>
                          </p:cTn>
                        </p:par>
                        <p:par>
                          <p:cTn id="226" fill="hold">
                            <p:stCondLst>
                              <p:cond delay="56500"/>
                            </p:stCondLst>
                            <p:childTnLst>
                              <p:par>
                                <p:cTn id="227" presetID="11" presetClass="entr" presetSubtype="0" fill="hold" grpId="0" nodeType="afterEffect">
                                  <p:stCondLst>
                                    <p:cond delay="0"/>
                                  </p:stCondLst>
                                  <p:childTnLst>
                                    <p:set>
                                      <p:cBhvr>
                                        <p:cTn id="228" dur="1000">
                                          <p:stCondLst>
                                            <p:cond delay="0"/>
                                          </p:stCondLst>
                                        </p:cTn>
                                        <p:tgtEl>
                                          <p:spTgt spid="201"/>
                                        </p:tgtEl>
                                        <p:attrNameLst>
                                          <p:attrName>style.visibility</p:attrName>
                                        </p:attrNameLst>
                                      </p:cBhvr>
                                      <p:to>
                                        <p:strVal val="visible"/>
                                      </p:to>
                                    </p:set>
                                  </p:childTnLst>
                                </p:cTn>
                              </p:par>
                            </p:childTnLst>
                          </p:cTn>
                        </p:par>
                        <p:par>
                          <p:cTn id="229" fill="hold">
                            <p:stCondLst>
                              <p:cond delay="57500"/>
                            </p:stCondLst>
                            <p:childTnLst>
                              <p:par>
                                <p:cTn id="230" presetID="11" presetClass="entr" presetSubtype="0" fill="hold" grpId="0" nodeType="afterEffect">
                                  <p:stCondLst>
                                    <p:cond delay="0"/>
                                  </p:stCondLst>
                                  <p:childTnLst>
                                    <p:set>
                                      <p:cBhvr>
                                        <p:cTn id="231" dur="1000">
                                          <p:stCondLst>
                                            <p:cond delay="0"/>
                                          </p:stCondLst>
                                        </p:cTn>
                                        <p:tgtEl>
                                          <p:spTgt spid="202"/>
                                        </p:tgtEl>
                                        <p:attrNameLst>
                                          <p:attrName>style.visibility</p:attrName>
                                        </p:attrNameLst>
                                      </p:cBhvr>
                                      <p:to>
                                        <p:strVal val="visible"/>
                                      </p:to>
                                    </p:set>
                                  </p:childTnLst>
                                </p:cTn>
                              </p:par>
                            </p:childTnLst>
                          </p:cTn>
                        </p:par>
                        <p:par>
                          <p:cTn id="232" fill="hold">
                            <p:stCondLst>
                              <p:cond delay="58500"/>
                            </p:stCondLst>
                            <p:childTnLst>
                              <p:par>
                                <p:cTn id="233" presetID="11" presetClass="entr" presetSubtype="0" fill="hold" grpId="0" nodeType="afterEffect">
                                  <p:stCondLst>
                                    <p:cond delay="0"/>
                                  </p:stCondLst>
                                  <p:childTnLst>
                                    <p:set>
                                      <p:cBhvr>
                                        <p:cTn id="234" dur="1000">
                                          <p:stCondLst>
                                            <p:cond delay="0"/>
                                          </p:stCondLst>
                                        </p:cTn>
                                        <p:tgtEl>
                                          <p:spTgt spid="203"/>
                                        </p:tgtEl>
                                        <p:attrNameLst>
                                          <p:attrName>style.visibility</p:attrName>
                                        </p:attrNameLst>
                                      </p:cBhvr>
                                      <p:to>
                                        <p:strVal val="visible"/>
                                      </p:to>
                                    </p:set>
                                  </p:childTnLst>
                                </p:cTn>
                              </p:par>
                            </p:childTnLst>
                          </p:cTn>
                        </p:par>
                        <p:par>
                          <p:cTn id="235" fill="hold">
                            <p:stCondLst>
                              <p:cond delay="59500"/>
                            </p:stCondLst>
                            <p:childTnLst>
                              <p:par>
                                <p:cTn id="236" presetID="11" presetClass="entr" presetSubtype="0" fill="hold" grpId="0" nodeType="afterEffect">
                                  <p:stCondLst>
                                    <p:cond delay="0"/>
                                  </p:stCondLst>
                                  <p:childTnLst>
                                    <p:set>
                                      <p:cBhvr>
                                        <p:cTn id="237" dur="1000">
                                          <p:stCondLst>
                                            <p:cond delay="0"/>
                                          </p:stCondLst>
                                        </p:cTn>
                                        <p:tgtEl>
                                          <p:spTgt spid="204"/>
                                        </p:tgtEl>
                                        <p:attrNameLst>
                                          <p:attrName>style.visibility</p:attrName>
                                        </p:attrNameLst>
                                      </p:cBhvr>
                                      <p:to>
                                        <p:strVal val="visible"/>
                                      </p:to>
                                    </p:set>
                                  </p:childTnLst>
                                </p:cTn>
                              </p:par>
                            </p:childTnLst>
                          </p:cTn>
                        </p:par>
                        <p:par>
                          <p:cTn id="238" fill="hold">
                            <p:stCondLst>
                              <p:cond delay="60500"/>
                            </p:stCondLst>
                            <p:childTnLst>
                              <p:par>
                                <p:cTn id="239" presetID="11" presetClass="entr" presetSubtype="0" fill="hold" grpId="0" nodeType="afterEffect">
                                  <p:stCondLst>
                                    <p:cond delay="0"/>
                                  </p:stCondLst>
                                  <p:childTnLst>
                                    <p:set>
                                      <p:cBhvr>
                                        <p:cTn id="240" dur="1000">
                                          <p:stCondLst>
                                            <p:cond delay="0"/>
                                          </p:stCondLst>
                                        </p:cTn>
                                        <p:tgtEl>
                                          <p:spTgt spid="205"/>
                                        </p:tgtEl>
                                        <p:attrNameLst>
                                          <p:attrName>style.visibility</p:attrName>
                                        </p:attrNameLst>
                                      </p:cBhvr>
                                      <p:to>
                                        <p:strVal val="visible"/>
                                      </p:to>
                                    </p:set>
                                  </p:childTnLst>
                                </p:cTn>
                              </p:par>
                            </p:childTnLst>
                          </p:cTn>
                        </p:par>
                        <p:par>
                          <p:cTn id="241" fill="hold">
                            <p:stCondLst>
                              <p:cond delay="61500"/>
                            </p:stCondLst>
                            <p:childTnLst>
                              <p:par>
                                <p:cTn id="242" presetID="11" presetClass="entr" presetSubtype="0" fill="hold" grpId="0" nodeType="afterEffect">
                                  <p:stCondLst>
                                    <p:cond delay="0"/>
                                  </p:stCondLst>
                                  <p:childTnLst>
                                    <p:set>
                                      <p:cBhvr>
                                        <p:cTn id="243" dur="1000">
                                          <p:stCondLst>
                                            <p:cond delay="0"/>
                                          </p:stCondLst>
                                        </p:cTn>
                                        <p:tgtEl>
                                          <p:spTgt spid="206"/>
                                        </p:tgtEl>
                                        <p:attrNameLst>
                                          <p:attrName>style.visibility</p:attrName>
                                        </p:attrNameLst>
                                      </p:cBhvr>
                                      <p:to>
                                        <p:strVal val="visible"/>
                                      </p:to>
                                    </p:set>
                                  </p:childTnLst>
                                </p:cTn>
                              </p:par>
                            </p:childTnLst>
                          </p:cTn>
                        </p:par>
                        <p:par>
                          <p:cTn id="244" fill="hold">
                            <p:stCondLst>
                              <p:cond delay="62500"/>
                            </p:stCondLst>
                            <p:childTnLst>
                              <p:par>
                                <p:cTn id="245" presetID="11" presetClass="entr" presetSubtype="0" fill="hold" grpId="0" nodeType="afterEffect">
                                  <p:stCondLst>
                                    <p:cond delay="0"/>
                                  </p:stCondLst>
                                  <p:childTnLst>
                                    <p:set>
                                      <p:cBhvr>
                                        <p:cTn id="246" dur="1000">
                                          <p:stCondLst>
                                            <p:cond delay="0"/>
                                          </p:stCondLst>
                                        </p:cTn>
                                        <p:tgtEl>
                                          <p:spTgt spid="207"/>
                                        </p:tgtEl>
                                        <p:attrNameLst>
                                          <p:attrName>style.visibility</p:attrName>
                                        </p:attrNameLst>
                                      </p:cBhvr>
                                      <p:to>
                                        <p:strVal val="visible"/>
                                      </p:to>
                                    </p:set>
                                  </p:childTnLst>
                                </p:cTn>
                              </p:par>
                            </p:childTnLst>
                          </p:cTn>
                        </p:par>
                        <p:par>
                          <p:cTn id="247" fill="hold">
                            <p:stCondLst>
                              <p:cond delay="63500"/>
                            </p:stCondLst>
                            <p:childTnLst>
                              <p:par>
                                <p:cTn id="248" presetID="11" presetClass="entr" presetSubtype="0" fill="hold" grpId="0" nodeType="afterEffect">
                                  <p:stCondLst>
                                    <p:cond delay="0"/>
                                  </p:stCondLst>
                                  <p:childTnLst>
                                    <p:set>
                                      <p:cBhvr>
                                        <p:cTn id="249" dur="1000">
                                          <p:stCondLst>
                                            <p:cond delay="0"/>
                                          </p:stCondLst>
                                        </p:cTn>
                                        <p:tgtEl>
                                          <p:spTgt spid="208"/>
                                        </p:tgtEl>
                                        <p:attrNameLst>
                                          <p:attrName>style.visibility</p:attrName>
                                        </p:attrNameLst>
                                      </p:cBhvr>
                                      <p:to>
                                        <p:strVal val="visible"/>
                                      </p:to>
                                    </p:set>
                                  </p:childTnLst>
                                </p:cTn>
                              </p:par>
                            </p:childTnLst>
                          </p:cTn>
                        </p:par>
                        <p:par>
                          <p:cTn id="250" fill="hold">
                            <p:stCondLst>
                              <p:cond delay="64500"/>
                            </p:stCondLst>
                            <p:childTnLst>
                              <p:par>
                                <p:cTn id="251" presetID="11" presetClass="entr" presetSubtype="0" fill="hold" grpId="0" nodeType="afterEffect">
                                  <p:stCondLst>
                                    <p:cond delay="0"/>
                                  </p:stCondLst>
                                  <p:childTnLst>
                                    <p:set>
                                      <p:cBhvr>
                                        <p:cTn id="252" dur="1000">
                                          <p:stCondLst>
                                            <p:cond delay="0"/>
                                          </p:stCondLst>
                                        </p:cTn>
                                        <p:tgtEl>
                                          <p:spTgt spid="209"/>
                                        </p:tgtEl>
                                        <p:attrNameLst>
                                          <p:attrName>style.visibility</p:attrName>
                                        </p:attrNameLst>
                                      </p:cBhvr>
                                      <p:to>
                                        <p:strVal val="visible"/>
                                      </p:to>
                                    </p:set>
                                  </p:childTnLst>
                                </p:cTn>
                              </p:par>
                            </p:childTnLst>
                          </p:cTn>
                        </p:par>
                        <p:par>
                          <p:cTn id="253" fill="hold">
                            <p:stCondLst>
                              <p:cond delay="65500"/>
                            </p:stCondLst>
                            <p:childTnLst>
                              <p:par>
                                <p:cTn id="254" presetID="11" presetClass="entr" presetSubtype="0" fill="hold" grpId="0" nodeType="afterEffect">
                                  <p:stCondLst>
                                    <p:cond delay="0"/>
                                  </p:stCondLst>
                                  <p:childTnLst>
                                    <p:set>
                                      <p:cBhvr>
                                        <p:cTn id="255" dur="1000">
                                          <p:stCondLst>
                                            <p:cond delay="0"/>
                                          </p:stCondLst>
                                        </p:cTn>
                                        <p:tgtEl>
                                          <p:spTgt spid="210"/>
                                        </p:tgtEl>
                                        <p:attrNameLst>
                                          <p:attrName>style.visibility</p:attrName>
                                        </p:attrNameLst>
                                      </p:cBhvr>
                                      <p:to>
                                        <p:strVal val="visible"/>
                                      </p:to>
                                    </p:set>
                                  </p:childTnLst>
                                </p:cTn>
                              </p:par>
                            </p:childTnLst>
                          </p:cTn>
                        </p:par>
                        <p:par>
                          <p:cTn id="256" fill="hold">
                            <p:stCondLst>
                              <p:cond delay="66500"/>
                            </p:stCondLst>
                            <p:childTnLst>
                              <p:par>
                                <p:cTn id="257" presetID="11" presetClass="entr" presetSubtype="0" fill="hold" grpId="0" nodeType="afterEffect">
                                  <p:stCondLst>
                                    <p:cond delay="0"/>
                                  </p:stCondLst>
                                  <p:childTnLst>
                                    <p:set>
                                      <p:cBhvr>
                                        <p:cTn id="258" dur="1000">
                                          <p:stCondLst>
                                            <p:cond delay="0"/>
                                          </p:stCondLst>
                                        </p:cTn>
                                        <p:tgtEl>
                                          <p:spTgt spid="211"/>
                                        </p:tgtEl>
                                        <p:attrNameLst>
                                          <p:attrName>style.visibility</p:attrName>
                                        </p:attrNameLst>
                                      </p:cBhvr>
                                      <p:to>
                                        <p:strVal val="visible"/>
                                      </p:to>
                                    </p:set>
                                  </p:childTnLst>
                                </p:cTn>
                              </p:par>
                            </p:childTnLst>
                          </p:cTn>
                        </p:par>
                        <p:par>
                          <p:cTn id="259" fill="hold">
                            <p:stCondLst>
                              <p:cond delay="67500"/>
                            </p:stCondLst>
                            <p:childTnLst>
                              <p:par>
                                <p:cTn id="260" presetID="11" presetClass="entr" presetSubtype="0" fill="hold" grpId="0" nodeType="afterEffect">
                                  <p:stCondLst>
                                    <p:cond delay="0"/>
                                  </p:stCondLst>
                                  <p:childTnLst>
                                    <p:set>
                                      <p:cBhvr>
                                        <p:cTn id="261" dur="1000">
                                          <p:stCondLst>
                                            <p:cond delay="0"/>
                                          </p:stCondLst>
                                        </p:cTn>
                                        <p:tgtEl>
                                          <p:spTgt spid="212"/>
                                        </p:tgtEl>
                                        <p:attrNameLst>
                                          <p:attrName>style.visibility</p:attrName>
                                        </p:attrNameLst>
                                      </p:cBhvr>
                                      <p:to>
                                        <p:strVal val="visible"/>
                                      </p:to>
                                    </p:set>
                                  </p:childTnLst>
                                </p:cTn>
                              </p:par>
                            </p:childTnLst>
                          </p:cTn>
                        </p:par>
                        <p:par>
                          <p:cTn id="262" fill="hold">
                            <p:stCondLst>
                              <p:cond delay="68500"/>
                            </p:stCondLst>
                            <p:childTnLst>
                              <p:par>
                                <p:cTn id="263" presetID="11" presetClass="entr" presetSubtype="0" fill="hold" grpId="0" nodeType="afterEffect">
                                  <p:stCondLst>
                                    <p:cond delay="0"/>
                                  </p:stCondLst>
                                  <p:childTnLst>
                                    <p:set>
                                      <p:cBhvr>
                                        <p:cTn id="264" dur="1000">
                                          <p:stCondLst>
                                            <p:cond delay="0"/>
                                          </p:stCondLst>
                                        </p:cTn>
                                        <p:tgtEl>
                                          <p:spTgt spid="213"/>
                                        </p:tgtEl>
                                        <p:attrNameLst>
                                          <p:attrName>style.visibility</p:attrName>
                                        </p:attrNameLst>
                                      </p:cBhvr>
                                      <p:to>
                                        <p:strVal val="visible"/>
                                      </p:to>
                                    </p:set>
                                  </p:childTnLst>
                                </p:cTn>
                              </p:par>
                            </p:childTnLst>
                          </p:cTn>
                        </p:par>
                        <p:par>
                          <p:cTn id="265" fill="hold">
                            <p:stCondLst>
                              <p:cond delay="69500"/>
                            </p:stCondLst>
                            <p:childTnLst>
                              <p:par>
                                <p:cTn id="266" presetID="11" presetClass="entr" presetSubtype="0" fill="hold" grpId="0" nodeType="afterEffect">
                                  <p:stCondLst>
                                    <p:cond delay="0"/>
                                  </p:stCondLst>
                                  <p:childTnLst>
                                    <p:set>
                                      <p:cBhvr>
                                        <p:cTn id="267" dur="1000">
                                          <p:stCondLst>
                                            <p:cond delay="0"/>
                                          </p:stCondLst>
                                        </p:cTn>
                                        <p:tgtEl>
                                          <p:spTgt spid="214"/>
                                        </p:tgtEl>
                                        <p:attrNameLst>
                                          <p:attrName>style.visibility</p:attrName>
                                        </p:attrNameLst>
                                      </p:cBhvr>
                                      <p:to>
                                        <p:strVal val="visible"/>
                                      </p:to>
                                    </p:set>
                                  </p:childTnLst>
                                </p:cTn>
                              </p:par>
                            </p:childTnLst>
                          </p:cTn>
                        </p:par>
                        <p:par>
                          <p:cTn id="268" fill="hold">
                            <p:stCondLst>
                              <p:cond delay="70500"/>
                            </p:stCondLst>
                            <p:childTnLst>
                              <p:par>
                                <p:cTn id="269" presetID="11" presetClass="entr" presetSubtype="0" fill="hold" grpId="0" nodeType="afterEffect">
                                  <p:stCondLst>
                                    <p:cond delay="0"/>
                                  </p:stCondLst>
                                  <p:childTnLst>
                                    <p:set>
                                      <p:cBhvr>
                                        <p:cTn id="270" dur="1000">
                                          <p:stCondLst>
                                            <p:cond delay="0"/>
                                          </p:stCondLst>
                                        </p:cTn>
                                        <p:tgtEl>
                                          <p:spTgt spid="215"/>
                                        </p:tgtEl>
                                        <p:attrNameLst>
                                          <p:attrName>style.visibility</p:attrName>
                                        </p:attrNameLst>
                                      </p:cBhvr>
                                      <p:to>
                                        <p:strVal val="visible"/>
                                      </p:to>
                                    </p:set>
                                  </p:childTnLst>
                                </p:cTn>
                              </p:par>
                            </p:childTnLst>
                          </p:cTn>
                        </p:par>
                        <p:par>
                          <p:cTn id="271" fill="hold">
                            <p:stCondLst>
                              <p:cond delay="71500"/>
                            </p:stCondLst>
                            <p:childTnLst>
                              <p:par>
                                <p:cTn id="272" presetID="11" presetClass="entr" presetSubtype="0" fill="hold" grpId="0" nodeType="afterEffect">
                                  <p:stCondLst>
                                    <p:cond delay="0"/>
                                  </p:stCondLst>
                                  <p:childTnLst>
                                    <p:set>
                                      <p:cBhvr>
                                        <p:cTn id="273" dur="1000">
                                          <p:stCondLst>
                                            <p:cond delay="0"/>
                                          </p:stCondLst>
                                        </p:cTn>
                                        <p:tgtEl>
                                          <p:spTgt spid="216"/>
                                        </p:tgtEl>
                                        <p:attrNameLst>
                                          <p:attrName>style.visibility</p:attrName>
                                        </p:attrNameLst>
                                      </p:cBhvr>
                                      <p:to>
                                        <p:strVal val="visible"/>
                                      </p:to>
                                    </p:set>
                                  </p:childTnLst>
                                </p:cTn>
                              </p:par>
                            </p:childTnLst>
                          </p:cTn>
                        </p:par>
                        <p:par>
                          <p:cTn id="274" fill="hold">
                            <p:stCondLst>
                              <p:cond delay="72500"/>
                            </p:stCondLst>
                            <p:childTnLst>
                              <p:par>
                                <p:cTn id="275" presetID="11" presetClass="entr" presetSubtype="0" fill="hold" grpId="0" nodeType="afterEffect">
                                  <p:stCondLst>
                                    <p:cond delay="0"/>
                                  </p:stCondLst>
                                  <p:childTnLst>
                                    <p:set>
                                      <p:cBhvr>
                                        <p:cTn id="276" dur="1000">
                                          <p:stCondLst>
                                            <p:cond delay="0"/>
                                          </p:stCondLst>
                                        </p:cTn>
                                        <p:tgtEl>
                                          <p:spTgt spid="217"/>
                                        </p:tgtEl>
                                        <p:attrNameLst>
                                          <p:attrName>style.visibility</p:attrName>
                                        </p:attrNameLst>
                                      </p:cBhvr>
                                      <p:to>
                                        <p:strVal val="visible"/>
                                      </p:to>
                                    </p:set>
                                  </p:childTnLst>
                                </p:cTn>
                              </p:par>
                            </p:childTnLst>
                          </p:cTn>
                        </p:par>
                        <p:par>
                          <p:cTn id="277" fill="hold">
                            <p:stCondLst>
                              <p:cond delay="73500"/>
                            </p:stCondLst>
                            <p:childTnLst>
                              <p:par>
                                <p:cTn id="278" presetID="11" presetClass="entr" presetSubtype="0" fill="hold" grpId="0" nodeType="afterEffect">
                                  <p:stCondLst>
                                    <p:cond delay="0"/>
                                  </p:stCondLst>
                                  <p:childTnLst>
                                    <p:set>
                                      <p:cBhvr>
                                        <p:cTn id="279" dur="1000">
                                          <p:stCondLst>
                                            <p:cond delay="0"/>
                                          </p:stCondLst>
                                        </p:cTn>
                                        <p:tgtEl>
                                          <p:spTgt spid="218"/>
                                        </p:tgtEl>
                                        <p:attrNameLst>
                                          <p:attrName>style.visibility</p:attrName>
                                        </p:attrNameLst>
                                      </p:cBhvr>
                                      <p:to>
                                        <p:strVal val="visible"/>
                                      </p:to>
                                    </p:set>
                                  </p:childTnLst>
                                </p:cTn>
                              </p:par>
                            </p:childTnLst>
                          </p:cTn>
                        </p:par>
                        <p:par>
                          <p:cTn id="280" fill="hold">
                            <p:stCondLst>
                              <p:cond delay="74500"/>
                            </p:stCondLst>
                            <p:childTnLst>
                              <p:par>
                                <p:cTn id="281" presetID="11" presetClass="entr" presetSubtype="0" fill="hold" grpId="0" nodeType="afterEffect">
                                  <p:stCondLst>
                                    <p:cond delay="0"/>
                                  </p:stCondLst>
                                  <p:childTnLst>
                                    <p:set>
                                      <p:cBhvr>
                                        <p:cTn id="282" dur="1000">
                                          <p:stCondLst>
                                            <p:cond delay="0"/>
                                          </p:stCondLst>
                                        </p:cTn>
                                        <p:tgtEl>
                                          <p:spTgt spid="219"/>
                                        </p:tgtEl>
                                        <p:attrNameLst>
                                          <p:attrName>style.visibility</p:attrName>
                                        </p:attrNameLst>
                                      </p:cBhvr>
                                      <p:to>
                                        <p:strVal val="visible"/>
                                      </p:to>
                                    </p:set>
                                  </p:childTnLst>
                                </p:cTn>
                              </p:par>
                            </p:childTnLst>
                          </p:cTn>
                        </p:par>
                        <p:par>
                          <p:cTn id="283" fill="hold">
                            <p:stCondLst>
                              <p:cond delay="75500"/>
                            </p:stCondLst>
                            <p:childTnLst>
                              <p:par>
                                <p:cTn id="284" presetID="11" presetClass="entr" presetSubtype="0" fill="hold" grpId="0" nodeType="afterEffect">
                                  <p:stCondLst>
                                    <p:cond delay="0"/>
                                  </p:stCondLst>
                                  <p:childTnLst>
                                    <p:set>
                                      <p:cBhvr>
                                        <p:cTn id="285" dur="1000">
                                          <p:stCondLst>
                                            <p:cond delay="0"/>
                                          </p:stCondLst>
                                        </p:cTn>
                                        <p:tgtEl>
                                          <p:spTgt spid="220"/>
                                        </p:tgtEl>
                                        <p:attrNameLst>
                                          <p:attrName>style.visibility</p:attrName>
                                        </p:attrNameLst>
                                      </p:cBhvr>
                                      <p:to>
                                        <p:strVal val="visible"/>
                                      </p:to>
                                    </p:set>
                                  </p:childTnLst>
                                </p:cTn>
                              </p:par>
                            </p:childTnLst>
                          </p:cTn>
                        </p:par>
                        <p:par>
                          <p:cTn id="286" fill="hold">
                            <p:stCondLst>
                              <p:cond delay="76500"/>
                            </p:stCondLst>
                            <p:childTnLst>
                              <p:par>
                                <p:cTn id="287" presetID="11" presetClass="entr" presetSubtype="0" fill="hold" grpId="0" nodeType="afterEffect">
                                  <p:stCondLst>
                                    <p:cond delay="0"/>
                                  </p:stCondLst>
                                  <p:childTnLst>
                                    <p:set>
                                      <p:cBhvr>
                                        <p:cTn id="288" dur="1000">
                                          <p:stCondLst>
                                            <p:cond delay="0"/>
                                          </p:stCondLst>
                                        </p:cTn>
                                        <p:tgtEl>
                                          <p:spTgt spid="221"/>
                                        </p:tgtEl>
                                        <p:attrNameLst>
                                          <p:attrName>style.visibility</p:attrName>
                                        </p:attrNameLst>
                                      </p:cBhvr>
                                      <p:to>
                                        <p:strVal val="visible"/>
                                      </p:to>
                                    </p:set>
                                  </p:childTnLst>
                                </p:cTn>
                              </p:par>
                            </p:childTnLst>
                          </p:cTn>
                        </p:par>
                        <p:par>
                          <p:cTn id="289" fill="hold">
                            <p:stCondLst>
                              <p:cond delay="77500"/>
                            </p:stCondLst>
                            <p:childTnLst>
                              <p:par>
                                <p:cTn id="290" presetID="11" presetClass="entr" presetSubtype="0" fill="hold" grpId="0" nodeType="afterEffect">
                                  <p:stCondLst>
                                    <p:cond delay="0"/>
                                  </p:stCondLst>
                                  <p:childTnLst>
                                    <p:set>
                                      <p:cBhvr>
                                        <p:cTn id="291" dur="1000">
                                          <p:stCondLst>
                                            <p:cond delay="0"/>
                                          </p:stCondLst>
                                        </p:cTn>
                                        <p:tgtEl>
                                          <p:spTgt spid="222"/>
                                        </p:tgtEl>
                                        <p:attrNameLst>
                                          <p:attrName>style.visibility</p:attrName>
                                        </p:attrNameLst>
                                      </p:cBhvr>
                                      <p:to>
                                        <p:strVal val="visible"/>
                                      </p:to>
                                    </p:set>
                                  </p:childTnLst>
                                </p:cTn>
                              </p:par>
                            </p:childTnLst>
                          </p:cTn>
                        </p:par>
                        <p:par>
                          <p:cTn id="292" fill="hold">
                            <p:stCondLst>
                              <p:cond delay="78500"/>
                            </p:stCondLst>
                            <p:childTnLst>
                              <p:par>
                                <p:cTn id="293" presetID="11" presetClass="entr" presetSubtype="0" fill="hold" grpId="0" nodeType="afterEffect">
                                  <p:stCondLst>
                                    <p:cond delay="0"/>
                                  </p:stCondLst>
                                  <p:childTnLst>
                                    <p:set>
                                      <p:cBhvr>
                                        <p:cTn id="294" dur="1000">
                                          <p:stCondLst>
                                            <p:cond delay="0"/>
                                          </p:stCondLst>
                                        </p:cTn>
                                        <p:tgtEl>
                                          <p:spTgt spid="223"/>
                                        </p:tgtEl>
                                        <p:attrNameLst>
                                          <p:attrName>style.visibility</p:attrName>
                                        </p:attrNameLst>
                                      </p:cBhvr>
                                      <p:to>
                                        <p:strVal val="visible"/>
                                      </p:to>
                                    </p:set>
                                  </p:childTnLst>
                                </p:cTn>
                              </p:par>
                            </p:childTnLst>
                          </p:cTn>
                        </p:par>
                        <p:par>
                          <p:cTn id="295" fill="hold">
                            <p:stCondLst>
                              <p:cond delay="79500"/>
                            </p:stCondLst>
                            <p:childTnLst>
                              <p:par>
                                <p:cTn id="296" presetID="11" presetClass="entr" presetSubtype="0" fill="hold" grpId="0" nodeType="afterEffect">
                                  <p:stCondLst>
                                    <p:cond delay="0"/>
                                  </p:stCondLst>
                                  <p:childTnLst>
                                    <p:set>
                                      <p:cBhvr>
                                        <p:cTn id="297" dur="1000">
                                          <p:stCondLst>
                                            <p:cond delay="0"/>
                                          </p:stCondLst>
                                        </p:cTn>
                                        <p:tgtEl>
                                          <p:spTgt spid="224"/>
                                        </p:tgtEl>
                                        <p:attrNameLst>
                                          <p:attrName>style.visibility</p:attrName>
                                        </p:attrNameLst>
                                      </p:cBhvr>
                                      <p:to>
                                        <p:strVal val="visible"/>
                                      </p:to>
                                    </p:set>
                                  </p:childTnLst>
                                </p:cTn>
                              </p:par>
                            </p:childTnLst>
                          </p:cTn>
                        </p:par>
                        <p:par>
                          <p:cTn id="298" fill="hold">
                            <p:stCondLst>
                              <p:cond delay="80500"/>
                            </p:stCondLst>
                            <p:childTnLst>
                              <p:par>
                                <p:cTn id="299" presetID="11" presetClass="entr" presetSubtype="0" fill="hold" grpId="0" nodeType="afterEffect">
                                  <p:stCondLst>
                                    <p:cond delay="0"/>
                                  </p:stCondLst>
                                  <p:childTnLst>
                                    <p:set>
                                      <p:cBhvr>
                                        <p:cTn id="300" dur="1000">
                                          <p:stCondLst>
                                            <p:cond delay="0"/>
                                          </p:stCondLst>
                                        </p:cTn>
                                        <p:tgtEl>
                                          <p:spTgt spid="225"/>
                                        </p:tgtEl>
                                        <p:attrNameLst>
                                          <p:attrName>style.visibility</p:attrName>
                                        </p:attrNameLst>
                                      </p:cBhvr>
                                      <p:to>
                                        <p:strVal val="visible"/>
                                      </p:to>
                                    </p:set>
                                  </p:childTnLst>
                                </p:cTn>
                              </p:par>
                            </p:childTnLst>
                          </p:cTn>
                        </p:par>
                        <p:par>
                          <p:cTn id="301" fill="hold">
                            <p:stCondLst>
                              <p:cond delay="81500"/>
                            </p:stCondLst>
                            <p:childTnLst>
                              <p:par>
                                <p:cTn id="302" presetID="11" presetClass="entr" presetSubtype="0" fill="hold" grpId="0" nodeType="afterEffect">
                                  <p:stCondLst>
                                    <p:cond delay="0"/>
                                  </p:stCondLst>
                                  <p:childTnLst>
                                    <p:set>
                                      <p:cBhvr>
                                        <p:cTn id="303" dur="1000">
                                          <p:stCondLst>
                                            <p:cond delay="0"/>
                                          </p:stCondLst>
                                        </p:cTn>
                                        <p:tgtEl>
                                          <p:spTgt spid="226"/>
                                        </p:tgtEl>
                                        <p:attrNameLst>
                                          <p:attrName>style.visibility</p:attrName>
                                        </p:attrNameLst>
                                      </p:cBhvr>
                                      <p:to>
                                        <p:strVal val="visible"/>
                                      </p:to>
                                    </p:set>
                                  </p:childTnLst>
                                </p:cTn>
                              </p:par>
                            </p:childTnLst>
                          </p:cTn>
                        </p:par>
                        <p:par>
                          <p:cTn id="304" fill="hold">
                            <p:stCondLst>
                              <p:cond delay="82500"/>
                            </p:stCondLst>
                            <p:childTnLst>
                              <p:par>
                                <p:cTn id="305" presetID="11" presetClass="entr" presetSubtype="0" fill="hold" grpId="0" nodeType="afterEffect">
                                  <p:stCondLst>
                                    <p:cond delay="0"/>
                                  </p:stCondLst>
                                  <p:childTnLst>
                                    <p:set>
                                      <p:cBhvr>
                                        <p:cTn id="306" dur="1000">
                                          <p:stCondLst>
                                            <p:cond delay="0"/>
                                          </p:stCondLst>
                                        </p:cTn>
                                        <p:tgtEl>
                                          <p:spTgt spid="227"/>
                                        </p:tgtEl>
                                        <p:attrNameLst>
                                          <p:attrName>style.visibility</p:attrName>
                                        </p:attrNameLst>
                                      </p:cBhvr>
                                      <p:to>
                                        <p:strVal val="visible"/>
                                      </p:to>
                                    </p:set>
                                  </p:childTnLst>
                                </p:cTn>
                              </p:par>
                            </p:childTnLst>
                          </p:cTn>
                        </p:par>
                        <p:par>
                          <p:cTn id="307" fill="hold">
                            <p:stCondLst>
                              <p:cond delay="83500"/>
                            </p:stCondLst>
                            <p:childTnLst>
                              <p:par>
                                <p:cTn id="308" presetID="11" presetClass="entr" presetSubtype="0" fill="hold" grpId="0" nodeType="afterEffect">
                                  <p:stCondLst>
                                    <p:cond delay="0"/>
                                  </p:stCondLst>
                                  <p:childTnLst>
                                    <p:set>
                                      <p:cBhvr>
                                        <p:cTn id="309" dur="1000">
                                          <p:stCondLst>
                                            <p:cond delay="0"/>
                                          </p:stCondLst>
                                        </p:cTn>
                                        <p:tgtEl>
                                          <p:spTgt spid="228"/>
                                        </p:tgtEl>
                                        <p:attrNameLst>
                                          <p:attrName>style.visibility</p:attrName>
                                        </p:attrNameLst>
                                      </p:cBhvr>
                                      <p:to>
                                        <p:strVal val="visible"/>
                                      </p:to>
                                    </p:set>
                                  </p:childTnLst>
                                </p:cTn>
                              </p:par>
                            </p:childTnLst>
                          </p:cTn>
                        </p:par>
                        <p:par>
                          <p:cTn id="310" fill="hold">
                            <p:stCondLst>
                              <p:cond delay="84500"/>
                            </p:stCondLst>
                            <p:childTnLst>
                              <p:par>
                                <p:cTn id="311" presetID="11" presetClass="entr" presetSubtype="0" fill="hold" grpId="0" nodeType="afterEffect">
                                  <p:stCondLst>
                                    <p:cond delay="0"/>
                                  </p:stCondLst>
                                  <p:childTnLst>
                                    <p:set>
                                      <p:cBhvr>
                                        <p:cTn id="312" dur="1000">
                                          <p:stCondLst>
                                            <p:cond delay="0"/>
                                          </p:stCondLst>
                                        </p:cTn>
                                        <p:tgtEl>
                                          <p:spTgt spid="229"/>
                                        </p:tgtEl>
                                        <p:attrNameLst>
                                          <p:attrName>style.visibility</p:attrName>
                                        </p:attrNameLst>
                                      </p:cBhvr>
                                      <p:to>
                                        <p:strVal val="visible"/>
                                      </p:to>
                                    </p:set>
                                  </p:childTnLst>
                                </p:cTn>
                              </p:par>
                            </p:childTnLst>
                          </p:cTn>
                        </p:par>
                        <p:par>
                          <p:cTn id="313" fill="hold">
                            <p:stCondLst>
                              <p:cond delay="85500"/>
                            </p:stCondLst>
                            <p:childTnLst>
                              <p:par>
                                <p:cTn id="314" presetID="11" presetClass="entr" presetSubtype="0" fill="hold" grpId="0" nodeType="afterEffect">
                                  <p:stCondLst>
                                    <p:cond delay="0"/>
                                  </p:stCondLst>
                                  <p:childTnLst>
                                    <p:set>
                                      <p:cBhvr>
                                        <p:cTn id="315" dur="1000">
                                          <p:stCondLst>
                                            <p:cond delay="0"/>
                                          </p:stCondLst>
                                        </p:cTn>
                                        <p:tgtEl>
                                          <p:spTgt spid="230"/>
                                        </p:tgtEl>
                                        <p:attrNameLst>
                                          <p:attrName>style.visibility</p:attrName>
                                        </p:attrNameLst>
                                      </p:cBhvr>
                                      <p:to>
                                        <p:strVal val="visible"/>
                                      </p:to>
                                    </p:set>
                                  </p:childTnLst>
                                </p:cTn>
                              </p:par>
                            </p:childTnLst>
                          </p:cTn>
                        </p:par>
                        <p:par>
                          <p:cTn id="316" fill="hold">
                            <p:stCondLst>
                              <p:cond delay="86500"/>
                            </p:stCondLst>
                            <p:childTnLst>
                              <p:par>
                                <p:cTn id="317" presetID="11" presetClass="entr" presetSubtype="0" fill="hold" grpId="0" nodeType="afterEffect">
                                  <p:stCondLst>
                                    <p:cond delay="0"/>
                                  </p:stCondLst>
                                  <p:childTnLst>
                                    <p:set>
                                      <p:cBhvr>
                                        <p:cTn id="318" dur="1000">
                                          <p:stCondLst>
                                            <p:cond delay="0"/>
                                          </p:stCondLst>
                                        </p:cTn>
                                        <p:tgtEl>
                                          <p:spTgt spid="231"/>
                                        </p:tgtEl>
                                        <p:attrNameLst>
                                          <p:attrName>style.visibility</p:attrName>
                                        </p:attrNameLst>
                                      </p:cBhvr>
                                      <p:to>
                                        <p:strVal val="visible"/>
                                      </p:to>
                                    </p:set>
                                  </p:childTnLst>
                                </p:cTn>
                              </p:par>
                            </p:childTnLst>
                          </p:cTn>
                        </p:par>
                        <p:par>
                          <p:cTn id="319" fill="hold">
                            <p:stCondLst>
                              <p:cond delay="87500"/>
                            </p:stCondLst>
                            <p:childTnLst>
                              <p:par>
                                <p:cTn id="320" presetID="11" presetClass="entr" presetSubtype="0" fill="hold" grpId="0" nodeType="afterEffect">
                                  <p:stCondLst>
                                    <p:cond delay="0"/>
                                  </p:stCondLst>
                                  <p:childTnLst>
                                    <p:set>
                                      <p:cBhvr>
                                        <p:cTn id="321" dur="1000">
                                          <p:stCondLst>
                                            <p:cond delay="0"/>
                                          </p:stCondLst>
                                        </p:cTn>
                                        <p:tgtEl>
                                          <p:spTgt spid="232"/>
                                        </p:tgtEl>
                                        <p:attrNameLst>
                                          <p:attrName>style.visibility</p:attrName>
                                        </p:attrNameLst>
                                      </p:cBhvr>
                                      <p:to>
                                        <p:strVal val="visible"/>
                                      </p:to>
                                    </p:set>
                                  </p:childTnLst>
                                </p:cTn>
                              </p:par>
                            </p:childTnLst>
                          </p:cTn>
                        </p:par>
                        <p:par>
                          <p:cTn id="322" fill="hold">
                            <p:stCondLst>
                              <p:cond delay="88500"/>
                            </p:stCondLst>
                            <p:childTnLst>
                              <p:par>
                                <p:cTn id="323" presetID="11" presetClass="entr" presetSubtype="0" fill="hold" grpId="0" nodeType="afterEffect">
                                  <p:stCondLst>
                                    <p:cond delay="0"/>
                                  </p:stCondLst>
                                  <p:childTnLst>
                                    <p:set>
                                      <p:cBhvr>
                                        <p:cTn id="324" dur="1000">
                                          <p:stCondLst>
                                            <p:cond delay="0"/>
                                          </p:stCondLst>
                                        </p:cTn>
                                        <p:tgtEl>
                                          <p:spTgt spid="233"/>
                                        </p:tgtEl>
                                        <p:attrNameLst>
                                          <p:attrName>style.visibility</p:attrName>
                                        </p:attrNameLst>
                                      </p:cBhvr>
                                      <p:to>
                                        <p:strVal val="visible"/>
                                      </p:to>
                                    </p:set>
                                  </p:childTnLst>
                                </p:cTn>
                              </p:par>
                            </p:childTnLst>
                          </p:cTn>
                        </p:par>
                        <p:par>
                          <p:cTn id="325" fill="hold">
                            <p:stCondLst>
                              <p:cond delay="89500"/>
                            </p:stCondLst>
                            <p:childTnLst>
                              <p:par>
                                <p:cTn id="326" presetID="11" presetClass="entr" presetSubtype="0" fill="hold" grpId="0" nodeType="afterEffect">
                                  <p:stCondLst>
                                    <p:cond delay="0"/>
                                  </p:stCondLst>
                                  <p:childTnLst>
                                    <p:set>
                                      <p:cBhvr>
                                        <p:cTn id="327" dur="1000">
                                          <p:stCondLst>
                                            <p:cond delay="0"/>
                                          </p:stCondLst>
                                        </p:cTn>
                                        <p:tgtEl>
                                          <p:spTgt spid="234"/>
                                        </p:tgtEl>
                                        <p:attrNameLst>
                                          <p:attrName>style.visibility</p:attrName>
                                        </p:attrNameLst>
                                      </p:cBhvr>
                                      <p:to>
                                        <p:strVal val="visible"/>
                                      </p:to>
                                    </p:set>
                                  </p:childTnLst>
                                </p:cTn>
                              </p:par>
                            </p:childTnLst>
                          </p:cTn>
                        </p:par>
                        <p:par>
                          <p:cTn id="328" fill="hold">
                            <p:stCondLst>
                              <p:cond delay="90500"/>
                            </p:stCondLst>
                            <p:childTnLst>
                              <p:par>
                                <p:cTn id="329" presetID="11" presetClass="entr" presetSubtype="0" fill="hold" grpId="0" nodeType="afterEffect">
                                  <p:stCondLst>
                                    <p:cond delay="0"/>
                                  </p:stCondLst>
                                  <p:childTnLst>
                                    <p:set>
                                      <p:cBhvr>
                                        <p:cTn id="330" dur="1000">
                                          <p:stCondLst>
                                            <p:cond delay="0"/>
                                          </p:stCondLst>
                                        </p:cTn>
                                        <p:tgtEl>
                                          <p:spTgt spid="235"/>
                                        </p:tgtEl>
                                        <p:attrNameLst>
                                          <p:attrName>style.visibility</p:attrName>
                                        </p:attrNameLst>
                                      </p:cBhvr>
                                      <p:to>
                                        <p:strVal val="visible"/>
                                      </p:to>
                                    </p:set>
                                  </p:childTnLst>
                                </p:cTn>
                              </p:par>
                            </p:childTnLst>
                          </p:cTn>
                        </p:par>
                        <p:par>
                          <p:cTn id="331" fill="hold">
                            <p:stCondLst>
                              <p:cond delay="91500"/>
                            </p:stCondLst>
                            <p:childTnLst>
                              <p:par>
                                <p:cTn id="332" presetID="11" presetClass="entr" presetSubtype="0" fill="hold" grpId="0" nodeType="afterEffect">
                                  <p:stCondLst>
                                    <p:cond delay="0"/>
                                  </p:stCondLst>
                                  <p:childTnLst>
                                    <p:set>
                                      <p:cBhvr>
                                        <p:cTn id="333" dur="1000">
                                          <p:stCondLst>
                                            <p:cond delay="0"/>
                                          </p:stCondLst>
                                        </p:cTn>
                                        <p:tgtEl>
                                          <p:spTgt spid="236"/>
                                        </p:tgtEl>
                                        <p:attrNameLst>
                                          <p:attrName>style.visibility</p:attrName>
                                        </p:attrNameLst>
                                      </p:cBhvr>
                                      <p:to>
                                        <p:strVal val="visible"/>
                                      </p:to>
                                    </p:set>
                                  </p:childTnLst>
                                </p:cTn>
                              </p:par>
                            </p:childTnLst>
                          </p:cTn>
                        </p:par>
                        <p:par>
                          <p:cTn id="334" fill="hold">
                            <p:stCondLst>
                              <p:cond delay="92500"/>
                            </p:stCondLst>
                            <p:childTnLst>
                              <p:par>
                                <p:cTn id="335" presetID="11" presetClass="entr" presetSubtype="0" fill="hold" grpId="0" nodeType="afterEffect">
                                  <p:stCondLst>
                                    <p:cond delay="0"/>
                                  </p:stCondLst>
                                  <p:childTnLst>
                                    <p:set>
                                      <p:cBhvr>
                                        <p:cTn id="336" dur="1000">
                                          <p:stCondLst>
                                            <p:cond delay="0"/>
                                          </p:stCondLst>
                                        </p:cTn>
                                        <p:tgtEl>
                                          <p:spTgt spid="237"/>
                                        </p:tgtEl>
                                        <p:attrNameLst>
                                          <p:attrName>style.visibility</p:attrName>
                                        </p:attrNameLst>
                                      </p:cBhvr>
                                      <p:to>
                                        <p:strVal val="visible"/>
                                      </p:to>
                                    </p:set>
                                  </p:childTnLst>
                                </p:cTn>
                              </p:par>
                            </p:childTnLst>
                          </p:cTn>
                        </p:par>
                        <p:par>
                          <p:cTn id="337" fill="hold">
                            <p:stCondLst>
                              <p:cond delay="93500"/>
                            </p:stCondLst>
                            <p:childTnLst>
                              <p:par>
                                <p:cTn id="338" presetID="11" presetClass="entr" presetSubtype="0" fill="hold" grpId="0" nodeType="afterEffect">
                                  <p:stCondLst>
                                    <p:cond delay="0"/>
                                  </p:stCondLst>
                                  <p:childTnLst>
                                    <p:set>
                                      <p:cBhvr>
                                        <p:cTn id="339" dur="1000">
                                          <p:stCondLst>
                                            <p:cond delay="0"/>
                                          </p:stCondLst>
                                        </p:cTn>
                                        <p:tgtEl>
                                          <p:spTgt spid="238"/>
                                        </p:tgtEl>
                                        <p:attrNameLst>
                                          <p:attrName>style.visibility</p:attrName>
                                        </p:attrNameLst>
                                      </p:cBhvr>
                                      <p:to>
                                        <p:strVal val="visible"/>
                                      </p:to>
                                    </p:set>
                                  </p:childTnLst>
                                </p:cTn>
                              </p:par>
                            </p:childTnLst>
                          </p:cTn>
                        </p:par>
                        <p:par>
                          <p:cTn id="340" fill="hold">
                            <p:stCondLst>
                              <p:cond delay="94500"/>
                            </p:stCondLst>
                            <p:childTnLst>
                              <p:par>
                                <p:cTn id="341" presetID="11" presetClass="entr" presetSubtype="0" fill="hold" grpId="0" nodeType="afterEffect">
                                  <p:stCondLst>
                                    <p:cond delay="0"/>
                                  </p:stCondLst>
                                  <p:childTnLst>
                                    <p:set>
                                      <p:cBhvr>
                                        <p:cTn id="342" dur="1000">
                                          <p:stCondLst>
                                            <p:cond delay="0"/>
                                          </p:stCondLst>
                                        </p:cTn>
                                        <p:tgtEl>
                                          <p:spTgt spid="239"/>
                                        </p:tgtEl>
                                        <p:attrNameLst>
                                          <p:attrName>style.visibility</p:attrName>
                                        </p:attrNameLst>
                                      </p:cBhvr>
                                      <p:to>
                                        <p:strVal val="visible"/>
                                      </p:to>
                                    </p:set>
                                  </p:childTnLst>
                                </p:cTn>
                              </p:par>
                            </p:childTnLst>
                          </p:cTn>
                        </p:par>
                        <p:par>
                          <p:cTn id="343" fill="hold">
                            <p:stCondLst>
                              <p:cond delay="95500"/>
                            </p:stCondLst>
                            <p:childTnLst>
                              <p:par>
                                <p:cTn id="344" presetID="11" presetClass="entr" presetSubtype="0" fill="hold" grpId="0" nodeType="afterEffect">
                                  <p:stCondLst>
                                    <p:cond delay="0"/>
                                  </p:stCondLst>
                                  <p:childTnLst>
                                    <p:set>
                                      <p:cBhvr>
                                        <p:cTn id="345" dur="1000">
                                          <p:stCondLst>
                                            <p:cond delay="0"/>
                                          </p:stCondLst>
                                        </p:cTn>
                                        <p:tgtEl>
                                          <p:spTgt spid="240"/>
                                        </p:tgtEl>
                                        <p:attrNameLst>
                                          <p:attrName>style.visibility</p:attrName>
                                        </p:attrNameLst>
                                      </p:cBhvr>
                                      <p:to>
                                        <p:strVal val="visible"/>
                                      </p:to>
                                    </p:set>
                                  </p:childTnLst>
                                </p:cTn>
                              </p:par>
                            </p:childTnLst>
                          </p:cTn>
                        </p:par>
                        <p:par>
                          <p:cTn id="346" fill="hold">
                            <p:stCondLst>
                              <p:cond delay="96500"/>
                            </p:stCondLst>
                            <p:childTnLst>
                              <p:par>
                                <p:cTn id="347" presetID="11" presetClass="entr" presetSubtype="0" fill="hold" grpId="0" nodeType="afterEffect">
                                  <p:stCondLst>
                                    <p:cond delay="0"/>
                                  </p:stCondLst>
                                  <p:childTnLst>
                                    <p:set>
                                      <p:cBhvr>
                                        <p:cTn id="348" dur="1000">
                                          <p:stCondLst>
                                            <p:cond delay="0"/>
                                          </p:stCondLst>
                                        </p:cTn>
                                        <p:tgtEl>
                                          <p:spTgt spid="241"/>
                                        </p:tgtEl>
                                        <p:attrNameLst>
                                          <p:attrName>style.visibility</p:attrName>
                                        </p:attrNameLst>
                                      </p:cBhvr>
                                      <p:to>
                                        <p:strVal val="visible"/>
                                      </p:to>
                                    </p:set>
                                  </p:childTnLst>
                                </p:cTn>
                              </p:par>
                            </p:childTnLst>
                          </p:cTn>
                        </p:par>
                        <p:par>
                          <p:cTn id="349" fill="hold">
                            <p:stCondLst>
                              <p:cond delay="97500"/>
                            </p:stCondLst>
                            <p:childTnLst>
                              <p:par>
                                <p:cTn id="350" presetID="11" presetClass="entr" presetSubtype="0" fill="hold" grpId="0" nodeType="afterEffect">
                                  <p:stCondLst>
                                    <p:cond delay="0"/>
                                  </p:stCondLst>
                                  <p:childTnLst>
                                    <p:set>
                                      <p:cBhvr>
                                        <p:cTn id="351" dur="1000">
                                          <p:stCondLst>
                                            <p:cond delay="0"/>
                                          </p:stCondLst>
                                        </p:cTn>
                                        <p:tgtEl>
                                          <p:spTgt spid="242"/>
                                        </p:tgtEl>
                                        <p:attrNameLst>
                                          <p:attrName>style.visibility</p:attrName>
                                        </p:attrNameLst>
                                      </p:cBhvr>
                                      <p:to>
                                        <p:strVal val="visible"/>
                                      </p:to>
                                    </p:set>
                                  </p:childTnLst>
                                </p:cTn>
                              </p:par>
                            </p:childTnLst>
                          </p:cTn>
                        </p:par>
                        <p:par>
                          <p:cTn id="352" fill="hold">
                            <p:stCondLst>
                              <p:cond delay="98500"/>
                            </p:stCondLst>
                            <p:childTnLst>
                              <p:par>
                                <p:cTn id="353" presetID="11" presetClass="entr" presetSubtype="0" fill="hold" grpId="0" nodeType="afterEffect">
                                  <p:stCondLst>
                                    <p:cond delay="0"/>
                                  </p:stCondLst>
                                  <p:childTnLst>
                                    <p:set>
                                      <p:cBhvr>
                                        <p:cTn id="354" dur="1000">
                                          <p:stCondLst>
                                            <p:cond delay="0"/>
                                          </p:stCondLst>
                                        </p:cTn>
                                        <p:tgtEl>
                                          <p:spTgt spid="243"/>
                                        </p:tgtEl>
                                        <p:attrNameLst>
                                          <p:attrName>style.visibility</p:attrName>
                                        </p:attrNameLst>
                                      </p:cBhvr>
                                      <p:to>
                                        <p:strVal val="visible"/>
                                      </p:to>
                                    </p:set>
                                  </p:childTnLst>
                                </p:cTn>
                              </p:par>
                            </p:childTnLst>
                          </p:cTn>
                        </p:par>
                        <p:par>
                          <p:cTn id="355" fill="hold">
                            <p:stCondLst>
                              <p:cond delay="99500"/>
                            </p:stCondLst>
                            <p:childTnLst>
                              <p:par>
                                <p:cTn id="356" presetID="11" presetClass="entr" presetSubtype="0" fill="hold" grpId="0" nodeType="afterEffect">
                                  <p:stCondLst>
                                    <p:cond delay="0"/>
                                  </p:stCondLst>
                                  <p:childTnLst>
                                    <p:set>
                                      <p:cBhvr>
                                        <p:cTn id="357" dur="1000">
                                          <p:stCondLst>
                                            <p:cond delay="0"/>
                                          </p:stCondLst>
                                        </p:cTn>
                                        <p:tgtEl>
                                          <p:spTgt spid="244"/>
                                        </p:tgtEl>
                                        <p:attrNameLst>
                                          <p:attrName>style.visibility</p:attrName>
                                        </p:attrNameLst>
                                      </p:cBhvr>
                                      <p:to>
                                        <p:strVal val="visible"/>
                                      </p:to>
                                    </p:set>
                                  </p:childTnLst>
                                </p:cTn>
                              </p:par>
                            </p:childTnLst>
                          </p:cTn>
                        </p:par>
                        <p:par>
                          <p:cTn id="358" fill="hold">
                            <p:stCondLst>
                              <p:cond delay="100500"/>
                            </p:stCondLst>
                            <p:childTnLst>
                              <p:par>
                                <p:cTn id="359" presetID="11" presetClass="entr" presetSubtype="0" fill="hold" grpId="0" nodeType="afterEffect">
                                  <p:stCondLst>
                                    <p:cond delay="0"/>
                                  </p:stCondLst>
                                  <p:childTnLst>
                                    <p:set>
                                      <p:cBhvr>
                                        <p:cTn id="360" dur="1000">
                                          <p:stCondLst>
                                            <p:cond delay="0"/>
                                          </p:stCondLst>
                                        </p:cTn>
                                        <p:tgtEl>
                                          <p:spTgt spid="245"/>
                                        </p:tgtEl>
                                        <p:attrNameLst>
                                          <p:attrName>style.visibility</p:attrName>
                                        </p:attrNameLst>
                                      </p:cBhvr>
                                      <p:to>
                                        <p:strVal val="visible"/>
                                      </p:to>
                                    </p:set>
                                  </p:childTnLst>
                                </p:cTn>
                              </p:par>
                            </p:childTnLst>
                          </p:cTn>
                        </p:par>
                        <p:par>
                          <p:cTn id="361" fill="hold">
                            <p:stCondLst>
                              <p:cond delay="101500"/>
                            </p:stCondLst>
                            <p:childTnLst>
                              <p:par>
                                <p:cTn id="362" presetID="11" presetClass="entr" presetSubtype="0" fill="hold" grpId="0" nodeType="afterEffect">
                                  <p:stCondLst>
                                    <p:cond delay="0"/>
                                  </p:stCondLst>
                                  <p:childTnLst>
                                    <p:set>
                                      <p:cBhvr>
                                        <p:cTn id="363" dur="1000">
                                          <p:stCondLst>
                                            <p:cond delay="0"/>
                                          </p:stCondLst>
                                        </p:cTn>
                                        <p:tgtEl>
                                          <p:spTgt spid="246"/>
                                        </p:tgtEl>
                                        <p:attrNameLst>
                                          <p:attrName>style.visibility</p:attrName>
                                        </p:attrNameLst>
                                      </p:cBhvr>
                                      <p:to>
                                        <p:strVal val="visible"/>
                                      </p:to>
                                    </p:set>
                                  </p:childTnLst>
                                </p:cTn>
                              </p:par>
                            </p:childTnLst>
                          </p:cTn>
                        </p:par>
                        <p:par>
                          <p:cTn id="364" fill="hold">
                            <p:stCondLst>
                              <p:cond delay="102500"/>
                            </p:stCondLst>
                            <p:childTnLst>
                              <p:par>
                                <p:cTn id="365" presetID="11" presetClass="entr" presetSubtype="0" fill="hold" grpId="0" nodeType="afterEffect">
                                  <p:stCondLst>
                                    <p:cond delay="0"/>
                                  </p:stCondLst>
                                  <p:childTnLst>
                                    <p:set>
                                      <p:cBhvr>
                                        <p:cTn id="366" dur="1000">
                                          <p:stCondLst>
                                            <p:cond delay="0"/>
                                          </p:stCondLst>
                                        </p:cTn>
                                        <p:tgtEl>
                                          <p:spTgt spid="247"/>
                                        </p:tgtEl>
                                        <p:attrNameLst>
                                          <p:attrName>style.visibility</p:attrName>
                                        </p:attrNameLst>
                                      </p:cBhvr>
                                      <p:to>
                                        <p:strVal val="visible"/>
                                      </p:to>
                                    </p:set>
                                  </p:childTnLst>
                                </p:cTn>
                              </p:par>
                            </p:childTnLst>
                          </p:cTn>
                        </p:par>
                        <p:par>
                          <p:cTn id="367" fill="hold">
                            <p:stCondLst>
                              <p:cond delay="103500"/>
                            </p:stCondLst>
                            <p:childTnLst>
                              <p:par>
                                <p:cTn id="368" presetID="11" presetClass="entr" presetSubtype="0" fill="hold" grpId="0" nodeType="afterEffect">
                                  <p:stCondLst>
                                    <p:cond delay="0"/>
                                  </p:stCondLst>
                                  <p:childTnLst>
                                    <p:set>
                                      <p:cBhvr>
                                        <p:cTn id="369" dur="1000">
                                          <p:stCondLst>
                                            <p:cond delay="0"/>
                                          </p:stCondLst>
                                        </p:cTn>
                                        <p:tgtEl>
                                          <p:spTgt spid="248"/>
                                        </p:tgtEl>
                                        <p:attrNameLst>
                                          <p:attrName>style.visibility</p:attrName>
                                        </p:attrNameLst>
                                      </p:cBhvr>
                                      <p:to>
                                        <p:strVal val="visible"/>
                                      </p:to>
                                    </p:set>
                                  </p:childTnLst>
                                </p:cTn>
                              </p:par>
                            </p:childTnLst>
                          </p:cTn>
                        </p:par>
                        <p:par>
                          <p:cTn id="370" fill="hold">
                            <p:stCondLst>
                              <p:cond delay="104500"/>
                            </p:stCondLst>
                            <p:childTnLst>
                              <p:par>
                                <p:cTn id="371" presetID="11" presetClass="entr" presetSubtype="0" fill="hold" grpId="0" nodeType="afterEffect">
                                  <p:stCondLst>
                                    <p:cond delay="0"/>
                                  </p:stCondLst>
                                  <p:childTnLst>
                                    <p:set>
                                      <p:cBhvr>
                                        <p:cTn id="372" dur="1000">
                                          <p:stCondLst>
                                            <p:cond delay="0"/>
                                          </p:stCondLst>
                                        </p:cTn>
                                        <p:tgtEl>
                                          <p:spTgt spid="249"/>
                                        </p:tgtEl>
                                        <p:attrNameLst>
                                          <p:attrName>style.visibility</p:attrName>
                                        </p:attrNameLst>
                                      </p:cBhvr>
                                      <p:to>
                                        <p:strVal val="visible"/>
                                      </p:to>
                                    </p:set>
                                  </p:childTnLst>
                                </p:cTn>
                              </p:par>
                            </p:childTnLst>
                          </p:cTn>
                        </p:par>
                        <p:par>
                          <p:cTn id="373" fill="hold">
                            <p:stCondLst>
                              <p:cond delay="105500"/>
                            </p:stCondLst>
                            <p:childTnLst>
                              <p:par>
                                <p:cTn id="374" presetID="11" presetClass="entr" presetSubtype="0" fill="hold" grpId="0" nodeType="afterEffect">
                                  <p:stCondLst>
                                    <p:cond delay="0"/>
                                  </p:stCondLst>
                                  <p:childTnLst>
                                    <p:set>
                                      <p:cBhvr>
                                        <p:cTn id="375" dur="1000">
                                          <p:stCondLst>
                                            <p:cond delay="0"/>
                                          </p:stCondLst>
                                        </p:cTn>
                                        <p:tgtEl>
                                          <p:spTgt spid="250"/>
                                        </p:tgtEl>
                                        <p:attrNameLst>
                                          <p:attrName>style.visibility</p:attrName>
                                        </p:attrNameLst>
                                      </p:cBhvr>
                                      <p:to>
                                        <p:strVal val="visible"/>
                                      </p:to>
                                    </p:set>
                                  </p:childTnLst>
                                </p:cTn>
                              </p:par>
                            </p:childTnLst>
                          </p:cTn>
                        </p:par>
                        <p:par>
                          <p:cTn id="376" fill="hold">
                            <p:stCondLst>
                              <p:cond delay="106500"/>
                            </p:stCondLst>
                            <p:childTnLst>
                              <p:par>
                                <p:cTn id="377" presetID="11" presetClass="entr" presetSubtype="0" fill="hold" grpId="0" nodeType="afterEffect">
                                  <p:stCondLst>
                                    <p:cond delay="0"/>
                                  </p:stCondLst>
                                  <p:childTnLst>
                                    <p:set>
                                      <p:cBhvr>
                                        <p:cTn id="378" dur="1000">
                                          <p:stCondLst>
                                            <p:cond delay="0"/>
                                          </p:stCondLst>
                                        </p:cTn>
                                        <p:tgtEl>
                                          <p:spTgt spid="251"/>
                                        </p:tgtEl>
                                        <p:attrNameLst>
                                          <p:attrName>style.visibility</p:attrName>
                                        </p:attrNameLst>
                                      </p:cBhvr>
                                      <p:to>
                                        <p:strVal val="visible"/>
                                      </p:to>
                                    </p:set>
                                  </p:childTnLst>
                                </p:cTn>
                              </p:par>
                            </p:childTnLst>
                          </p:cTn>
                        </p:par>
                        <p:par>
                          <p:cTn id="379" fill="hold">
                            <p:stCondLst>
                              <p:cond delay="107500"/>
                            </p:stCondLst>
                            <p:childTnLst>
                              <p:par>
                                <p:cTn id="380" presetID="11" presetClass="entr" presetSubtype="0" fill="hold" grpId="0" nodeType="afterEffect">
                                  <p:stCondLst>
                                    <p:cond delay="0"/>
                                  </p:stCondLst>
                                  <p:childTnLst>
                                    <p:set>
                                      <p:cBhvr>
                                        <p:cTn id="381" dur="1000">
                                          <p:stCondLst>
                                            <p:cond delay="0"/>
                                          </p:stCondLst>
                                        </p:cTn>
                                        <p:tgtEl>
                                          <p:spTgt spid="252"/>
                                        </p:tgtEl>
                                        <p:attrNameLst>
                                          <p:attrName>style.visibility</p:attrName>
                                        </p:attrNameLst>
                                      </p:cBhvr>
                                      <p:to>
                                        <p:strVal val="visible"/>
                                      </p:to>
                                    </p:set>
                                  </p:childTnLst>
                                </p:cTn>
                              </p:par>
                            </p:childTnLst>
                          </p:cTn>
                        </p:par>
                        <p:par>
                          <p:cTn id="382" fill="hold">
                            <p:stCondLst>
                              <p:cond delay="108500"/>
                            </p:stCondLst>
                            <p:childTnLst>
                              <p:par>
                                <p:cTn id="383" presetID="11" presetClass="entr" presetSubtype="0" fill="hold" grpId="0" nodeType="afterEffect">
                                  <p:stCondLst>
                                    <p:cond delay="0"/>
                                  </p:stCondLst>
                                  <p:childTnLst>
                                    <p:set>
                                      <p:cBhvr>
                                        <p:cTn id="384" dur="1000">
                                          <p:stCondLst>
                                            <p:cond delay="0"/>
                                          </p:stCondLst>
                                        </p:cTn>
                                        <p:tgtEl>
                                          <p:spTgt spid="253"/>
                                        </p:tgtEl>
                                        <p:attrNameLst>
                                          <p:attrName>style.visibility</p:attrName>
                                        </p:attrNameLst>
                                      </p:cBhvr>
                                      <p:to>
                                        <p:strVal val="visible"/>
                                      </p:to>
                                    </p:set>
                                  </p:childTnLst>
                                </p:cTn>
                              </p:par>
                            </p:childTnLst>
                          </p:cTn>
                        </p:par>
                        <p:par>
                          <p:cTn id="385" fill="hold">
                            <p:stCondLst>
                              <p:cond delay="109500"/>
                            </p:stCondLst>
                            <p:childTnLst>
                              <p:par>
                                <p:cTn id="386" presetID="11" presetClass="entr" presetSubtype="0" fill="hold" grpId="0" nodeType="afterEffect">
                                  <p:stCondLst>
                                    <p:cond delay="0"/>
                                  </p:stCondLst>
                                  <p:childTnLst>
                                    <p:set>
                                      <p:cBhvr>
                                        <p:cTn id="387" dur="1000">
                                          <p:stCondLst>
                                            <p:cond delay="0"/>
                                          </p:stCondLst>
                                        </p:cTn>
                                        <p:tgtEl>
                                          <p:spTgt spid="254"/>
                                        </p:tgtEl>
                                        <p:attrNameLst>
                                          <p:attrName>style.visibility</p:attrName>
                                        </p:attrNameLst>
                                      </p:cBhvr>
                                      <p:to>
                                        <p:strVal val="visible"/>
                                      </p:to>
                                    </p:set>
                                  </p:childTnLst>
                                </p:cTn>
                              </p:par>
                            </p:childTnLst>
                          </p:cTn>
                        </p:par>
                        <p:par>
                          <p:cTn id="388" fill="hold">
                            <p:stCondLst>
                              <p:cond delay="110500"/>
                            </p:stCondLst>
                            <p:childTnLst>
                              <p:par>
                                <p:cTn id="389" presetID="11" presetClass="entr" presetSubtype="0" fill="hold" grpId="0" nodeType="afterEffect">
                                  <p:stCondLst>
                                    <p:cond delay="0"/>
                                  </p:stCondLst>
                                  <p:childTnLst>
                                    <p:set>
                                      <p:cBhvr>
                                        <p:cTn id="390" dur="1000">
                                          <p:stCondLst>
                                            <p:cond delay="0"/>
                                          </p:stCondLst>
                                        </p:cTn>
                                        <p:tgtEl>
                                          <p:spTgt spid="255"/>
                                        </p:tgtEl>
                                        <p:attrNameLst>
                                          <p:attrName>style.visibility</p:attrName>
                                        </p:attrNameLst>
                                      </p:cBhvr>
                                      <p:to>
                                        <p:strVal val="visible"/>
                                      </p:to>
                                    </p:set>
                                  </p:childTnLst>
                                </p:cTn>
                              </p:par>
                            </p:childTnLst>
                          </p:cTn>
                        </p:par>
                        <p:par>
                          <p:cTn id="391" fill="hold">
                            <p:stCondLst>
                              <p:cond delay="111500"/>
                            </p:stCondLst>
                            <p:childTnLst>
                              <p:par>
                                <p:cTn id="392" presetID="11" presetClass="entr" presetSubtype="0" fill="hold" grpId="0" nodeType="afterEffect">
                                  <p:stCondLst>
                                    <p:cond delay="0"/>
                                  </p:stCondLst>
                                  <p:childTnLst>
                                    <p:set>
                                      <p:cBhvr>
                                        <p:cTn id="393" dur="1000">
                                          <p:stCondLst>
                                            <p:cond delay="0"/>
                                          </p:stCondLst>
                                        </p:cTn>
                                        <p:tgtEl>
                                          <p:spTgt spid="256"/>
                                        </p:tgtEl>
                                        <p:attrNameLst>
                                          <p:attrName>style.visibility</p:attrName>
                                        </p:attrNameLst>
                                      </p:cBhvr>
                                      <p:to>
                                        <p:strVal val="visible"/>
                                      </p:to>
                                    </p:set>
                                  </p:childTnLst>
                                </p:cTn>
                              </p:par>
                            </p:childTnLst>
                          </p:cTn>
                        </p:par>
                        <p:par>
                          <p:cTn id="394" fill="hold">
                            <p:stCondLst>
                              <p:cond delay="112500"/>
                            </p:stCondLst>
                            <p:childTnLst>
                              <p:par>
                                <p:cTn id="395" presetID="11" presetClass="entr" presetSubtype="0" fill="hold" grpId="0" nodeType="afterEffect">
                                  <p:stCondLst>
                                    <p:cond delay="0"/>
                                  </p:stCondLst>
                                  <p:childTnLst>
                                    <p:set>
                                      <p:cBhvr>
                                        <p:cTn id="396" dur="1000">
                                          <p:stCondLst>
                                            <p:cond delay="0"/>
                                          </p:stCondLst>
                                        </p:cTn>
                                        <p:tgtEl>
                                          <p:spTgt spid="257"/>
                                        </p:tgtEl>
                                        <p:attrNameLst>
                                          <p:attrName>style.visibility</p:attrName>
                                        </p:attrNameLst>
                                      </p:cBhvr>
                                      <p:to>
                                        <p:strVal val="visible"/>
                                      </p:to>
                                    </p:set>
                                  </p:childTnLst>
                                </p:cTn>
                              </p:par>
                            </p:childTnLst>
                          </p:cTn>
                        </p:par>
                        <p:par>
                          <p:cTn id="397" fill="hold">
                            <p:stCondLst>
                              <p:cond delay="113500"/>
                            </p:stCondLst>
                            <p:childTnLst>
                              <p:par>
                                <p:cTn id="398" presetID="11" presetClass="entr" presetSubtype="0" fill="hold" grpId="0" nodeType="afterEffect">
                                  <p:stCondLst>
                                    <p:cond delay="0"/>
                                  </p:stCondLst>
                                  <p:childTnLst>
                                    <p:set>
                                      <p:cBhvr>
                                        <p:cTn id="399" dur="1000">
                                          <p:stCondLst>
                                            <p:cond delay="0"/>
                                          </p:stCondLst>
                                        </p:cTn>
                                        <p:tgtEl>
                                          <p:spTgt spid="258"/>
                                        </p:tgtEl>
                                        <p:attrNameLst>
                                          <p:attrName>style.visibility</p:attrName>
                                        </p:attrNameLst>
                                      </p:cBhvr>
                                      <p:to>
                                        <p:strVal val="visible"/>
                                      </p:to>
                                    </p:set>
                                  </p:childTnLst>
                                </p:cTn>
                              </p:par>
                            </p:childTnLst>
                          </p:cTn>
                        </p:par>
                        <p:par>
                          <p:cTn id="400" fill="hold">
                            <p:stCondLst>
                              <p:cond delay="114500"/>
                            </p:stCondLst>
                            <p:childTnLst>
                              <p:par>
                                <p:cTn id="401" presetID="11" presetClass="entr" presetSubtype="0" fill="hold" grpId="0" nodeType="afterEffect">
                                  <p:stCondLst>
                                    <p:cond delay="0"/>
                                  </p:stCondLst>
                                  <p:childTnLst>
                                    <p:set>
                                      <p:cBhvr>
                                        <p:cTn id="402" dur="1000">
                                          <p:stCondLst>
                                            <p:cond delay="0"/>
                                          </p:stCondLst>
                                        </p:cTn>
                                        <p:tgtEl>
                                          <p:spTgt spid="259"/>
                                        </p:tgtEl>
                                        <p:attrNameLst>
                                          <p:attrName>style.visibility</p:attrName>
                                        </p:attrNameLst>
                                      </p:cBhvr>
                                      <p:to>
                                        <p:strVal val="visible"/>
                                      </p:to>
                                    </p:set>
                                  </p:childTnLst>
                                </p:cTn>
                              </p:par>
                            </p:childTnLst>
                          </p:cTn>
                        </p:par>
                        <p:par>
                          <p:cTn id="403" fill="hold">
                            <p:stCondLst>
                              <p:cond delay="115500"/>
                            </p:stCondLst>
                            <p:childTnLst>
                              <p:par>
                                <p:cTn id="404" presetID="11" presetClass="entr" presetSubtype="0" fill="hold" grpId="0" nodeType="afterEffect">
                                  <p:stCondLst>
                                    <p:cond delay="0"/>
                                  </p:stCondLst>
                                  <p:childTnLst>
                                    <p:set>
                                      <p:cBhvr>
                                        <p:cTn id="405" dur="1000">
                                          <p:stCondLst>
                                            <p:cond delay="0"/>
                                          </p:stCondLst>
                                        </p:cTn>
                                        <p:tgtEl>
                                          <p:spTgt spid="260"/>
                                        </p:tgtEl>
                                        <p:attrNameLst>
                                          <p:attrName>style.visibility</p:attrName>
                                        </p:attrNameLst>
                                      </p:cBhvr>
                                      <p:to>
                                        <p:strVal val="visible"/>
                                      </p:to>
                                    </p:set>
                                  </p:childTnLst>
                                </p:cTn>
                              </p:par>
                            </p:childTnLst>
                          </p:cTn>
                        </p:par>
                        <p:par>
                          <p:cTn id="406" fill="hold">
                            <p:stCondLst>
                              <p:cond delay="116500"/>
                            </p:stCondLst>
                            <p:childTnLst>
                              <p:par>
                                <p:cTn id="407" presetID="11" presetClass="entr" presetSubtype="0" fill="hold" grpId="0" nodeType="afterEffect">
                                  <p:stCondLst>
                                    <p:cond delay="0"/>
                                  </p:stCondLst>
                                  <p:childTnLst>
                                    <p:set>
                                      <p:cBhvr>
                                        <p:cTn id="408" dur="1000">
                                          <p:stCondLst>
                                            <p:cond delay="0"/>
                                          </p:stCondLst>
                                        </p:cTn>
                                        <p:tgtEl>
                                          <p:spTgt spid="261"/>
                                        </p:tgtEl>
                                        <p:attrNameLst>
                                          <p:attrName>style.visibility</p:attrName>
                                        </p:attrNameLst>
                                      </p:cBhvr>
                                      <p:to>
                                        <p:strVal val="visible"/>
                                      </p:to>
                                    </p:set>
                                  </p:childTnLst>
                                </p:cTn>
                              </p:par>
                            </p:childTnLst>
                          </p:cTn>
                        </p:par>
                        <p:par>
                          <p:cTn id="409" fill="hold">
                            <p:stCondLst>
                              <p:cond delay="117500"/>
                            </p:stCondLst>
                            <p:childTnLst>
                              <p:par>
                                <p:cTn id="410" presetID="11" presetClass="entr" presetSubtype="0" fill="hold" grpId="0" nodeType="afterEffect">
                                  <p:stCondLst>
                                    <p:cond delay="0"/>
                                  </p:stCondLst>
                                  <p:childTnLst>
                                    <p:set>
                                      <p:cBhvr>
                                        <p:cTn id="411" dur="1000">
                                          <p:stCondLst>
                                            <p:cond delay="0"/>
                                          </p:stCondLst>
                                        </p:cTn>
                                        <p:tgtEl>
                                          <p:spTgt spid="262"/>
                                        </p:tgtEl>
                                        <p:attrNameLst>
                                          <p:attrName>style.visibility</p:attrName>
                                        </p:attrNameLst>
                                      </p:cBhvr>
                                      <p:to>
                                        <p:strVal val="visible"/>
                                      </p:to>
                                    </p:set>
                                  </p:childTnLst>
                                </p:cTn>
                              </p:par>
                            </p:childTnLst>
                          </p:cTn>
                        </p:par>
                        <p:par>
                          <p:cTn id="412" fill="hold">
                            <p:stCondLst>
                              <p:cond delay="118500"/>
                            </p:stCondLst>
                            <p:childTnLst>
                              <p:par>
                                <p:cTn id="413" presetID="11" presetClass="entr" presetSubtype="0" fill="hold" grpId="0" nodeType="afterEffect">
                                  <p:stCondLst>
                                    <p:cond delay="0"/>
                                  </p:stCondLst>
                                  <p:childTnLst>
                                    <p:set>
                                      <p:cBhvr>
                                        <p:cTn id="414" dur="1000">
                                          <p:stCondLst>
                                            <p:cond delay="0"/>
                                          </p:stCondLst>
                                        </p:cTn>
                                        <p:tgtEl>
                                          <p:spTgt spid="263"/>
                                        </p:tgtEl>
                                        <p:attrNameLst>
                                          <p:attrName>style.visibility</p:attrName>
                                        </p:attrNameLst>
                                      </p:cBhvr>
                                      <p:to>
                                        <p:strVal val="visible"/>
                                      </p:to>
                                    </p:set>
                                  </p:childTnLst>
                                </p:cTn>
                              </p:par>
                            </p:childTnLst>
                          </p:cTn>
                        </p:par>
                        <p:par>
                          <p:cTn id="415" fill="hold">
                            <p:stCondLst>
                              <p:cond delay="119500"/>
                            </p:stCondLst>
                            <p:childTnLst>
                              <p:par>
                                <p:cTn id="416" presetID="11" presetClass="entr" presetSubtype="0" fill="hold" grpId="0" nodeType="afterEffect">
                                  <p:stCondLst>
                                    <p:cond delay="0"/>
                                  </p:stCondLst>
                                  <p:childTnLst>
                                    <p:set>
                                      <p:cBhvr>
                                        <p:cTn id="417" dur="1000">
                                          <p:stCondLst>
                                            <p:cond delay="0"/>
                                          </p:stCondLst>
                                        </p:cTn>
                                        <p:tgtEl>
                                          <p:spTgt spid="264"/>
                                        </p:tgtEl>
                                        <p:attrNameLst>
                                          <p:attrName>style.visibility</p:attrName>
                                        </p:attrNameLst>
                                      </p:cBhvr>
                                      <p:to>
                                        <p:strVal val="visible"/>
                                      </p:to>
                                    </p:set>
                                  </p:childTnLst>
                                </p:cTn>
                              </p:par>
                            </p:childTnLst>
                          </p:cTn>
                        </p:par>
                        <p:par>
                          <p:cTn id="418" fill="hold">
                            <p:stCondLst>
                              <p:cond delay="120500"/>
                            </p:stCondLst>
                            <p:childTnLst>
                              <p:par>
                                <p:cTn id="419" presetID="11" presetClass="entr" presetSubtype="0" fill="hold" grpId="0" nodeType="afterEffect">
                                  <p:stCondLst>
                                    <p:cond delay="0"/>
                                  </p:stCondLst>
                                  <p:childTnLst>
                                    <p:set>
                                      <p:cBhvr>
                                        <p:cTn id="420" dur="1000">
                                          <p:stCondLst>
                                            <p:cond delay="0"/>
                                          </p:stCondLst>
                                        </p:cTn>
                                        <p:tgtEl>
                                          <p:spTgt spid="265"/>
                                        </p:tgtEl>
                                        <p:attrNameLst>
                                          <p:attrName>style.visibility</p:attrName>
                                        </p:attrNameLst>
                                      </p:cBhvr>
                                      <p:to>
                                        <p:strVal val="visible"/>
                                      </p:to>
                                    </p:set>
                                  </p:childTnLst>
                                </p:cTn>
                              </p:par>
                            </p:childTnLst>
                          </p:cTn>
                        </p:par>
                        <p:par>
                          <p:cTn id="421" fill="hold">
                            <p:stCondLst>
                              <p:cond delay="121500"/>
                            </p:stCondLst>
                            <p:childTnLst>
                              <p:par>
                                <p:cTn id="422" presetID="11" presetClass="entr" presetSubtype="0" fill="hold" grpId="0" nodeType="afterEffect">
                                  <p:stCondLst>
                                    <p:cond delay="0"/>
                                  </p:stCondLst>
                                  <p:childTnLst>
                                    <p:set>
                                      <p:cBhvr>
                                        <p:cTn id="423" dur="1000">
                                          <p:stCondLst>
                                            <p:cond delay="0"/>
                                          </p:stCondLst>
                                        </p:cTn>
                                        <p:tgtEl>
                                          <p:spTgt spid="266"/>
                                        </p:tgtEl>
                                        <p:attrNameLst>
                                          <p:attrName>style.visibility</p:attrName>
                                        </p:attrNameLst>
                                      </p:cBhvr>
                                      <p:to>
                                        <p:strVal val="visible"/>
                                      </p:to>
                                    </p:set>
                                  </p:childTnLst>
                                </p:cTn>
                              </p:par>
                            </p:childTnLst>
                          </p:cTn>
                        </p:par>
                        <p:par>
                          <p:cTn id="424" fill="hold">
                            <p:stCondLst>
                              <p:cond delay="122500"/>
                            </p:stCondLst>
                            <p:childTnLst>
                              <p:par>
                                <p:cTn id="425" presetID="11" presetClass="entr" presetSubtype="0" fill="hold" grpId="0" nodeType="afterEffect">
                                  <p:stCondLst>
                                    <p:cond delay="0"/>
                                  </p:stCondLst>
                                  <p:childTnLst>
                                    <p:set>
                                      <p:cBhvr>
                                        <p:cTn id="426" dur="1000">
                                          <p:stCondLst>
                                            <p:cond delay="0"/>
                                          </p:stCondLst>
                                        </p:cTn>
                                        <p:tgtEl>
                                          <p:spTgt spid="267"/>
                                        </p:tgtEl>
                                        <p:attrNameLst>
                                          <p:attrName>style.visibility</p:attrName>
                                        </p:attrNameLst>
                                      </p:cBhvr>
                                      <p:to>
                                        <p:strVal val="visible"/>
                                      </p:to>
                                    </p:set>
                                  </p:childTnLst>
                                </p:cTn>
                              </p:par>
                            </p:childTnLst>
                          </p:cTn>
                        </p:par>
                        <p:par>
                          <p:cTn id="427" fill="hold">
                            <p:stCondLst>
                              <p:cond delay="123500"/>
                            </p:stCondLst>
                            <p:childTnLst>
                              <p:par>
                                <p:cTn id="428" presetID="11" presetClass="entr" presetSubtype="0" fill="hold" grpId="0" nodeType="afterEffect">
                                  <p:stCondLst>
                                    <p:cond delay="0"/>
                                  </p:stCondLst>
                                  <p:childTnLst>
                                    <p:set>
                                      <p:cBhvr>
                                        <p:cTn id="429" dur="1000">
                                          <p:stCondLst>
                                            <p:cond delay="0"/>
                                          </p:stCondLst>
                                        </p:cTn>
                                        <p:tgtEl>
                                          <p:spTgt spid="268"/>
                                        </p:tgtEl>
                                        <p:attrNameLst>
                                          <p:attrName>style.visibility</p:attrName>
                                        </p:attrNameLst>
                                      </p:cBhvr>
                                      <p:to>
                                        <p:strVal val="visible"/>
                                      </p:to>
                                    </p:set>
                                  </p:childTnLst>
                                </p:cTn>
                              </p:par>
                            </p:childTnLst>
                          </p:cTn>
                        </p:par>
                        <p:par>
                          <p:cTn id="430" fill="hold">
                            <p:stCondLst>
                              <p:cond delay="124500"/>
                            </p:stCondLst>
                            <p:childTnLst>
                              <p:par>
                                <p:cTn id="431" presetID="11" presetClass="entr" presetSubtype="0" fill="hold" grpId="0" nodeType="afterEffect">
                                  <p:stCondLst>
                                    <p:cond delay="0"/>
                                  </p:stCondLst>
                                  <p:childTnLst>
                                    <p:set>
                                      <p:cBhvr>
                                        <p:cTn id="432" dur="1000">
                                          <p:stCondLst>
                                            <p:cond delay="0"/>
                                          </p:stCondLst>
                                        </p:cTn>
                                        <p:tgtEl>
                                          <p:spTgt spid="269"/>
                                        </p:tgtEl>
                                        <p:attrNameLst>
                                          <p:attrName>style.visibility</p:attrName>
                                        </p:attrNameLst>
                                      </p:cBhvr>
                                      <p:to>
                                        <p:strVal val="visible"/>
                                      </p:to>
                                    </p:set>
                                  </p:childTnLst>
                                </p:cTn>
                              </p:par>
                            </p:childTnLst>
                          </p:cTn>
                        </p:par>
                        <p:par>
                          <p:cTn id="433" fill="hold">
                            <p:stCondLst>
                              <p:cond delay="125500"/>
                            </p:stCondLst>
                            <p:childTnLst>
                              <p:par>
                                <p:cTn id="434" presetID="11" presetClass="entr" presetSubtype="0" fill="hold" grpId="0" nodeType="afterEffect">
                                  <p:stCondLst>
                                    <p:cond delay="0"/>
                                  </p:stCondLst>
                                  <p:childTnLst>
                                    <p:set>
                                      <p:cBhvr>
                                        <p:cTn id="435" dur="1000">
                                          <p:stCondLst>
                                            <p:cond delay="0"/>
                                          </p:stCondLst>
                                        </p:cTn>
                                        <p:tgtEl>
                                          <p:spTgt spid="270"/>
                                        </p:tgtEl>
                                        <p:attrNameLst>
                                          <p:attrName>style.visibility</p:attrName>
                                        </p:attrNameLst>
                                      </p:cBhvr>
                                      <p:to>
                                        <p:strVal val="visible"/>
                                      </p:to>
                                    </p:set>
                                  </p:childTnLst>
                                </p:cTn>
                              </p:par>
                            </p:childTnLst>
                          </p:cTn>
                        </p:par>
                        <p:par>
                          <p:cTn id="436" fill="hold">
                            <p:stCondLst>
                              <p:cond delay="126500"/>
                            </p:stCondLst>
                            <p:childTnLst>
                              <p:par>
                                <p:cTn id="437" presetID="11" presetClass="entr" presetSubtype="0" fill="hold" grpId="0" nodeType="afterEffect">
                                  <p:stCondLst>
                                    <p:cond delay="0"/>
                                  </p:stCondLst>
                                  <p:childTnLst>
                                    <p:set>
                                      <p:cBhvr>
                                        <p:cTn id="438" dur="1000">
                                          <p:stCondLst>
                                            <p:cond delay="0"/>
                                          </p:stCondLst>
                                        </p:cTn>
                                        <p:tgtEl>
                                          <p:spTgt spid="271"/>
                                        </p:tgtEl>
                                        <p:attrNameLst>
                                          <p:attrName>style.visibility</p:attrName>
                                        </p:attrNameLst>
                                      </p:cBhvr>
                                      <p:to>
                                        <p:strVal val="visible"/>
                                      </p:to>
                                    </p:set>
                                  </p:childTnLst>
                                </p:cTn>
                              </p:par>
                            </p:childTnLst>
                          </p:cTn>
                        </p:par>
                        <p:par>
                          <p:cTn id="439" fill="hold">
                            <p:stCondLst>
                              <p:cond delay="127500"/>
                            </p:stCondLst>
                            <p:childTnLst>
                              <p:par>
                                <p:cTn id="440" presetID="11" presetClass="entr" presetSubtype="0" fill="hold" grpId="0" nodeType="afterEffect">
                                  <p:stCondLst>
                                    <p:cond delay="0"/>
                                  </p:stCondLst>
                                  <p:childTnLst>
                                    <p:set>
                                      <p:cBhvr>
                                        <p:cTn id="441" dur="1000">
                                          <p:stCondLst>
                                            <p:cond delay="0"/>
                                          </p:stCondLst>
                                        </p:cTn>
                                        <p:tgtEl>
                                          <p:spTgt spid="272"/>
                                        </p:tgtEl>
                                        <p:attrNameLst>
                                          <p:attrName>style.visibility</p:attrName>
                                        </p:attrNameLst>
                                      </p:cBhvr>
                                      <p:to>
                                        <p:strVal val="visible"/>
                                      </p:to>
                                    </p:set>
                                  </p:childTnLst>
                                </p:cTn>
                              </p:par>
                            </p:childTnLst>
                          </p:cTn>
                        </p:par>
                        <p:par>
                          <p:cTn id="442" fill="hold">
                            <p:stCondLst>
                              <p:cond delay="128500"/>
                            </p:stCondLst>
                            <p:childTnLst>
                              <p:par>
                                <p:cTn id="443" presetID="11" presetClass="entr" presetSubtype="0" fill="hold" grpId="0" nodeType="afterEffect">
                                  <p:stCondLst>
                                    <p:cond delay="0"/>
                                  </p:stCondLst>
                                  <p:childTnLst>
                                    <p:set>
                                      <p:cBhvr>
                                        <p:cTn id="444" dur="1000">
                                          <p:stCondLst>
                                            <p:cond delay="0"/>
                                          </p:stCondLst>
                                        </p:cTn>
                                        <p:tgtEl>
                                          <p:spTgt spid="273"/>
                                        </p:tgtEl>
                                        <p:attrNameLst>
                                          <p:attrName>style.visibility</p:attrName>
                                        </p:attrNameLst>
                                      </p:cBhvr>
                                      <p:to>
                                        <p:strVal val="visible"/>
                                      </p:to>
                                    </p:set>
                                  </p:childTnLst>
                                </p:cTn>
                              </p:par>
                            </p:childTnLst>
                          </p:cTn>
                        </p:par>
                        <p:par>
                          <p:cTn id="445" fill="hold">
                            <p:stCondLst>
                              <p:cond delay="129500"/>
                            </p:stCondLst>
                            <p:childTnLst>
                              <p:par>
                                <p:cTn id="446" presetID="11" presetClass="entr" presetSubtype="0" fill="hold" grpId="0" nodeType="afterEffect">
                                  <p:stCondLst>
                                    <p:cond delay="0"/>
                                  </p:stCondLst>
                                  <p:childTnLst>
                                    <p:set>
                                      <p:cBhvr>
                                        <p:cTn id="447" dur="1000">
                                          <p:stCondLst>
                                            <p:cond delay="0"/>
                                          </p:stCondLst>
                                        </p:cTn>
                                        <p:tgtEl>
                                          <p:spTgt spid="274"/>
                                        </p:tgtEl>
                                        <p:attrNameLst>
                                          <p:attrName>style.visibility</p:attrName>
                                        </p:attrNameLst>
                                      </p:cBhvr>
                                      <p:to>
                                        <p:strVal val="visible"/>
                                      </p:to>
                                    </p:set>
                                  </p:childTnLst>
                                </p:cTn>
                              </p:par>
                            </p:childTnLst>
                          </p:cTn>
                        </p:par>
                        <p:par>
                          <p:cTn id="448" fill="hold">
                            <p:stCondLst>
                              <p:cond delay="130500"/>
                            </p:stCondLst>
                            <p:childTnLst>
                              <p:par>
                                <p:cTn id="449" presetID="11" presetClass="entr" presetSubtype="0" fill="hold" grpId="0" nodeType="afterEffect">
                                  <p:stCondLst>
                                    <p:cond delay="0"/>
                                  </p:stCondLst>
                                  <p:childTnLst>
                                    <p:set>
                                      <p:cBhvr>
                                        <p:cTn id="450" dur="1000">
                                          <p:stCondLst>
                                            <p:cond delay="0"/>
                                          </p:stCondLst>
                                        </p:cTn>
                                        <p:tgtEl>
                                          <p:spTgt spid="275"/>
                                        </p:tgtEl>
                                        <p:attrNameLst>
                                          <p:attrName>style.visibility</p:attrName>
                                        </p:attrNameLst>
                                      </p:cBhvr>
                                      <p:to>
                                        <p:strVal val="visible"/>
                                      </p:to>
                                    </p:set>
                                  </p:childTnLst>
                                </p:cTn>
                              </p:par>
                            </p:childTnLst>
                          </p:cTn>
                        </p:par>
                        <p:par>
                          <p:cTn id="451" fill="hold">
                            <p:stCondLst>
                              <p:cond delay="131500"/>
                            </p:stCondLst>
                            <p:childTnLst>
                              <p:par>
                                <p:cTn id="452" presetID="11" presetClass="entr" presetSubtype="0" fill="hold" grpId="0" nodeType="afterEffect">
                                  <p:stCondLst>
                                    <p:cond delay="0"/>
                                  </p:stCondLst>
                                  <p:childTnLst>
                                    <p:set>
                                      <p:cBhvr>
                                        <p:cTn id="453" dur="1000">
                                          <p:stCondLst>
                                            <p:cond delay="0"/>
                                          </p:stCondLst>
                                        </p:cTn>
                                        <p:tgtEl>
                                          <p:spTgt spid="276"/>
                                        </p:tgtEl>
                                        <p:attrNameLst>
                                          <p:attrName>style.visibility</p:attrName>
                                        </p:attrNameLst>
                                      </p:cBhvr>
                                      <p:to>
                                        <p:strVal val="visible"/>
                                      </p:to>
                                    </p:set>
                                  </p:childTnLst>
                                </p:cTn>
                              </p:par>
                            </p:childTnLst>
                          </p:cTn>
                        </p:par>
                        <p:par>
                          <p:cTn id="454" fill="hold">
                            <p:stCondLst>
                              <p:cond delay="132500"/>
                            </p:stCondLst>
                            <p:childTnLst>
                              <p:par>
                                <p:cTn id="455" presetID="11" presetClass="entr" presetSubtype="0" fill="hold" grpId="0" nodeType="afterEffect">
                                  <p:stCondLst>
                                    <p:cond delay="0"/>
                                  </p:stCondLst>
                                  <p:childTnLst>
                                    <p:set>
                                      <p:cBhvr>
                                        <p:cTn id="456" dur="1000">
                                          <p:stCondLst>
                                            <p:cond delay="0"/>
                                          </p:stCondLst>
                                        </p:cTn>
                                        <p:tgtEl>
                                          <p:spTgt spid="277"/>
                                        </p:tgtEl>
                                        <p:attrNameLst>
                                          <p:attrName>style.visibility</p:attrName>
                                        </p:attrNameLst>
                                      </p:cBhvr>
                                      <p:to>
                                        <p:strVal val="visible"/>
                                      </p:to>
                                    </p:set>
                                  </p:childTnLst>
                                </p:cTn>
                              </p:par>
                            </p:childTnLst>
                          </p:cTn>
                        </p:par>
                        <p:par>
                          <p:cTn id="457" fill="hold">
                            <p:stCondLst>
                              <p:cond delay="133500"/>
                            </p:stCondLst>
                            <p:childTnLst>
                              <p:par>
                                <p:cTn id="458" presetID="11" presetClass="entr" presetSubtype="0" fill="hold" grpId="0" nodeType="afterEffect">
                                  <p:stCondLst>
                                    <p:cond delay="0"/>
                                  </p:stCondLst>
                                  <p:childTnLst>
                                    <p:set>
                                      <p:cBhvr>
                                        <p:cTn id="459" dur="1000">
                                          <p:stCondLst>
                                            <p:cond delay="0"/>
                                          </p:stCondLst>
                                        </p:cTn>
                                        <p:tgtEl>
                                          <p:spTgt spid="278"/>
                                        </p:tgtEl>
                                        <p:attrNameLst>
                                          <p:attrName>style.visibility</p:attrName>
                                        </p:attrNameLst>
                                      </p:cBhvr>
                                      <p:to>
                                        <p:strVal val="visible"/>
                                      </p:to>
                                    </p:set>
                                  </p:childTnLst>
                                </p:cTn>
                              </p:par>
                            </p:childTnLst>
                          </p:cTn>
                        </p:par>
                        <p:par>
                          <p:cTn id="460" fill="hold">
                            <p:stCondLst>
                              <p:cond delay="134500"/>
                            </p:stCondLst>
                            <p:childTnLst>
                              <p:par>
                                <p:cTn id="461" presetID="11" presetClass="entr" presetSubtype="0" fill="hold" grpId="0" nodeType="afterEffect">
                                  <p:stCondLst>
                                    <p:cond delay="0"/>
                                  </p:stCondLst>
                                  <p:childTnLst>
                                    <p:set>
                                      <p:cBhvr>
                                        <p:cTn id="462" dur="1000">
                                          <p:stCondLst>
                                            <p:cond delay="0"/>
                                          </p:stCondLst>
                                        </p:cTn>
                                        <p:tgtEl>
                                          <p:spTgt spid="279"/>
                                        </p:tgtEl>
                                        <p:attrNameLst>
                                          <p:attrName>style.visibility</p:attrName>
                                        </p:attrNameLst>
                                      </p:cBhvr>
                                      <p:to>
                                        <p:strVal val="visible"/>
                                      </p:to>
                                    </p:set>
                                  </p:childTnLst>
                                </p:cTn>
                              </p:par>
                            </p:childTnLst>
                          </p:cTn>
                        </p:par>
                        <p:par>
                          <p:cTn id="463" fill="hold">
                            <p:stCondLst>
                              <p:cond delay="135500"/>
                            </p:stCondLst>
                            <p:childTnLst>
                              <p:par>
                                <p:cTn id="464" presetID="11" presetClass="entr" presetSubtype="0" fill="hold" grpId="0" nodeType="afterEffect">
                                  <p:stCondLst>
                                    <p:cond delay="0"/>
                                  </p:stCondLst>
                                  <p:childTnLst>
                                    <p:set>
                                      <p:cBhvr>
                                        <p:cTn id="465" dur="1000">
                                          <p:stCondLst>
                                            <p:cond delay="0"/>
                                          </p:stCondLst>
                                        </p:cTn>
                                        <p:tgtEl>
                                          <p:spTgt spid="280"/>
                                        </p:tgtEl>
                                        <p:attrNameLst>
                                          <p:attrName>style.visibility</p:attrName>
                                        </p:attrNameLst>
                                      </p:cBhvr>
                                      <p:to>
                                        <p:strVal val="visible"/>
                                      </p:to>
                                    </p:set>
                                  </p:childTnLst>
                                </p:cTn>
                              </p:par>
                            </p:childTnLst>
                          </p:cTn>
                        </p:par>
                        <p:par>
                          <p:cTn id="466" fill="hold">
                            <p:stCondLst>
                              <p:cond delay="136500"/>
                            </p:stCondLst>
                            <p:childTnLst>
                              <p:par>
                                <p:cTn id="467" presetID="11" presetClass="entr" presetSubtype="0" fill="hold" grpId="0" nodeType="afterEffect">
                                  <p:stCondLst>
                                    <p:cond delay="0"/>
                                  </p:stCondLst>
                                  <p:childTnLst>
                                    <p:set>
                                      <p:cBhvr>
                                        <p:cTn id="468" dur="1000">
                                          <p:stCondLst>
                                            <p:cond delay="0"/>
                                          </p:stCondLst>
                                        </p:cTn>
                                        <p:tgtEl>
                                          <p:spTgt spid="281"/>
                                        </p:tgtEl>
                                        <p:attrNameLst>
                                          <p:attrName>style.visibility</p:attrName>
                                        </p:attrNameLst>
                                      </p:cBhvr>
                                      <p:to>
                                        <p:strVal val="visible"/>
                                      </p:to>
                                    </p:set>
                                  </p:childTnLst>
                                </p:cTn>
                              </p:par>
                            </p:childTnLst>
                          </p:cTn>
                        </p:par>
                        <p:par>
                          <p:cTn id="469" fill="hold">
                            <p:stCondLst>
                              <p:cond delay="137500"/>
                            </p:stCondLst>
                            <p:childTnLst>
                              <p:par>
                                <p:cTn id="470" presetID="11" presetClass="entr" presetSubtype="0" fill="hold" grpId="0" nodeType="afterEffect">
                                  <p:stCondLst>
                                    <p:cond delay="0"/>
                                  </p:stCondLst>
                                  <p:childTnLst>
                                    <p:set>
                                      <p:cBhvr>
                                        <p:cTn id="471" dur="1000">
                                          <p:stCondLst>
                                            <p:cond delay="0"/>
                                          </p:stCondLst>
                                        </p:cTn>
                                        <p:tgtEl>
                                          <p:spTgt spid="282"/>
                                        </p:tgtEl>
                                        <p:attrNameLst>
                                          <p:attrName>style.visibility</p:attrName>
                                        </p:attrNameLst>
                                      </p:cBhvr>
                                      <p:to>
                                        <p:strVal val="visible"/>
                                      </p:to>
                                    </p:set>
                                  </p:childTnLst>
                                </p:cTn>
                              </p:par>
                            </p:childTnLst>
                          </p:cTn>
                        </p:par>
                        <p:par>
                          <p:cTn id="472" fill="hold">
                            <p:stCondLst>
                              <p:cond delay="138500"/>
                            </p:stCondLst>
                            <p:childTnLst>
                              <p:par>
                                <p:cTn id="473" presetID="11" presetClass="entr" presetSubtype="0" fill="hold" grpId="0" nodeType="afterEffect">
                                  <p:stCondLst>
                                    <p:cond delay="0"/>
                                  </p:stCondLst>
                                  <p:childTnLst>
                                    <p:set>
                                      <p:cBhvr>
                                        <p:cTn id="474" dur="1000">
                                          <p:stCondLst>
                                            <p:cond delay="0"/>
                                          </p:stCondLst>
                                        </p:cTn>
                                        <p:tgtEl>
                                          <p:spTgt spid="283"/>
                                        </p:tgtEl>
                                        <p:attrNameLst>
                                          <p:attrName>style.visibility</p:attrName>
                                        </p:attrNameLst>
                                      </p:cBhvr>
                                      <p:to>
                                        <p:strVal val="visible"/>
                                      </p:to>
                                    </p:set>
                                  </p:childTnLst>
                                </p:cTn>
                              </p:par>
                            </p:childTnLst>
                          </p:cTn>
                        </p:par>
                        <p:par>
                          <p:cTn id="475" fill="hold">
                            <p:stCondLst>
                              <p:cond delay="139500"/>
                            </p:stCondLst>
                            <p:childTnLst>
                              <p:par>
                                <p:cTn id="476" presetID="11" presetClass="entr" presetSubtype="0" fill="hold" grpId="0" nodeType="afterEffect">
                                  <p:stCondLst>
                                    <p:cond delay="0"/>
                                  </p:stCondLst>
                                  <p:childTnLst>
                                    <p:set>
                                      <p:cBhvr>
                                        <p:cTn id="477" dur="1000">
                                          <p:stCondLst>
                                            <p:cond delay="0"/>
                                          </p:stCondLst>
                                        </p:cTn>
                                        <p:tgtEl>
                                          <p:spTgt spid="284"/>
                                        </p:tgtEl>
                                        <p:attrNameLst>
                                          <p:attrName>style.visibility</p:attrName>
                                        </p:attrNameLst>
                                      </p:cBhvr>
                                      <p:to>
                                        <p:strVal val="visible"/>
                                      </p:to>
                                    </p:set>
                                  </p:childTnLst>
                                </p:cTn>
                              </p:par>
                            </p:childTnLst>
                          </p:cTn>
                        </p:par>
                        <p:par>
                          <p:cTn id="478" fill="hold">
                            <p:stCondLst>
                              <p:cond delay="140500"/>
                            </p:stCondLst>
                            <p:childTnLst>
                              <p:par>
                                <p:cTn id="479" presetID="11" presetClass="entr" presetSubtype="0" fill="hold" grpId="0" nodeType="afterEffect">
                                  <p:stCondLst>
                                    <p:cond delay="0"/>
                                  </p:stCondLst>
                                  <p:childTnLst>
                                    <p:set>
                                      <p:cBhvr>
                                        <p:cTn id="480" dur="1000">
                                          <p:stCondLst>
                                            <p:cond delay="0"/>
                                          </p:stCondLst>
                                        </p:cTn>
                                        <p:tgtEl>
                                          <p:spTgt spid="285"/>
                                        </p:tgtEl>
                                        <p:attrNameLst>
                                          <p:attrName>style.visibility</p:attrName>
                                        </p:attrNameLst>
                                      </p:cBhvr>
                                      <p:to>
                                        <p:strVal val="visible"/>
                                      </p:to>
                                    </p:set>
                                  </p:childTnLst>
                                </p:cTn>
                              </p:par>
                            </p:childTnLst>
                          </p:cTn>
                        </p:par>
                        <p:par>
                          <p:cTn id="481" fill="hold">
                            <p:stCondLst>
                              <p:cond delay="141500"/>
                            </p:stCondLst>
                            <p:childTnLst>
                              <p:par>
                                <p:cTn id="482" presetID="11" presetClass="entr" presetSubtype="0" fill="hold" grpId="0" nodeType="afterEffect">
                                  <p:stCondLst>
                                    <p:cond delay="0"/>
                                  </p:stCondLst>
                                  <p:childTnLst>
                                    <p:set>
                                      <p:cBhvr>
                                        <p:cTn id="483" dur="1000">
                                          <p:stCondLst>
                                            <p:cond delay="0"/>
                                          </p:stCondLst>
                                        </p:cTn>
                                        <p:tgtEl>
                                          <p:spTgt spid="286"/>
                                        </p:tgtEl>
                                        <p:attrNameLst>
                                          <p:attrName>style.visibility</p:attrName>
                                        </p:attrNameLst>
                                      </p:cBhvr>
                                      <p:to>
                                        <p:strVal val="visible"/>
                                      </p:to>
                                    </p:set>
                                  </p:childTnLst>
                                </p:cTn>
                              </p:par>
                            </p:childTnLst>
                          </p:cTn>
                        </p:par>
                        <p:par>
                          <p:cTn id="484" fill="hold">
                            <p:stCondLst>
                              <p:cond delay="142500"/>
                            </p:stCondLst>
                            <p:childTnLst>
                              <p:par>
                                <p:cTn id="485" presetID="11" presetClass="entr" presetSubtype="0" fill="hold" grpId="0" nodeType="afterEffect">
                                  <p:stCondLst>
                                    <p:cond delay="0"/>
                                  </p:stCondLst>
                                  <p:childTnLst>
                                    <p:set>
                                      <p:cBhvr>
                                        <p:cTn id="486" dur="1000">
                                          <p:stCondLst>
                                            <p:cond delay="0"/>
                                          </p:stCondLst>
                                        </p:cTn>
                                        <p:tgtEl>
                                          <p:spTgt spid="287"/>
                                        </p:tgtEl>
                                        <p:attrNameLst>
                                          <p:attrName>style.visibility</p:attrName>
                                        </p:attrNameLst>
                                      </p:cBhvr>
                                      <p:to>
                                        <p:strVal val="visible"/>
                                      </p:to>
                                    </p:set>
                                  </p:childTnLst>
                                </p:cTn>
                              </p:par>
                            </p:childTnLst>
                          </p:cTn>
                        </p:par>
                        <p:par>
                          <p:cTn id="487" fill="hold">
                            <p:stCondLst>
                              <p:cond delay="143500"/>
                            </p:stCondLst>
                            <p:childTnLst>
                              <p:par>
                                <p:cTn id="488" presetID="11" presetClass="entr" presetSubtype="0" fill="hold" grpId="0" nodeType="afterEffect">
                                  <p:stCondLst>
                                    <p:cond delay="0"/>
                                  </p:stCondLst>
                                  <p:childTnLst>
                                    <p:set>
                                      <p:cBhvr>
                                        <p:cTn id="489" dur="1000">
                                          <p:stCondLst>
                                            <p:cond delay="0"/>
                                          </p:stCondLst>
                                        </p:cTn>
                                        <p:tgtEl>
                                          <p:spTgt spid="288"/>
                                        </p:tgtEl>
                                        <p:attrNameLst>
                                          <p:attrName>style.visibility</p:attrName>
                                        </p:attrNameLst>
                                      </p:cBhvr>
                                      <p:to>
                                        <p:strVal val="visible"/>
                                      </p:to>
                                    </p:set>
                                  </p:childTnLst>
                                </p:cTn>
                              </p:par>
                            </p:childTnLst>
                          </p:cTn>
                        </p:par>
                        <p:par>
                          <p:cTn id="490" fill="hold">
                            <p:stCondLst>
                              <p:cond delay="144500"/>
                            </p:stCondLst>
                            <p:childTnLst>
                              <p:par>
                                <p:cTn id="491" presetID="11" presetClass="entr" presetSubtype="0" fill="hold" grpId="0" nodeType="afterEffect">
                                  <p:stCondLst>
                                    <p:cond delay="0"/>
                                  </p:stCondLst>
                                  <p:childTnLst>
                                    <p:set>
                                      <p:cBhvr>
                                        <p:cTn id="492" dur="1000">
                                          <p:stCondLst>
                                            <p:cond delay="0"/>
                                          </p:stCondLst>
                                        </p:cTn>
                                        <p:tgtEl>
                                          <p:spTgt spid="289"/>
                                        </p:tgtEl>
                                        <p:attrNameLst>
                                          <p:attrName>style.visibility</p:attrName>
                                        </p:attrNameLst>
                                      </p:cBhvr>
                                      <p:to>
                                        <p:strVal val="visible"/>
                                      </p:to>
                                    </p:set>
                                  </p:childTnLst>
                                </p:cTn>
                              </p:par>
                            </p:childTnLst>
                          </p:cTn>
                        </p:par>
                        <p:par>
                          <p:cTn id="493" fill="hold">
                            <p:stCondLst>
                              <p:cond delay="145500"/>
                            </p:stCondLst>
                            <p:childTnLst>
                              <p:par>
                                <p:cTn id="494" presetID="11" presetClass="entr" presetSubtype="0" fill="hold" grpId="0" nodeType="afterEffect">
                                  <p:stCondLst>
                                    <p:cond delay="0"/>
                                  </p:stCondLst>
                                  <p:childTnLst>
                                    <p:set>
                                      <p:cBhvr>
                                        <p:cTn id="495" dur="1000">
                                          <p:stCondLst>
                                            <p:cond delay="0"/>
                                          </p:stCondLst>
                                        </p:cTn>
                                        <p:tgtEl>
                                          <p:spTgt spid="290"/>
                                        </p:tgtEl>
                                        <p:attrNameLst>
                                          <p:attrName>style.visibility</p:attrName>
                                        </p:attrNameLst>
                                      </p:cBhvr>
                                      <p:to>
                                        <p:strVal val="visible"/>
                                      </p:to>
                                    </p:set>
                                  </p:childTnLst>
                                </p:cTn>
                              </p:par>
                            </p:childTnLst>
                          </p:cTn>
                        </p:par>
                        <p:par>
                          <p:cTn id="496" fill="hold">
                            <p:stCondLst>
                              <p:cond delay="146500"/>
                            </p:stCondLst>
                            <p:childTnLst>
                              <p:par>
                                <p:cTn id="497" presetID="11" presetClass="entr" presetSubtype="0" fill="hold" grpId="0" nodeType="afterEffect">
                                  <p:stCondLst>
                                    <p:cond delay="0"/>
                                  </p:stCondLst>
                                  <p:childTnLst>
                                    <p:set>
                                      <p:cBhvr>
                                        <p:cTn id="498" dur="1000">
                                          <p:stCondLst>
                                            <p:cond delay="0"/>
                                          </p:stCondLst>
                                        </p:cTn>
                                        <p:tgtEl>
                                          <p:spTgt spid="291"/>
                                        </p:tgtEl>
                                        <p:attrNameLst>
                                          <p:attrName>style.visibility</p:attrName>
                                        </p:attrNameLst>
                                      </p:cBhvr>
                                      <p:to>
                                        <p:strVal val="visible"/>
                                      </p:to>
                                    </p:set>
                                  </p:childTnLst>
                                </p:cTn>
                              </p:par>
                            </p:childTnLst>
                          </p:cTn>
                        </p:par>
                        <p:par>
                          <p:cTn id="499" fill="hold">
                            <p:stCondLst>
                              <p:cond delay="147500"/>
                            </p:stCondLst>
                            <p:childTnLst>
                              <p:par>
                                <p:cTn id="500" presetID="11" presetClass="entr" presetSubtype="0" fill="hold" grpId="0" nodeType="afterEffect">
                                  <p:stCondLst>
                                    <p:cond delay="0"/>
                                  </p:stCondLst>
                                  <p:childTnLst>
                                    <p:set>
                                      <p:cBhvr>
                                        <p:cTn id="501" dur="1000">
                                          <p:stCondLst>
                                            <p:cond delay="0"/>
                                          </p:stCondLst>
                                        </p:cTn>
                                        <p:tgtEl>
                                          <p:spTgt spid="292"/>
                                        </p:tgtEl>
                                        <p:attrNameLst>
                                          <p:attrName>style.visibility</p:attrName>
                                        </p:attrNameLst>
                                      </p:cBhvr>
                                      <p:to>
                                        <p:strVal val="visible"/>
                                      </p:to>
                                    </p:set>
                                  </p:childTnLst>
                                </p:cTn>
                              </p:par>
                            </p:childTnLst>
                          </p:cTn>
                        </p:par>
                        <p:par>
                          <p:cTn id="502" fill="hold">
                            <p:stCondLst>
                              <p:cond delay="148500"/>
                            </p:stCondLst>
                            <p:childTnLst>
                              <p:par>
                                <p:cTn id="503" presetID="11" presetClass="entr" presetSubtype="0" fill="hold" grpId="0" nodeType="afterEffect">
                                  <p:stCondLst>
                                    <p:cond delay="0"/>
                                  </p:stCondLst>
                                  <p:childTnLst>
                                    <p:set>
                                      <p:cBhvr>
                                        <p:cTn id="504" dur="1000">
                                          <p:stCondLst>
                                            <p:cond delay="0"/>
                                          </p:stCondLst>
                                        </p:cTn>
                                        <p:tgtEl>
                                          <p:spTgt spid="293"/>
                                        </p:tgtEl>
                                        <p:attrNameLst>
                                          <p:attrName>style.visibility</p:attrName>
                                        </p:attrNameLst>
                                      </p:cBhvr>
                                      <p:to>
                                        <p:strVal val="visible"/>
                                      </p:to>
                                    </p:set>
                                  </p:childTnLst>
                                </p:cTn>
                              </p:par>
                            </p:childTnLst>
                          </p:cTn>
                        </p:par>
                        <p:par>
                          <p:cTn id="505" fill="hold">
                            <p:stCondLst>
                              <p:cond delay="149500"/>
                            </p:stCondLst>
                            <p:childTnLst>
                              <p:par>
                                <p:cTn id="506" presetID="11" presetClass="entr" presetSubtype="0" fill="hold" grpId="0" nodeType="afterEffect">
                                  <p:stCondLst>
                                    <p:cond delay="0"/>
                                  </p:stCondLst>
                                  <p:childTnLst>
                                    <p:set>
                                      <p:cBhvr>
                                        <p:cTn id="507" dur="1000">
                                          <p:stCondLst>
                                            <p:cond delay="0"/>
                                          </p:stCondLst>
                                        </p:cTn>
                                        <p:tgtEl>
                                          <p:spTgt spid="294"/>
                                        </p:tgtEl>
                                        <p:attrNameLst>
                                          <p:attrName>style.visibility</p:attrName>
                                        </p:attrNameLst>
                                      </p:cBhvr>
                                      <p:to>
                                        <p:strVal val="visible"/>
                                      </p:to>
                                    </p:set>
                                  </p:childTnLst>
                                </p:cTn>
                              </p:par>
                            </p:childTnLst>
                          </p:cTn>
                        </p:par>
                        <p:par>
                          <p:cTn id="508" fill="hold">
                            <p:stCondLst>
                              <p:cond delay="150500"/>
                            </p:stCondLst>
                            <p:childTnLst>
                              <p:par>
                                <p:cTn id="509" presetID="11" presetClass="entr" presetSubtype="0" fill="hold" grpId="0" nodeType="afterEffect">
                                  <p:stCondLst>
                                    <p:cond delay="0"/>
                                  </p:stCondLst>
                                  <p:childTnLst>
                                    <p:set>
                                      <p:cBhvr>
                                        <p:cTn id="510" dur="1000">
                                          <p:stCondLst>
                                            <p:cond delay="0"/>
                                          </p:stCondLst>
                                        </p:cTn>
                                        <p:tgtEl>
                                          <p:spTgt spid="295"/>
                                        </p:tgtEl>
                                        <p:attrNameLst>
                                          <p:attrName>style.visibility</p:attrName>
                                        </p:attrNameLst>
                                      </p:cBhvr>
                                      <p:to>
                                        <p:strVal val="visible"/>
                                      </p:to>
                                    </p:set>
                                  </p:childTnLst>
                                </p:cTn>
                              </p:par>
                            </p:childTnLst>
                          </p:cTn>
                        </p:par>
                        <p:par>
                          <p:cTn id="511" fill="hold">
                            <p:stCondLst>
                              <p:cond delay="151500"/>
                            </p:stCondLst>
                            <p:childTnLst>
                              <p:par>
                                <p:cTn id="512" presetID="11" presetClass="entr" presetSubtype="0" fill="hold" grpId="0" nodeType="afterEffect">
                                  <p:stCondLst>
                                    <p:cond delay="0"/>
                                  </p:stCondLst>
                                  <p:childTnLst>
                                    <p:set>
                                      <p:cBhvr>
                                        <p:cTn id="513" dur="1000">
                                          <p:stCondLst>
                                            <p:cond delay="0"/>
                                          </p:stCondLst>
                                        </p:cTn>
                                        <p:tgtEl>
                                          <p:spTgt spid="296"/>
                                        </p:tgtEl>
                                        <p:attrNameLst>
                                          <p:attrName>style.visibility</p:attrName>
                                        </p:attrNameLst>
                                      </p:cBhvr>
                                      <p:to>
                                        <p:strVal val="visible"/>
                                      </p:to>
                                    </p:set>
                                  </p:childTnLst>
                                </p:cTn>
                              </p:par>
                            </p:childTnLst>
                          </p:cTn>
                        </p:par>
                        <p:par>
                          <p:cTn id="514" fill="hold">
                            <p:stCondLst>
                              <p:cond delay="152500"/>
                            </p:stCondLst>
                            <p:childTnLst>
                              <p:par>
                                <p:cTn id="515" presetID="11" presetClass="entr" presetSubtype="0" fill="hold" grpId="0" nodeType="afterEffect">
                                  <p:stCondLst>
                                    <p:cond delay="0"/>
                                  </p:stCondLst>
                                  <p:childTnLst>
                                    <p:set>
                                      <p:cBhvr>
                                        <p:cTn id="516" dur="1000">
                                          <p:stCondLst>
                                            <p:cond delay="0"/>
                                          </p:stCondLst>
                                        </p:cTn>
                                        <p:tgtEl>
                                          <p:spTgt spid="297"/>
                                        </p:tgtEl>
                                        <p:attrNameLst>
                                          <p:attrName>style.visibility</p:attrName>
                                        </p:attrNameLst>
                                      </p:cBhvr>
                                      <p:to>
                                        <p:strVal val="visible"/>
                                      </p:to>
                                    </p:set>
                                  </p:childTnLst>
                                </p:cTn>
                              </p:par>
                            </p:childTnLst>
                          </p:cTn>
                        </p:par>
                        <p:par>
                          <p:cTn id="517" fill="hold">
                            <p:stCondLst>
                              <p:cond delay="153500"/>
                            </p:stCondLst>
                            <p:childTnLst>
                              <p:par>
                                <p:cTn id="518" presetID="11" presetClass="entr" presetSubtype="0" fill="hold" grpId="0" nodeType="afterEffect">
                                  <p:stCondLst>
                                    <p:cond delay="0"/>
                                  </p:stCondLst>
                                  <p:childTnLst>
                                    <p:set>
                                      <p:cBhvr>
                                        <p:cTn id="519" dur="1000">
                                          <p:stCondLst>
                                            <p:cond delay="0"/>
                                          </p:stCondLst>
                                        </p:cTn>
                                        <p:tgtEl>
                                          <p:spTgt spid="298"/>
                                        </p:tgtEl>
                                        <p:attrNameLst>
                                          <p:attrName>style.visibility</p:attrName>
                                        </p:attrNameLst>
                                      </p:cBhvr>
                                      <p:to>
                                        <p:strVal val="visible"/>
                                      </p:to>
                                    </p:set>
                                  </p:childTnLst>
                                </p:cTn>
                              </p:par>
                            </p:childTnLst>
                          </p:cTn>
                        </p:par>
                        <p:par>
                          <p:cTn id="520" fill="hold">
                            <p:stCondLst>
                              <p:cond delay="154500"/>
                            </p:stCondLst>
                            <p:childTnLst>
                              <p:par>
                                <p:cTn id="521" presetID="11" presetClass="entr" presetSubtype="0" fill="hold" grpId="0" nodeType="afterEffect">
                                  <p:stCondLst>
                                    <p:cond delay="0"/>
                                  </p:stCondLst>
                                  <p:childTnLst>
                                    <p:set>
                                      <p:cBhvr>
                                        <p:cTn id="522" dur="1000">
                                          <p:stCondLst>
                                            <p:cond delay="0"/>
                                          </p:stCondLst>
                                        </p:cTn>
                                        <p:tgtEl>
                                          <p:spTgt spid="299"/>
                                        </p:tgtEl>
                                        <p:attrNameLst>
                                          <p:attrName>style.visibility</p:attrName>
                                        </p:attrNameLst>
                                      </p:cBhvr>
                                      <p:to>
                                        <p:strVal val="visible"/>
                                      </p:to>
                                    </p:set>
                                  </p:childTnLst>
                                </p:cTn>
                              </p:par>
                            </p:childTnLst>
                          </p:cTn>
                        </p:par>
                        <p:par>
                          <p:cTn id="523" fill="hold">
                            <p:stCondLst>
                              <p:cond delay="155500"/>
                            </p:stCondLst>
                            <p:childTnLst>
                              <p:par>
                                <p:cTn id="524" presetID="11" presetClass="entr" presetSubtype="0" fill="hold" grpId="0" nodeType="afterEffect">
                                  <p:stCondLst>
                                    <p:cond delay="0"/>
                                  </p:stCondLst>
                                  <p:childTnLst>
                                    <p:set>
                                      <p:cBhvr>
                                        <p:cTn id="525" dur="1000">
                                          <p:stCondLst>
                                            <p:cond delay="0"/>
                                          </p:stCondLst>
                                        </p:cTn>
                                        <p:tgtEl>
                                          <p:spTgt spid="300"/>
                                        </p:tgtEl>
                                        <p:attrNameLst>
                                          <p:attrName>style.visibility</p:attrName>
                                        </p:attrNameLst>
                                      </p:cBhvr>
                                      <p:to>
                                        <p:strVal val="visible"/>
                                      </p:to>
                                    </p:set>
                                  </p:childTnLst>
                                </p:cTn>
                              </p:par>
                            </p:childTnLst>
                          </p:cTn>
                        </p:par>
                        <p:par>
                          <p:cTn id="526" fill="hold">
                            <p:stCondLst>
                              <p:cond delay="156500"/>
                            </p:stCondLst>
                            <p:childTnLst>
                              <p:par>
                                <p:cTn id="527" presetID="11" presetClass="entr" presetSubtype="0" fill="hold" grpId="0" nodeType="afterEffect">
                                  <p:stCondLst>
                                    <p:cond delay="0"/>
                                  </p:stCondLst>
                                  <p:childTnLst>
                                    <p:set>
                                      <p:cBhvr>
                                        <p:cTn id="528" dur="1000">
                                          <p:stCondLst>
                                            <p:cond delay="0"/>
                                          </p:stCondLst>
                                        </p:cTn>
                                        <p:tgtEl>
                                          <p:spTgt spid="301"/>
                                        </p:tgtEl>
                                        <p:attrNameLst>
                                          <p:attrName>style.visibility</p:attrName>
                                        </p:attrNameLst>
                                      </p:cBhvr>
                                      <p:to>
                                        <p:strVal val="visible"/>
                                      </p:to>
                                    </p:set>
                                  </p:childTnLst>
                                </p:cTn>
                              </p:par>
                            </p:childTnLst>
                          </p:cTn>
                        </p:par>
                        <p:par>
                          <p:cTn id="529" fill="hold">
                            <p:stCondLst>
                              <p:cond delay="157500"/>
                            </p:stCondLst>
                            <p:childTnLst>
                              <p:par>
                                <p:cTn id="530" presetID="11" presetClass="entr" presetSubtype="0" fill="hold" grpId="0" nodeType="afterEffect">
                                  <p:stCondLst>
                                    <p:cond delay="0"/>
                                  </p:stCondLst>
                                  <p:childTnLst>
                                    <p:set>
                                      <p:cBhvr>
                                        <p:cTn id="531" dur="1000">
                                          <p:stCondLst>
                                            <p:cond delay="0"/>
                                          </p:stCondLst>
                                        </p:cTn>
                                        <p:tgtEl>
                                          <p:spTgt spid="302"/>
                                        </p:tgtEl>
                                        <p:attrNameLst>
                                          <p:attrName>style.visibility</p:attrName>
                                        </p:attrNameLst>
                                      </p:cBhvr>
                                      <p:to>
                                        <p:strVal val="visible"/>
                                      </p:to>
                                    </p:set>
                                  </p:childTnLst>
                                </p:cTn>
                              </p:par>
                            </p:childTnLst>
                          </p:cTn>
                        </p:par>
                        <p:par>
                          <p:cTn id="532" fill="hold">
                            <p:stCondLst>
                              <p:cond delay="158500"/>
                            </p:stCondLst>
                            <p:childTnLst>
                              <p:par>
                                <p:cTn id="533" presetID="11" presetClass="entr" presetSubtype="0" fill="hold" grpId="0" nodeType="afterEffect">
                                  <p:stCondLst>
                                    <p:cond delay="0"/>
                                  </p:stCondLst>
                                  <p:childTnLst>
                                    <p:set>
                                      <p:cBhvr>
                                        <p:cTn id="534" dur="1000">
                                          <p:stCondLst>
                                            <p:cond delay="0"/>
                                          </p:stCondLst>
                                        </p:cTn>
                                        <p:tgtEl>
                                          <p:spTgt spid="303"/>
                                        </p:tgtEl>
                                        <p:attrNameLst>
                                          <p:attrName>style.visibility</p:attrName>
                                        </p:attrNameLst>
                                      </p:cBhvr>
                                      <p:to>
                                        <p:strVal val="visible"/>
                                      </p:to>
                                    </p:set>
                                  </p:childTnLst>
                                </p:cTn>
                              </p:par>
                            </p:childTnLst>
                          </p:cTn>
                        </p:par>
                        <p:par>
                          <p:cTn id="535" fill="hold">
                            <p:stCondLst>
                              <p:cond delay="159500"/>
                            </p:stCondLst>
                            <p:childTnLst>
                              <p:par>
                                <p:cTn id="536" presetID="11" presetClass="entr" presetSubtype="0" fill="hold" grpId="0" nodeType="afterEffect">
                                  <p:stCondLst>
                                    <p:cond delay="0"/>
                                  </p:stCondLst>
                                  <p:childTnLst>
                                    <p:set>
                                      <p:cBhvr>
                                        <p:cTn id="537" dur="1000">
                                          <p:stCondLst>
                                            <p:cond delay="0"/>
                                          </p:stCondLst>
                                        </p:cTn>
                                        <p:tgtEl>
                                          <p:spTgt spid="304"/>
                                        </p:tgtEl>
                                        <p:attrNameLst>
                                          <p:attrName>style.visibility</p:attrName>
                                        </p:attrNameLst>
                                      </p:cBhvr>
                                      <p:to>
                                        <p:strVal val="visible"/>
                                      </p:to>
                                    </p:set>
                                  </p:childTnLst>
                                </p:cTn>
                              </p:par>
                            </p:childTnLst>
                          </p:cTn>
                        </p:par>
                        <p:par>
                          <p:cTn id="538" fill="hold">
                            <p:stCondLst>
                              <p:cond delay="160500"/>
                            </p:stCondLst>
                            <p:childTnLst>
                              <p:par>
                                <p:cTn id="539" presetID="11" presetClass="entr" presetSubtype="0" fill="hold" grpId="0" nodeType="afterEffect">
                                  <p:stCondLst>
                                    <p:cond delay="0"/>
                                  </p:stCondLst>
                                  <p:childTnLst>
                                    <p:set>
                                      <p:cBhvr>
                                        <p:cTn id="540" dur="1000">
                                          <p:stCondLst>
                                            <p:cond delay="0"/>
                                          </p:stCondLst>
                                        </p:cTn>
                                        <p:tgtEl>
                                          <p:spTgt spid="305"/>
                                        </p:tgtEl>
                                        <p:attrNameLst>
                                          <p:attrName>style.visibility</p:attrName>
                                        </p:attrNameLst>
                                      </p:cBhvr>
                                      <p:to>
                                        <p:strVal val="visible"/>
                                      </p:to>
                                    </p:set>
                                  </p:childTnLst>
                                </p:cTn>
                              </p:par>
                            </p:childTnLst>
                          </p:cTn>
                        </p:par>
                        <p:par>
                          <p:cTn id="541" fill="hold">
                            <p:stCondLst>
                              <p:cond delay="161500"/>
                            </p:stCondLst>
                            <p:childTnLst>
                              <p:par>
                                <p:cTn id="542" presetID="11" presetClass="entr" presetSubtype="0" fill="hold" grpId="0" nodeType="afterEffect">
                                  <p:stCondLst>
                                    <p:cond delay="0"/>
                                  </p:stCondLst>
                                  <p:childTnLst>
                                    <p:set>
                                      <p:cBhvr>
                                        <p:cTn id="543" dur="1000">
                                          <p:stCondLst>
                                            <p:cond delay="0"/>
                                          </p:stCondLst>
                                        </p:cTn>
                                        <p:tgtEl>
                                          <p:spTgt spid="306"/>
                                        </p:tgtEl>
                                        <p:attrNameLst>
                                          <p:attrName>style.visibility</p:attrName>
                                        </p:attrNameLst>
                                      </p:cBhvr>
                                      <p:to>
                                        <p:strVal val="visible"/>
                                      </p:to>
                                    </p:set>
                                  </p:childTnLst>
                                </p:cTn>
                              </p:par>
                            </p:childTnLst>
                          </p:cTn>
                        </p:par>
                        <p:par>
                          <p:cTn id="544" fill="hold">
                            <p:stCondLst>
                              <p:cond delay="162500"/>
                            </p:stCondLst>
                            <p:childTnLst>
                              <p:par>
                                <p:cTn id="545" presetID="11" presetClass="entr" presetSubtype="0" fill="hold" grpId="0" nodeType="afterEffect">
                                  <p:stCondLst>
                                    <p:cond delay="0"/>
                                  </p:stCondLst>
                                  <p:childTnLst>
                                    <p:set>
                                      <p:cBhvr>
                                        <p:cTn id="546" dur="1000">
                                          <p:stCondLst>
                                            <p:cond delay="0"/>
                                          </p:stCondLst>
                                        </p:cTn>
                                        <p:tgtEl>
                                          <p:spTgt spid="307"/>
                                        </p:tgtEl>
                                        <p:attrNameLst>
                                          <p:attrName>style.visibility</p:attrName>
                                        </p:attrNameLst>
                                      </p:cBhvr>
                                      <p:to>
                                        <p:strVal val="visible"/>
                                      </p:to>
                                    </p:set>
                                  </p:childTnLst>
                                </p:cTn>
                              </p:par>
                            </p:childTnLst>
                          </p:cTn>
                        </p:par>
                        <p:par>
                          <p:cTn id="547" fill="hold">
                            <p:stCondLst>
                              <p:cond delay="163500"/>
                            </p:stCondLst>
                            <p:childTnLst>
                              <p:par>
                                <p:cTn id="548" presetID="11" presetClass="entr" presetSubtype="0" fill="hold" grpId="0" nodeType="afterEffect">
                                  <p:stCondLst>
                                    <p:cond delay="0"/>
                                  </p:stCondLst>
                                  <p:childTnLst>
                                    <p:set>
                                      <p:cBhvr>
                                        <p:cTn id="549" dur="1000">
                                          <p:stCondLst>
                                            <p:cond delay="0"/>
                                          </p:stCondLst>
                                        </p:cTn>
                                        <p:tgtEl>
                                          <p:spTgt spid="308"/>
                                        </p:tgtEl>
                                        <p:attrNameLst>
                                          <p:attrName>style.visibility</p:attrName>
                                        </p:attrNameLst>
                                      </p:cBhvr>
                                      <p:to>
                                        <p:strVal val="visible"/>
                                      </p:to>
                                    </p:set>
                                  </p:childTnLst>
                                </p:cTn>
                              </p:par>
                            </p:childTnLst>
                          </p:cTn>
                        </p:par>
                        <p:par>
                          <p:cTn id="550" fill="hold">
                            <p:stCondLst>
                              <p:cond delay="164500"/>
                            </p:stCondLst>
                            <p:childTnLst>
                              <p:par>
                                <p:cTn id="551" presetID="11" presetClass="entr" presetSubtype="0" fill="hold" grpId="0" nodeType="afterEffect">
                                  <p:stCondLst>
                                    <p:cond delay="0"/>
                                  </p:stCondLst>
                                  <p:childTnLst>
                                    <p:set>
                                      <p:cBhvr>
                                        <p:cTn id="552" dur="1000">
                                          <p:stCondLst>
                                            <p:cond delay="0"/>
                                          </p:stCondLst>
                                        </p:cTn>
                                        <p:tgtEl>
                                          <p:spTgt spid="309"/>
                                        </p:tgtEl>
                                        <p:attrNameLst>
                                          <p:attrName>style.visibility</p:attrName>
                                        </p:attrNameLst>
                                      </p:cBhvr>
                                      <p:to>
                                        <p:strVal val="visible"/>
                                      </p:to>
                                    </p:set>
                                  </p:childTnLst>
                                </p:cTn>
                              </p:par>
                            </p:childTnLst>
                          </p:cTn>
                        </p:par>
                        <p:par>
                          <p:cTn id="553" fill="hold">
                            <p:stCondLst>
                              <p:cond delay="165500"/>
                            </p:stCondLst>
                            <p:childTnLst>
                              <p:par>
                                <p:cTn id="554" presetID="11" presetClass="entr" presetSubtype="0" fill="hold" grpId="0" nodeType="afterEffect">
                                  <p:stCondLst>
                                    <p:cond delay="0"/>
                                  </p:stCondLst>
                                  <p:childTnLst>
                                    <p:set>
                                      <p:cBhvr>
                                        <p:cTn id="555" dur="1000">
                                          <p:stCondLst>
                                            <p:cond delay="0"/>
                                          </p:stCondLst>
                                        </p:cTn>
                                        <p:tgtEl>
                                          <p:spTgt spid="310"/>
                                        </p:tgtEl>
                                        <p:attrNameLst>
                                          <p:attrName>style.visibility</p:attrName>
                                        </p:attrNameLst>
                                      </p:cBhvr>
                                      <p:to>
                                        <p:strVal val="visible"/>
                                      </p:to>
                                    </p:set>
                                  </p:childTnLst>
                                </p:cTn>
                              </p:par>
                            </p:childTnLst>
                          </p:cTn>
                        </p:par>
                        <p:par>
                          <p:cTn id="556" fill="hold">
                            <p:stCondLst>
                              <p:cond delay="166500"/>
                            </p:stCondLst>
                            <p:childTnLst>
                              <p:par>
                                <p:cTn id="557" presetID="11" presetClass="entr" presetSubtype="0" fill="hold" grpId="0" nodeType="afterEffect">
                                  <p:stCondLst>
                                    <p:cond delay="0"/>
                                  </p:stCondLst>
                                  <p:childTnLst>
                                    <p:set>
                                      <p:cBhvr>
                                        <p:cTn id="558" dur="1000">
                                          <p:stCondLst>
                                            <p:cond delay="0"/>
                                          </p:stCondLst>
                                        </p:cTn>
                                        <p:tgtEl>
                                          <p:spTgt spid="311"/>
                                        </p:tgtEl>
                                        <p:attrNameLst>
                                          <p:attrName>style.visibility</p:attrName>
                                        </p:attrNameLst>
                                      </p:cBhvr>
                                      <p:to>
                                        <p:strVal val="visible"/>
                                      </p:to>
                                    </p:set>
                                  </p:childTnLst>
                                </p:cTn>
                              </p:par>
                            </p:childTnLst>
                          </p:cTn>
                        </p:par>
                        <p:par>
                          <p:cTn id="559" fill="hold">
                            <p:stCondLst>
                              <p:cond delay="167500"/>
                            </p:stCondLst>
                            <p:childTnLst>
                              <p:par>
                                <p:cTn id="560" presetID="11" presetClass="entr" presetSubtype="0" fill="hold" grpId="0" nodeType="afterEffect">
                                  <p:stCondLst>
                                    <p:cond delay="0"/>
                                  </p:stCondLst>
                                  <p:childTnLst>
                                    <p:set>
                                      <p:cBhvr>
                                        <p:cTn id="561" dur="1000">
                                          <p:stCondLst>
                                            <p:cond delay="0"/>
                                          </p:stCondLst>
                                        </p:cTn>
                                        <p:tgtEl>
                                          <p:spTgt spid="312"/>
                                        </p:tgtEl>
                                        <p:attrNameLst>
                                          <p:attrName>style.visibility</p:attrName>
                                        </p:attrNameLst>
                                      </p:cBhvr>
                                      <p:to>
                                        <p:strVal val="visible"/>
                                      </p:to>
                                    </p:set>
                                  </p:childTnLst>
                                </p:cTn>
                              </p:par>
                            </p:childTnLst>
                          </p:cTn>
                        </p:par>
                        <p:par>
                          <p:cTn id="562" fill="hold">
                            <p:stCondLst>
                              <p:cond delay="168500"/>
                            </p:stCondLst>
                            <p:childTnLst>
                              <p:par>
                                <p:cTn id="563" presetID="11" presetClass="entr" presetSubtype="0" fill="hold" grpId="0" nodeType="afterEffect">
                                  <p:stCondLst>
                                    <p:cond delay="0"/>
                                  </p:stCondLst>
                                  <p:childTnLst>
                                    <p:set>
                                      <p:cBhvr>
                                        <p:cTn id="564" dur="1000">
                                          <p:stCondLst>
                                            <p:cond delay="0"/>
                                          </p:stCondLst>
                                        </p:cTn>
                                        <p:tgtEl>
                                          <p:spTgt spid="313"/>
                                        </p:tgtEl>
                                        <p:attrNameLst>
                                          <p:attrName>style.visibility</p:attrName>
                                        </p:attrNameLst>
                                      </p:cBhvr>
                                      <p:to>
                                        <p:strVal val="visible"/>
                                      </p:to>
                                    </p:set>
                                  </p:childTnLst>
                                </p:cTn>
                              </p:par>
                            </p:childTnLst>
                          </p:cTn>
                        </p:par>
                        <p:par>
                          <p:cTn id="565" fill="hold">
                            <p:stCondLst>
                              <p:cond delay="169500"/>
                            </p:stCondLst>
                            <p:childTnLst>
                              <p:par>
                                <p:cTn id="566" presetID="11" presetClass="entr" presetSubtype="0" fill="hold" grpId="0" nodeType="afterEffect">
                                  <p:stCondLst>
                                    <p:cond delay="0"/>
                                  </p:stCondLst>
                                  <p:childTnLst>
                                    <p:set>
                                      <p:cBhvr>
                                        <p:cTn id="567" dur="1000">
                                          <p:stCondLst>
                                            <p:cond delay="0"/>
                                          </p:stCondLst>
                                        </p:cTn>
                                        <p:tgtEl>
                                          <p:spTgt spid="314"/>
                                        </p:tgtEl>
                                        <p:attrNameLst>
                                          <p:attrName>style.visibility</p:attrName>
                                        </p:attrNameLst>
                                      </p:cBhvr>
                                      <p:to>
                                        <p:strVal val="visible"/>
                                      </p:to>
                                    </p:set>
                                  </p:childTnLst>
                                </p:cTn>
                              </p:par>
                            </p:childTnLst>
                          </p:cTn>
                        </p:par>
                        <p:par>
                          <p:cTn id="568" fill="hold">
                            <p:stCondLst>
                              <p:cond delay="170500"/>
                            </p:stCondLst>
                            <p:childTnLst>
                              <p:par>
                                <p:cTn id="569" presetID="11" presetClass="entr" presetSubtype="0" fill="hold" grpId="0" nodeType="afterEffect">
                                  <p:stCondLst>
                                    <p:cond delay="0"/>
                                  </p:stCondLst>
                                  <p:childTnLst>
                                    <p:set>
                                      <p:cBhvr>
                                        <p:cTn id="570"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569"/>
                                            </p:cond>
                                          </p:stCondLst>
                                          <p:endCondLst>
                                            <p:cond evt="onStopAudio" delay="0">
                                              <p:tgtEl>
                                                <p:sldTgt/>
                                              </p:tgtEl>
                                            </p:cond>
                                          </p:endCondLst>
                                        </p:cTn>
                                        <p:tgtEl>
                                          <p:sndTgt r:embed="rId3" name="chimes.wav"/>
                                        </p:tgtEl>
                                      </p:cMediaNode>
                                    </p:audio>
                                  </p:subTnLst>
                                </p:cTn>
                              </p:par>
                            </p:childTnLst>
                          </p:cTn>
                        </p:par>
                        <p:par>
                          <p:cTn id="571" fill="hold">
                            <p:stCondLst>
                              <p:cond delay="171500"/>
                            </p:stCondLst>
                            <p:childTnLst>
                              <p:par>
                                <p:cTn id="572" presetID="11" presetClass="entr" presetSubtype="0" fill="hold" grpId="0" nodeType="afterEffect">
                                  <p:stCondLst>
                                    <p:cond delay="0"/>
                                  </p:stCondLst>
                                  <p:childTnLst>
                                    <p:set>
                                      <p:cBhvr>
                                        <p:cTn id="573"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572"/>
                                            </p:cond>
                                          </p:stCondLst>
                                          <p:endCondLst>
                                            <p:cond evt="onStopAudio" delay="0">
                                              <p:tgtEl>
                                                <p:sldTgt/>
                                              </p:tgtEl>
                                            </p:cond>
                                          </p:endCondLst>
                                        </p:cTn>
                                        <p:tgtEl>
                                          <p:sndTgt r:embed="rId3" name="chimes.wav"/>
                                        </p:tgtEl>
                                      </p:cMediaNode>
                                    </p:audio>
                                  </p:subTnLst>
                                </p:cTn>
                              </p:par>
                            </p:childTnLst>
                          </p:cTn>
                        </p:par>
                        <p:par>
                          <p:cTn id="574" fill="hold">
                            <p:stCondLst>
                              <p:cond delay="172500"/>
                            </p:stCondLst>
                            <p:childTnLst>
                              <p:par>
                                <p:cTn id="575" presetID="11" presetClass="entr" presetSubtype="0" fill="hold" grpId="0" nodeType="afterEffect">
                                  <p:stCondLst>
                                    <p:cond delay="0"/>
                                  </p:stCondLst>
                                  <p:childTnLst>
                                    <p:set>
                                      <p:cBhvr>
                                        <p:cTn id="576"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575"/>
                                            </p:cond>
                                          </p:stCondLst>
                                          <p:endCondLst>
                                            <p:cond evt="onStopAudio" delay="0">
                                              <p:tgtEl>
                                                <p:sldTgt/>
                                              </p:tgtEl>
                                            </p:cond>
                                          </p:endCondLst>
                                        </p:cTn>
                                        <p:tgtEl>
                                          <p:sndTgt r:embed="rId3" name="chimes.wav"/>
                                        </p:tgtEl>
                                      </p:cMediaNode>
                                    </p:audio>
                                  </p:subTnLst>
                                </p:cTn>
                              </p:par>
                            </p:childTnLst>
                          </p:cTn>
                        </p:par>
                        <p:par>
                          <p:cTn id="577" fill="hold">
                            <p:stCondLst>
                              <p:cond delay="173500"/>
                            </p:stCondLst>
                            <p:childTnLst>
                              <p:par>
                                <p:cTn id="578" presetID="11" presetClass="entr" presetSubtype="0" fill="hold" grpId="0" nodeType="afterEffect">
                                  <p:stCondLst>
                                    <p:cond delay="0"/>
                                  </p:stCondLst>
                                  <p:childTnLst>
                                    <p:set>
                                      <p:cBhvr>
                                        <p:cTn id="579" dur="1000">
                                          <p:stCondLst>
                                            <p:cond delay="0"/>
                                          </p:stCondLst>
                                        </p:cTn>
                                        <p:tgtEl>
                                          <p:spTgt spid="318"/>
                                        </p:tgtEl>
                                        <p:attrNameLst>
                                          <p:attrName>style.visibility</p:attrName>
                                        </p:attrNameLst>
                                      </p:cBhvr>
                                      <p:to>
                                        <p:strVal val="visible"/>
                                      </p:to>
                                    </p:set>
                                  </p:childTnLst>
                                  <p:subTnLst>
                                    <p:audio>
                                      <p:cMediaNode>
                                        <p:cTn display="0" masterRel="sameClick">
                                          <p:stCondLst>
                                            <p:cond evt="begin" delay="0">
                                              <p:tn val="578"/>
                                            </p:cond>
                                          </p:stCondLst>
                                          <p:endCondLst>
                                            <p:cond evt="onStopAudio" delay="0">
                                              <p:tgtEl>
                                                <p:sldTgt/>
                                              </p:tgtEl>
                                            </p:cond>
                                          </p:endCondLst>
                                        </p:cTn>
                                        <p:tgtEl>
                                          <p:sndTgt r:embed="rId3" name="chimes.wav"/>
                                        </p:tgtEl>
                                      </p:cMediaNode>
                                    </p:audio>
                                  </p:subTnLst>
                                </p:cTn>
                              </p:par>
                            </p:childTnLst>
                          </p:cTn>
                        </p:par>
                        <p:par>
                          <p:cTn id="580" fill="hold">
                            <p:stCondLst>
                              <p:cond delay="174500"/>
                            </p:stCondLst>
                            <p:childTnLst>
                              <p:par>
                                <p:cTn id="581" presetID="11" presetClass="entr" presetSubtype="0" fill="hold" grpId="0" nodeType="afterEffect">
                                  <p:stCondLst>
                                    <p:cond delay="0"/>
                                  </p:stCondLst>
                                  <p:childTnLst>
                                    <p:set>
                                      <p:cBhvr>
                                        <p:cTn id="582" dur="1000">
                                          <p:stCondLst>
                                            <p:cond delay="0"/>
                                          </p:stCondLst>
                                        </p:cTn>
                                        <p:tgtEl>
                                          <p:spTgt spid="319"/>
                                        </p:tgtEl>
                                        <p:attrNameLst>
                                          <p:attrName>style.visibility</p:attrName>
                                        </p:attrNameLst>
                                      </p:cBhvr>
                                      <p:to>
                                        <p:strVal val="visible"/>
                                      </p:to>
                                    </p:set>
                                  </p:childTnLst>
                                  <p:subTnLst>
                                    <p:audio>
                                      <p:cMediaNode>
                                        <p:cTn display="0" masterRel="sameClick">
                                          <p:stCondLst>
                                            <p:cond evt="begin" delay="0">
                                              <p:tn val="581"/>
                                            </p:cond>
                                          </p:stCondLst>
                                          <p:endCondLst>
                                            <p:cond evt="onStopAudio" delay="0">
                                              <p:tgtEl>
                                                <p:sldTgt/>
                                              </p:tgtEl>
                                            </p:cond>
                                          </p:endCondLst>
                                        </p:cTn>
                                        <p:tgtEl>
                                          <p:sndTgt r:embed="rId3" name="chimes.wav"/>
                                        </p:tgtEl>
                                      </p:cMediaNode>
                                    </p:audio>
                                  </p:subTnLst>
                                </p:cTn>
                              </p:par>
                            </p:childTnLst>
                          </p:cTn>
                        </p:par>
                        <p:par>
                          <p:cTn id="583" fill="hold">
                            <p:stCondLst>
                              <p:cond delay="175500"/>
                            </p:stCondLst>
                            <p:childTnLst>
                              <p:par>
                                <p:cTn id="584" presetID="11" presetClass="entr" presetSubtype="0" fill="hold" grpId="0" nodeType="afterEffect">
                                  <p:stCondLst>
                                    <p:cond delay="0"/>
                                  </p:stCondLst>
                                  <p:childTnLst>
                                    <p:set>
                                      <p:cBhvr>
                                        <p:cTn id="585" dur="1000">
                                          <p:stCondLst>
                                            <p:cond delay="0"/>
                                          </p:stCondLst>
                                        </p:cTn>
                                        <p:tgtEl>
                                          <p:spTgt spid="320"/>
                                        </p:tgtEl>
                                        <p:attrNameLst>
                                          <p:attrName>style.visibility</p:attrName>
                                        </p:attrNameLst>
                                      </p:cBhvr>
                                      <p:to>
                                        <p:strVal val="visible"/>
                                      </p:to>
                                    </p:set>
                                  </p:childTnLst>
                                  <p:subTnLst>
                                    <p:audio>
                                      <p:cMediaNode>
                                        <p:cTn display="0" masterRel="sameClick">
                                          <p:stCondLst>
                                            <p:cond evt="begin" delay="0">
                                              <p:tn val="584"/>
                                            </p:cond>
                                          </p:stCondLst>
                                          <p:endCondLst>
                                            <p:cond evt="onStopAudio" delay="0">
                                              <p:tgtEl>
                                                <p:sldTgt/>
                                              </p:tgtEl>
                                            </p:cond>
                                          </p:endCondLst>
                                        </p:cTn>
                                        <p:tgtEl>
                                          <p:sndTgt r:embed="rId3" name="chimes.wav"/>
                                        </p:tgtEl>
                                      </p:cMediaNode>
                                    </p:audio>
                                  </p:subTnLst>
                                </p:cTn>
                              </p:par>
                            </p:childTnLst>
                          </p:cTn>
                        </p:par>
                        <p:par>
                          <p:cTn id="586" fill="hold">
                            <p:stCondLst>
                              <p:cond delay="176500"/>
                            </p:stCondLst>
                            <p:childTnLst>
                              <p:par>
                                <p:cTn id="587" presetID="11" presetClass="entr" presetSubtype="0" fill="hold" grpId="0" nodeType="afterEffect">
                                  <p:stCondLst>
                                    <p:cond delay="0"/>
                                  </p:stCondLst>
                                  <p:childTnLst>
                                    <p:set>
                                      <p:cBhvr>
                                        <p:cTn id="588" dur="1000">
                                          <p:stCondLst>
                                            <p:cond delay="0"/>
                                          </p:stCondLst>
                                        </p:cTn>
                                        <p:tgtEl>
                                          <p:spTgt spid="321"/>
                                        </p:tgtEl>
                                        <p:attrNameLst>
                                          <p:attrName>style.visibility</p:attrName>
                                        </p:attrNameLst>
                                      </p:cBhvr>
                                      <p:to>
                                        <p:strVal val="visible"/>
                                      </p:to>
                                    </p:set>
                                  </p:childTnLst>
                                  <p:subTnLst>
                                    <p:audio>
                                      <p:cMediaNode>
                                        <p:cTn display="0" masterRel="sameClick">
                                          <p:stCondLst>
                                            <p:cond evt="begin" delay="0">
                                              <p:tn val="587"/>
                                            </p:cond>
                                          </p:stCondLst>
                                          <p:endCondLst>
                                            <p:cond evt="onStopAudio" delay="0">
                                              <p:tgtEl>
                                                <p:sldTgt/>
                                              </p:tgtEl>
                                            </p:cond>
                                          </p:endCondLst>
                                        </p:cTn>
                                        <p:tgtEl>
                                          <p:sndTgt r:embed="rId3" name="chimes.wav"/>
                                        </p:tgtEl>
                                      </p:cMediaNode>
                                    </p:audio>
                                  </p:subTnLst>
                                </p:cTn>
                              </p:par>
                            </p:childTnLst>
                          </p:cTn>
                        </p:par>
                        <p:par>
                          <p:cTn id="589" fill="hold">
                            <p:stCondLst>
                              <p:cond delay="177500"/>
                            </p:stCondLst>
                            <p:childTnLst>
                              <p:par>
                                <p:cTn id="590" presetID="11" presetClass="entr" presetSubtype="0" fill="hold" grpId="0" nodeType="afterEffect">
                                  <p:stCondLst>
                                    <p:cond delay="0"/>
                                  </p:stCondLst>
                                  <p:childTnLst>
                                    <p:set>
                                      <p:cBhvr>
                                        <p:cTn id="591" dur="1000">
                                          <p:stCondLst>
                                            <p:cond delay="0"/>
                                          </p:stCondLst>
                                        </p:cTn>
                                        <p:tgtEl>
                                          <p:spTgt spid="322"/>
                                        </p:tgtEl>
                                        <p:attrNameLst>
                                          <p:attrName>style.visibility</p:attrName>
                                        </p:attrNameLst>
                                      </p:cBhvr>
                                      <p:to>
                                        <p:strVal val="visible"/>
                                      </p:to>
                                    </p:set>
                                  </p:childTnLst>
                                  <p:subTnLst>
                                    <p:audio>
                                      <p:cMediaNode>
                                        <p:cTn display="0" masterRel="sameClick">
                                          <p:stCondLst>
                                            <p:cond evt="begin" delay="0">
                                              <p:tn val="590"/>
                                            </p:cond>
                                          </p:stCondLst>
                                          <p:endCondLst>
                                            <p:cond evt="onStopAudio" delay="0">
                                              <p:tgtEl>
                                                <p:sldTgt/>
                                              </p:tgtEl>
                                            </p:cond>
                                          </p:endCondLst>
                                        </p:cTn>
                                        <p:tgtEl>
                                          <p:sndTgt r:embed="rId3" name="chimes.wav"/>
                                        </p:tgtEl>
                                      </p:cMediaNode>
                                    </p:audio>
                                  </p:subTnLst>
                                </p:cTn>
                              </p:par>
                            </p:childTnLst>
                          </p:cTn>
                        </p:par>
                        <p:par>
                          <p:cTn id="592" fill="hold">
                            <p:stCondLst>
                              <p:cond delay="178500"/>
                            </p:stCondLst>
                            <p:childTnLst>
                              <p:par>
                                <p:cTn id="593" presetID="11" presetClass="entr" presetSubtype="0" fill="hold" grpId="0" nodeType="afterEffect">
                                  <p:stCondLst>
                                    <p:cond delay="0"/>
                                  </p:stCondLst>
                                  <p:childTnLst>
                                    <p:set>
                                      <p:cBhvr>
                                        <p:cTn id="594" dur="1000">
                                          <p:stCondLst>
                                            <p:cond delay="0"/>
                                          </p:stCondLst>
                                        </p:cTn>
                                        <p:tgtEl>
                                          <p:spTgt spid="323"/>
                                        </p:tgtEl>
                                        <p:attrNameLst>
                                          <p:attrName>style.visibility</p:attrName>
                                        </p:attrNameLst>
                                      </p:cBhvr>
                                      <p:to>
                                        <p:strVal val="visible"/>
                                      </p:to>
                                    </p:set>
                                  </p:childTnLst>
                                  <p:subTnLst>
                                    <p:audio>
                                      <p:cMediaNode>
                                        <p:cTn display="0" masterRel="sameClick">
                                          <p:stCondLst>
                                            <p:cond evt="begin" delay="0">
                                              <p:tn val="593"/>
                                            </p:cond>
                                          </p:stCondLst>
                                          <p:endCondLst>
                                            <p:cond evt="onStopAudio" delay="0">
                                              <p:tgtEl>
                                                <p:sldTgt/>
                                              </p:tgtEl>
                                            </p:cond>
                                          </p:endCondLst>
                                        </p:cTn>
                                        <p:tgtEl>
                                          <p:sndTgt r:embed="rId3" name="chimes.wav"/>
                                        </p:tgtEl>
                                      </p:cMediaNode>
                                    </p:audio>
                                  </p:subTnLst>
                                </p:cTn>
                              </p:par>
                            </p:childTnLst>
                          </p:cTn>
                        </p:par>
                        <p:par>
                          <p:cTn id="595" fill="hold">
                            <p:stCondLst>
                              <p:cond delay="179500"/>
                            </p:stCondLst>
                            <p:childTnLst>
                              <p:par>
                                <p:cTn id="596" presetID="11" presetClass="entr" presetSubtype="0" fill="hold" grpId="0" nodeType="afterEffect">
                                  <p:stCondLst>
                                    <p:cond delay="0"/>
                                  </p:stCondLst>
                                  <p:childTnLst>
                                    <p:set>
                                      <p:cBhvr>
                                        <p:cTn id="597" dur="1000">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59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5"/>
                  </p:tgtEl>
                </p:cond>
              </p:nextCondLst>
            </p:seq>
          </p:childTnLst>
        </p:cTn>
      </p:par>
    </p:tnLst>
    <p:bldLst>
      <p:bldP spid="5" grpId="0" animBg="1"/>
      <p:bldP spid="7" grpId="0"/>
      <p:bldP spid="8" grpId="0"/>
      <p:bldP spid="9" grpId="0"/>
      <p:bldP spid="10" grpId="0"/>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4">
            <a:extLst>
              <a:ext uri="{FF2B5EF4-FFF2-40B4-BE49-F238E27FC236}">
                <a16:creationId xmlns="" xmlns:a16="http://schemas.microsoft.com/office/drawing/2014/main" id="{C863D858-077E-B432-196C-9A08990EFC96}"/>
              </a:ext>
            </a:extLst>
          </p:cNvPr>
          <p:cNvPicPr>
            <a:picLocks noChangeAspect="1"/>
          </p:cNvPicPr>
          <p:nvPr>
            <p:custDataLst>
              <p:tags r:id="rId1"/>
            </p:custDataLst>
          </p:nvPr>
        </p:nvPicPr>
        <p:blipFill>
          <a:blip r:embed="rId3">
            <a:extLst>
              <a:ext uri="{28A0092B-C50C-407E-A947-70E740481C1C}">
                <a14:useLocalDpi xmlns:a14="http://schemas.microsoft.com/office/drawing/2010/main"/>
              </a:ext>
            </a:extLst>
          </a:blip>
          <a:stretch>
            <a:fillRect/>
          </a:stretch>
        </p:blipFill>
        <p:spPr>
          <a:xfrm>
            <a:off x="359763" y="0"/>
            <a:ext cx="11096457" cy="5749213"/>
          </a:xfrm>
          <a:prstGeom prst="rect">
            <a:avLst/>
          </a:prstGeom>
        </p:spPr>
      </p:pic>
      <p:pic>
        <p:nvPicPr>
          <p:cNvPr id="8" name="图片 3">
            <a:extLst>
              <a:ext uri="{FF2B5EF4-FFF2-40B4-BE49-F238E27FC236}">
                <a16:creationId xmlns="" xmlns:a16="http://schemas.microsoft.com/office/drawing/2014/main" id="{F3E7C4BD-4255-5350-283A-86FD968926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7537"/>
            <a:ext cx="1306619" cy="1412201"/>
          </a:xfrm>
          <a:prstGeom prst="rect">
            <a:avLst/>
          </a:prstGeom>
        </p:spPr>
      </p:pic>
      <p:sp>
        <p:nvSpPr>
          <p:cNvPr id="10" name="TextBox 9">
            <a:extLst>
              <a:ext uri="{FF2B5EF4-FFF2-40B4-BE49-F238E27FC236}">
                <a16:creationId xmlns="" xmlns:a16="http://schemas.microsoft.com/office/drawing/2014/main" id="{8E439274-9DA7-8E0D-F525-63FC731A3813}"/>
              </a:ext>
            </a:extLst>
          </p:cNvPr>
          <p:cNvSpPr txBox="1"/>
          <p:nvPr/>
        </p:nvSpPr>
        <p:spPr>
          <a:xfrm>
            <a:off x="1306619" y="2187275"/>
            <a:ext cx="881174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Mỗi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người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phải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tự</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giác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chủ</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động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bình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đẳng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thực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hiện</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và</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nghĩa</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vụ</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mình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trong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gia</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thời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tôn</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trọng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quyền</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của</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người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mn-cs"/>
              </a:rPr>
              <a:t>khác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mn-cs"/>
              </a:rPr>
              <a:t>.</a:t>
            </a:r>
          </a:p>
        </p:txBody>
      </p:sp>
      <p:pic>
        <p:nvPicPr>
          <p:cNvPr id="2" name="Picture 1">
            <a:extLst>
              <a:ext uri="{FF2B5EF4-FFF2-40B4-BE49-F238E27FC236}">
                <a16:creationId xmlns="" xmlns:a16="http://schemas.microsoft.com/office/drawing/2014/main" id="{ACA2FED9-C75A-3A3C-E9EB-685EC085B506}"/>
              </a:ext>
            </a:extLst>
          </p:cNvPr>
          <p:cNvPicPr>
            <a:picLocks noChangeAspect="1"/>
          </p:cNvPicPr>
          <p:nvPr/>
        </p:nvPicPr>
        <p:blipFill>
          <a:blip r:embed="rId5"/>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29695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9">
            <a:extLst>
              <a:ext uri="{FF2B5EF4-FFF2-40B4-BE49-F238E27FC236}">
                <a16:creationId xmlns="" xmlns:a16="http://schemas.microsoft.com/office/drawing/2014/main" id="{0C4A979C-CCB7-868F-18CB-AFE61CD9D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1071" y="177724"/>
            <a:ext cx="2985196" cy="3285060"/>
          </a:xfrm>
          <a:prstGeom prst="rect">
            <a:avLst/>
          </a:prstGeom>
        </p:spPr>
      </p:pic>
      <p:pic>
        <p:nvPicPr>
          <p:cNvPr id="5" name="Picture 4">
            <a:extLst>
              <a:ext uri="{FF2B5EF4-FFF2-40B4-BE49-F238E27FC236}">
                <a16:creationId xmlns="" xmlns:a16="http://schemas.microsoft.com/office/drawing/2014/main" id="{9DB27AED-47F4-83CD-B461-F2FDAD422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grpSp>
        <p:nvGrpSpPr>
          <p:cNvPr id="6" name="Group 5">
            <a:extLst>
              <a:ext uri="{FF2B5EF4-FFF2-40B4-BE49-F238E27FC236}">
                <a16:creationId xmlns="" xmlns:a16="http://schemas.microsoft.com/office/drawing/2014/main" id="{EBC85FB1-A7E6-4DBA-366F-BD7A3604D82B}"/>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D9C16CBF-0FB5-CE56-3C4F-CEEC3477004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F620CC4A-4B58-17ED-581D-77A24ABE040D}"/>
                  </a:ext>
                </a:extLst>
              </p:cNvP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28A5047D-39AB-126F-D5AB-E3925865FB3D}"/>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4493CCB4-2E2F-1313-A8C5-FA53C37952E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4D2B3D1E-6FD2-F713-37B6-97EB1BA7F8AC}"/>
              </a:ext>
            </a:extLst>
          </p:cNvPr>
          <p:cNvPicPr>
            <a:picLocks noGrp="1" noChangeAspect="1"/>
          </p:cNvPicPr>
          <p:nvPr isPhoto="1"/>
        </p:nvPicPr>
        <p:blipFill>
          <a:blip r:embed="rId8"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AEA0EE0F-EEC3-54B8-769F-3FC229AA93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99055" y="520060"/>
            <a:ext cx="1694696" cy="2161906"/>
          </a:xfrm>
          <a:prstGeom prst="rect">
            <a:avLst/>
          </a:prstGeom>
        </p:spPr>
      </p:pic>
      <p:grpSp>
        <p:nvGrpSpPr>
          <p:cNvPr id="13" name="组合 2">
            <a:extLst>
              <a:ext uri="{FF2B5EF4-FFF2-40B4-BE49-F238E27FC236}">
                <a16:creationId xmlns="" xmlns:a16="http://schemas.microsoft.com/office/drawing/2014/main" id="{5A99EF6F-9E65-967F-59DD-F0B54C6CB085}"/>
              </a:ext>
            </a:extLst>
          </p:cNvPr>
          <p:cNvGrpSpPr/>
          <p:nvPr/>
        </p:nvGrpSpPr>
        <p:grpSpPr>
          <a:xfrm>
            <a:off x="3289176" y="1294143"/>
            <a:ext cx="5706801" cy="3980372"/>
            <a:chOff x="1949253" y="1627716"/>
            <a:chExt cx="3271491" cy="2309600"/>
          </a:xfrm>
        </p:grpSpPr>
        <p:grpSp>
          <p:nvGrpSpPr>
            <p:cNvPr id="14" name="组合 135">
              <a:extLst>
                <a:ext uri="{FF2B5EF4-FFF2-40B4-BE49-F238E27FC236}">
                  <a16:creationId xmlns="" xmlns:a16="http://schemas.microsoft.com/office/drawing/2014/main" id="{E267AF35-9C70-4301-D0F4-4773A1B0CAD2}"/>
                </a:ext>
              </a:extLst>
            </p:cNvPr>
            <p:cNvGrpSpPr/>
            <p:nvPr/>
          </p:nvGrpSpPr>
          <p:grpSpPr>
            <a:xfrm>
              <a:off x="1949253" y="1627716"/>
              <a:ext cx="3271491" cy="2309600"/>
              <a:chOff x="3246438" y="1068388"/>
              <a:chExt cx="5711825" cy="4678363"/>
            </a:xfrm>
            <a:solidFill>
              <a:srgbClr val="000000"/>
            </a:solidFill>
          </p:grpSpPr>
          <p:sp>
            <p:nvSpPr>
              <p:cNvPr id="16" name="Freeform 5">
                <a:extLst>
                  <a:ext uri="{FF2B5EF4-FFF2-40B4-BE49-F238E27FC236}">
                    <a16:creationId xmlns="" xmlns:a16="http://schemas.microsoft.com/office/drawing/2014/main" id="{CBCA5D7D-E47D-CDE4-7DE5-07F1C373EA6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6CE18D05-48AF-6929-36DF-FDAF224E608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65781073-F301-0D02-C422-FC1D3F49452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E374C062-47BA-F99B-F666-FFA4D72275D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5762387C-4262-D0AB-5FC3-5005EC775AE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CD877F86-E96D-3C5E-3BD0-AC729B114D0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53D9D0C-FABE-1977-3805-FDCD6B4722F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7A2FB8B4-46B0-811C-9AC9-AA7B673E0ECA}"/>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DFC5EAFC-4332-1EA0-10A3-89381B933A6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DFD19C4C-1DF4-9774-6BBE-C3A551B20B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F771E052-0E87-1F31-41D8-D864FCD3F05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0FDA65AD-2A64-1CA5-9D19-13204BC66E2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2D61411D-5A8B-0BBE-4677-67A6238F3D6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02D78463-EE99-F755-7C18-8B15C2BCDF4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ED690129-562C-F710-CF76-9D569FF4DD1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65820D10-DF9A-2CA1-CB1C-1C40A5FFCAE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7FBC64F7-5856-001A-DF13-EB617B7353E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EC6A675F-DF90-3545-F871-B91B0543A96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52805FDD-0E42-5C34-AEF4-F7C6D3184CB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530813FE-9ED7-1B82-B8D6-4A3CC74B369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FA688771-8350-8567-ED2B-B756D43D81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B061C1AD-F79C-FCA3-B24B-9013D0385A9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914BB8B5-D56E-C3F1-3CC5-9BF324978C6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562F5156-C613-A5AA-9CAB-A09FEC0DFD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2CC27483-9EAC-74CF-47B7-ABF29D7BF6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D97AFD11-9518-3A07-3881-FFC60A8831B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208D3F27-ED46-C716-DB7E-F8BAFD14E87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5E93B02E-1576-6B7B-70C7-633265F1FC6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B267B9DB-37C2-56B9-48A1-CCDB918E493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6345AF33-D51B-676D-D030-39B4845C78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3C06B330-024A-DE13-797D-9BE0307BABB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8C2EB2A4-6ADF-7E3E-E55E-8DC1CC2DFB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7380F434-670B-E94E-9672-55036F5479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AD54ADE9-B23E-9E96-C92F-422BCE36CCE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90CF8312-1A45-C413-377A-EF7B6C943B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7DD973BB-BDBA-1497-95A8-537ABF2DDBD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C8AFCBD9-B0C7-413C-B2E0-6E116584071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D1EE5BB5-398D-7F37-D166-4BB8A1CCACE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D6860293-3D8E-38EF-2918-268DA62BD49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F5058C26-4C32-3A48-28FD-C2A0552E01F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89C69F9-3BEC-CECA-4DF9-F14D40401961}"/>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024C4179-42DB-0A6C-47B0-FAFEAB11F19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10F39929-BA2C-7B2E-9039-B051EA61C73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FDAD1EAC-0869-0A81-87EF-3B4D498DD09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098836ED-5234-078E-7A8A-4A7BDF00F50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693D9D02-BF78-B37E-8364-9AF20D49BA4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308C898-369F-7FB0-E99F-69EB007ED9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C6D24E5A-807A-7C56-FD25-C66B5E6B029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A6253B5C-6CA0-8EB3-9991-5DB9E8E88FE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20CB641B-8EE9-086F-3EB9-985B20B3A7B6}"/>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0933AEEC-6C4B-F729-B27E-3F3E85B7F26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FFB32C90-6084-5866-6818-163B1C4D2D9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83705CF-BB29-9BD2-D1A4-5990094C8F8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2F5B6BC8-C6EB-5755-4B39-3491AC1D311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1EBCA02D-33C9-063C-72FA-44FCF4C4E4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F47A0ABA-260D-80E8-5D3D-4B6211C6BAA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CA607741-24F7-6CBC-B759-24AB69F9548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4037D925-54B2-0416-1715-C0DB403E4DD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146FC61-1783-5BBF-1B28-DEDF8AB8E9E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64D65D56-3143-38EA-0924-3E50F0446F8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7E3894DB-BC54-8822-CC51-8FE9BBB4D98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3D7905CB-7EDF-8D58-A5C6-D40412827BB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1BCD291F-2AFA-D762-6A22-29B7C503A8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884088CF-6A9A-F80F-F677-7122EB400AA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8F4CC749-4B12-9663-6C86-0F84D8B334C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6A4835E5-E2DF-F10D-DA63-45AE2BF6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4C291E11-2781-87AB-2F25-F964DE79071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2949E1A6-9400-EDA3-06D5-D75D2C36E9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2C6A2C85-D3C4-40D0-7C70-40163304D93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5F027112-7A2F-598E-5623-F184EC6B766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784D9AEC-E5C6-D047-1E29-C935515232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D948AB84-8A64-C1C4-AD5E-43995BDE8F8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12D6BC8D-2D4D-775E-1887-6CA2D4809B8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31BA159-7D82-ABCE-5589-9CBC01FCC1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490625A7-045A-A0EE-209B-FCCF34A1C5C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12546DA4-7DC4-C6C5-04C7-D2C93CE484A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1D6E4C3E-F901-47B2-39CC-242D6885C66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EB6F844C-8878-6321-3230-000303D5452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BB840FB1-AA2A-784C-2990-3DFDFC49780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E58FA07F-C9A9-7318-AA93-B94716702CF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781938EA-AF5B-786E-6809-6E1833C8C81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BF61DED6-7DBC-2267-525D-DF7F2F56C0D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926BE5BC-C9A1-31F5-F0ED-086A1CABB5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08CEF482-A12E-E879-05BA-DE2C9B9FA60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DEC922C8-18DE-C0E6-9859-D65F931A19C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75DEAF19-CB1F-5ED1-7761-3FC3409011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D0426879-A6AC-7DE0-8266-3F38E44363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476D50E3-6E4A-61DC-6E45-434B779540B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4CF122AE-4106-720A-026B-11CA89A164BD}"/>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28AE727D-0D64-C28C-DAB1-5F36AAD95BB4}"/>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LUYỆN TẬP</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pic>
        <p:nvPicPr>
          <p:cNvPr id="105" name="图片 8" descr="47e2652940a6682fd2f9efa3067d32f3">
            <a:extLst>
              <a:ext uri="{FF2B5EF4-FFF2-40B4-BE49-F238E27FC236}">
                <a16:creationId xmlns="" xmlns:a16="http://schemas.microsoft.com/office/drawing/2014/main" id="{3D3B919A-FEEA-1EBF-17DE-74E8F7E06F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00639" y="3743926"/>
            <a:ext cx="3238603" cy="2978227"/>
          </a:xfrm>
          <a:prstGeom prst="rect">
            <a:avLst/>
          </a:prstGeom>
        </p:spPr>
      </p:pic>
      <p:pic>
        <p:nvPicPr>
          <p:cNvPr id="106" name="图片 4">
            <a:extLst>
              <a:ext uri="{FF2B5EF4-FFF2-40B4-BE49-F238E27FC236}">
                <a16:creationId xmlns="" xmlns:a16="http://schemas.microsoft.com/office/drawing/2014/main" id="{B34723BA-5BFE-C189-F5DE-0044A34772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70779" y="662051"/>
            <a:ext cx="2452528" cy="2452528"/>
          </a:xfrm>
          <a:prstGeom prst="rect">
            <a:avLst/>
          </a:prstGeom>
        </p:spPr>
      </p:pic>
      <p:pic>
        <p:nvPicPr>
          <p:cNvPr id="108" name="图片 5">
            <a:extLst>
              <a:ext uri="{FF2B5EF4-FFF2-40B4-BE49-F238E27FC236}">
                <a16:creationId xmlns="" xmlns:a16="http://schemas.microsoft.com/office/drawing/2014/main" id="{5C8432DF-9EC5-1D70-51AA-FEB72FE6467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91290" y="2574126"/>
            <a:ext cx="3941366" cy="2256395"/>
          </a:xfrm>
          <a:prstGeom prst="rect">
            <a:avLst/>
          </a:prstGeom>
        </p:spPr>
      </p:pic>
      <p:pic>
        <p:nvPicPr>
          <p:cNvPr id="2" name="Picture 1">
            <a:extLst>
              <a:ext uri="{FF2B5EF4-FFF2-40B4-BE49-F238E27FC236}">
                <a16:creationId xmlns="" xmlns:a16="http://schemas.microsoft.com/office/drawing/2014/main" id="{D3F7C8AF-12F5-B5AD-AF83-097C53D76507}"/>
              </a:ext>
            </a:extLst>
          </p:cNvPr>
          <p:cNvPicPr>
            <a:picLocks noChangeAspect="1"/>
          </p:cNvPicPr>
          <p:nvPr/>
        </p:nvPicPr>
        <p:blipFill>
          <a:blip r:embed="rId13"/>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40320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08CAAA2C-CA86-CA18-A5C6-4EE01EA746F5}"/>
              </a:ext>
            </a:extLst>
          </p:cNvPr>
          <p:cNvGrpSpPr/>
          <p:nvPr/>
        </p:nvGrpSpPr>
        <p:grpSpPr>
          <a:xfrm>
            <a:off x="703752" y="461076"/>
            <a:ext cx="6716380" cy="4252170"/>
            <a:chOff x="7124100" y="502678"/>
            <a:chExt cx="4877464" cy="3591695"/>
          </a:xfrm>
        </p:grpSpPr>
        <p:sp>
          <p:nvSpPr>
            <p:cNvPr id="5" name="Cloud Callout 7">
              <a:extLst>
                <a:ext uri="{FF2B5EF4-FFF2-40B4-BE49-F238E27FC236}">
                  <a16:creationId xmlns="" xmlns:a16="http://schemas.microsoft.com/office/drawing/2014/main" id="{A2D59AF1-29F1-7954-A586-FFE0DEE1B2C2}"/>
                </a:ext>
              </a:extLst>
            </p:cNvPr>
            <p:cNvSpPr/>
            <p:nvPr/>
          </p:nvSpPr>
          <p:spPr>
            <a:xfrm rot="21416254">
              <a:off x="7124100" y="502678"/>
              <a:ext cx="4877464" cy="3591695"/>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a:extLst>
                <a:ext uri="{FF2B5EF4-FFF2-40B4-BE49-F238E27FC236}">
                  <a16:creationId xmlns="" xmlns:a16="http://schemas.microsoft.com/office/drawing/2014/main" id="{CBB9AADF-5D29-8410-DDD3-9DE6D3B9A9A3}"/>
                </a:ext>
              </a:extLst>
            </p:cNvPr>
            <p:cNvSpPr/>
            <p:nvPr/>
          </p:nvSpPr>
          <p:spPr>
            <a:xfrm>
              <a:off x="7132320" y="1422633"/>
              <a:ext cx="4677195" cy="2396985"/>
            </a:xfrm>
            <a:prstGeom prst="rect">
              <a:avLst/>
            </a:prstGeom>
          </p:spPr>
          <p:txBody>
            <a:bodyPr wrap="square">
              <a:spAutoFit/>
            </a:bodyPr>
            <a:lstStyle/>
            <a:p>
              <a:pPr marL="970915" marR="177800" lvl="0" indent="-171450" algn="l" defTabSz="914400" rtl="0" eaLnBrk="1" fontAlgn="auto" latinLnBrk="0" hangingPunct="1">
                <a:lnSpc>
                  <a:spcPct val="126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Hãy</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kể</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lại</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những</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việc</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làm</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thể</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hiện</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sự</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quan</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tâm</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lẫn</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nhau</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giữa</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các</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thành</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viên</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trong</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gia</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đình</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 </a:t>
              </a:r>
              <a:r>
                <a:rPr kumimoji="0" lang="en-US" sz="3600" b="0" i="0" u="none" strike="noStrike" kern="1200" cap="none" spc="0" normalizeH="0" baseline="0" noProof="0" dirty="0" err="1">
                  <a:ln>
                    <a:noFill/>
                  </a:ln>
                  <a:solidFill>
                    <a:srgbClr val="70AD47">
                      <a:lumMod val="75000"/>
                    </a:srgbClr>
                  </a:solidFill>
                  <a:effectLst/>
                  <a:uLnTx/>
                  <a:uFillTx/>
                  <a:latin typeface="#9Slide05 Brannboll Ny" panose="02000000000000000000" pitchFamily="2" charset="0"/>
                  <a:ea typeface="+mn-ea"/>
                  <a:cs typeface="+mn-cs"/>
                </a:rPr>
                <a:t>em</a:t>
              </a:r>
              <a:r>
                <a:rPr kumimoji="0" lang="en-US" sz="3600" b="0"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mn-ea"/>
                  <a:cs typeface="+mn-cs"/>
                </a:rPr>
                <a:t>.</a:t>
              </a:r>
              <a:endParaRPr kumimoji="0" lang="en-US" sz="3600" b="1" i="0" u="none" strike="noStrike" kern="1200" cap="none" spc="0" normalizeH="0" baseline="0" noProof="0" dirty="0">
                <a:ln>
                  <a:noFill/>
                </a:ln>
                <a:solidFill>
                  <a:srgbClr val="70AD47">
                    <a:lumMod val="75000"/>
                  </a:srgbClr>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grpSp>
      <p:pic>
        <p:nvPicPr>
          <p:cNvPr id="7" name="Picture 6">
            <a:extLst>
              <a:ext uri="{FF2B5EF4-FFF2-40B4-BE49-F238E27FC236}">
                <a16:creationId xmlns="" xmlns:a16="http://schemas.microsoft.com/office/drawing/2014/main" id="{1B947335-70C4-CC76-FABE-FF964A6A797A}"/>
              </a:ext>
            </a:extLst>
          </p:cNvPr>
          <p:cNvPicPr>
            <a:picLocks noChangeAspect="1"/>
          </p:cNvPicPr>
          <p:nvPr/>
        </p:nvPicPr>
        <p:blipFill>
          <a:blip r:embed="rId2"/>
          <a:stretch>
            <a:fillRect/>
          </a:stretch>
        </p:blipFill>
        <p:spPr>
          <a:xfrm>
            <a:off x="3301198" y="3674624"/>
            <a:ext cx="2766009" cy="2996494"/>
          </a:xfrm>
          <a:prstGeom prst="rect">
            <a:avLst/>
          </a:prstGeom>
        </p:spPr>
      </p:pic>
      <p:grpSp>
        <p:nvGrpSpPr>
          <p:cNvPr id="8" name="Group 7">
            <a:extLst>
              <a:ext uri="{FF2B5EF4-FFF2-40B4-BE49-F238E27FC236}">
                <a16:creationId xmlns="" xmlns:a16="http://schemas.microsoft.com/office/drawing/2014/main" id="{15C586F1-F82F-0783-6214-D2403F67B62F}"/>
              </a:ext>
            </a:extLst>
          </p:cNvPr>
          <p:cNvGrpSpPr/>
          <p:nvPr/>
        </p:nvGrpSpPr>
        <p:grpSpPr>
          <a:xfrm>
            <a:off x="6440452" y="3094674"/>
            <a:ext cx="3213214" cy="3613481"/>
            <a:chOff x="8286614" y="0"/>
            <a:chExt cx="4166485" cy="6765160"/>
          </a:xfrm>
        </p:grpSpPr>
        <p:pic>
          <p:nvPicPr>
            <p:cNvPr id="9" name="图片 7">
              <a:extLst>
                <a:ext uri="{FF2B5EF4-FFF2-40B4-BE49-F238E27FC236}">
                  <a16:creationId xmlns="" xmlns:a16="http://schemas.microsoft.com/office/drawing/2014/main" id="{C738A02B-43F6-CA17-5271-ACF37E2BDF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10" name="图片 8">
              <a:extLst>
                <a:ext uri="{FF2B5EF4-FFF2-40B4-BE49-F238E27FC236}">
                  <a16:creationId xmlns="" xmlns:a16="http://schemas.microsoft.com/office/drawing/2014/main" id="{8A1BBE3A-FF2E-32B7-F93F-FDC72E5AA5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 xmlns:a16="http://schemas.microsoft.com/office/drawing/2014/main" id="{EE492871-8917-6CA3-C0AA-54194AC453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 xmlns:a16="http://schemas.microsoft.com/office/drawing/2014/main" id="{DAE2C68D-AB12-8681-31F3-8F72EE5BDAC8}"/>
              </a:ext>
            </a:extLst>
          </p:cNvPr>
          <p:cNvSpPr txBox="1">
            <a:spLocks noChangeArrowheads="1"/>
          </p:cNvSpPr>
          <p:nvPr/>
        </p:nvSpPr>
        <p:spPr bwMode="auto">
          <a:xfrm>
            <a:off x="160421" y="1451"/>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a:extLst>
              <a:ext uri="{FF2B5EF4-FFF2-40B4-BE49-F238E27FC236}">
                <a16:creationId xmlns="" xmlns:a16="http://schemas.microsoft.com/office/drawing/2014/main" id="{226D1CBE-52A8-6AF0-3634-FA4C05FC95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37893" y="0"/>
            <a:ext cx="4554107" cy="3209787"/>
          </a:xfrm>
          <a:prstGeom prst="rect">
            <a:avLst/>
          </a:prstGeom>
        </p:spPr>
      </p:pic>
    </p:spTree>
    <p:extLst>
      <p:ext uri="{BB962C8B-B14F-4D97-AF65-F5344CB8AC3E}">
        <p14:creationId xmlns:p14="http://schemas.microsoft.com/office/powerpoint/2010/main" val="321973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GDCD 7 Bài 12: Quyền và nghĩa vụ của công dân trong gia đình | Chân trời sáng tạo (ảnh 9)">
            <a:extLst>
              <a:ext uri="{FF2B5EF4-FFF2-40B4-BE49-F238E27FC236}">
                <a16:creationId xmlns="" xmlns:a16="http://schemas.microsoft.com/office/drawing/2014/main" id="{952F9712-4326-5FC5-2DE4-C36194FCC8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3495" y="904454"/>
            <a:ext cx="6288505" cy="381008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DCD 7 Bài 12: Quyền và nghĩa vụ của công dân trong gia đình | Chân trời sáng tạo (ảnh 8)">
            <a:extLst>
              <a:ext uri="{FF2B5EF4-FFF2-40B4-BE49-F238E27FC236}">
                <a16:creationId xmlns="" xmlns:a16="http://schemas.microsoft.com/office/drawing/2014/main" id="{09860199-D8E1-2333-B4FA-F212D0C087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286" y="1332481"/>
            <a:ext cx="5191079" cy="3653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1">
            <a:extLst>
              <a:ext uri="{FF2B5EF4-FFF2-40B4-BE49-F238E27FC236}">
                <a16:creationId xmlns="" xmlns:a16="http://schemas.microsoft.com/office/drawing/2014/main" id="{D7294E0B-E510-0F34-F05B-87AEC4B5129D}"/>
              </a:ext>
            </a:extLst>
          </p:cNvPr>
          <p:cNvSpPr/>
          <p:nvPr/>
        </p:nvSpPr>
        <p:spPr>
          <a:xfrm>
            <a:off x="179052" y="164893"/>
            <a:ext cx="4553369" cy="8844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 CHƠI: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pic>
        <p:nvPicPr>
          <p:cNvPr id="8" name="图片 3">
            <a:extLst>
              <a:ext uri="{FF2B5EF4-FFF2-40B4-BE49-F238E27FC236}">
                <a16:creationId xmlns="" xmlns:a16="http://schemas.microsoft.com/office/drawing/2014/main" id="{F3E7C4BD-4255-5350-283A-86FD968926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149" y="904453"/>
            <a:ext cx="1306619" cy="884420"/>
          </a:xfrm>
          <a:prstGeom prst="rect">
            <a:avLst/>
          </a:prstGeom>
        </p:spPr>
      </p:pic>
      <p:pic>
        <p:nvPicPr>
          <p:cNvPr id="9" name="图片 4">
            <a:extLst>
              <a:ext uri="{FF2B5EF4-FFF2-40B4-BE49-F238E27FC236}">
                <a16:creationId xmlns="" xmlns:a16="http://schemas.microsoft.com/office/drawing/2014/main" id="{5116B9FF-0438-7765-A662-9812ACEC28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1667" y="99355"/>
            <a:ext cx="1306619" cy="1247308"/>
          </a:xfrm>
          <a:prstGeom prst="rect">
            <a:avLst/>
          </a:prstGeom>
        </p:spPr>
      </p:pic>
      <p:sp>
        <p:nvSpPr>
          <p:cNvPr id="11" name="TextBox 10">
            <a:extLst>
              <a:ext uri="{FF2B5EF4-FFF2-40B4-BE49-F238E27FC236}">
                <a16:creationId xmlns="" xmlns:a16="http://schemas.microsoft.com/office/drawing/2014/main" id="{48A7C9B4-5C43-F776-94BD-30C9BEBB59D4}"/>
              </a:ext>
            </a:extLst>
          </p:cNvPr>
          <p:cNvSpPr txBox="1"/>
          <p:nvPr/>
        </p:nvSpPr>
        <p:spPr>
          <a:xfrm>
            <a:off x="0" y="5069128"/>
            <a:ext cx="5596327" cy="1938992"/>
          </a:xfrm>
          <a:prstGeom prst="rect">
            <a:avLst/>
          </a:prstGeom>
          <a:noFill/>
          <a:ln>
            <a:solidFill>
              <a:srgbClr val="FF0000"/>
            </a:solidFill>
          </a:ln>
        </p:spPr>
        <p:txBody>
          <a:bodyPr wrap="square">
            <a:spAutoFit/>
          </a:bodyPr>
          <a:lstStyle/>
          <a:p>
            <a:pPr algn="just"/>
            <a:r>
              <a:rPr lang="vi-VN" b="0" i="0" dirty="0">
                <a:solidFill>
                  <a:srgbClr val="0000FF"/>
                </a:solidFill>
                <a:effectLst/>
                <a:latin typeface="Roboto" panose="02000000000000000000" pitchFamily="2" charset="0"/>
              </a:rPr>
              <a:t> - </a:t>
            </a:r>
            <a:r>
              <a:rPr lang="vi-VN" sz="2400" b="0" i="0" dirty="0">
                <a:solidFill>
                  <a:srgbClr val="0000FF"/>
                </a:solidFill>
                <a:effectLst/>
                <a:latin typeface="#9Slide05 Brannboll Ny" panose="02000000000000000000" pitchFamily="2" charset="0"/>
              </a:rPr>
              <a:t>Gia đình đã đảm bảo thực hiện quyền của N chưa? N có thực hiện tốt bổn phận của mình không?</a:t>
            </a:r>
          </a:p>
          <a:p>
            <a:pPr algn="just"/>
            <a:r>
              <a:rPr lang="vi-VN" sz="2400" b="0" i="0" dirty="0">
                <a:solidFill>
                  <a:srgbClr val="0000FF"/>
                </a:solidFill>
                <a:effectLst/>
                <a:latin typeface="#9Slide05 Brannboll Ny" panose="02000000000000000000" pitchFamily="2" charset="0"/>
              </a:rPr>
              <a:t>- Nếu là bạn của N, em sẽ góp ý với N như thế nào?</a:t>
            </a:r>
          </a:p>
        </p:txBody>
      </p:sp>
      <p:sp>
        <p:nvSpPr>
          <p:cNvPr id="13" name="TextBox 12">
            <a:extLst>
              <a:ext uri="{FF2B5EF4-FFF2-40B4-BE49-F238E27FC236}">
                <a16:creationId xmlns="" xmlns:a16="http://schemas.microsoft.com/office/drawing/2014/main" id="{15EFCD4F-A497-5407-4AED-D16F582A0BF3}"/>
              </a:ext>
            </a:extLst>
          </p:cNvPr>
          <p:cNvSpPr txBox="1"/>
          <p:nvPr/>
        </p:nvSpPr>
        <p:spPr>
          <a:xfrm>
            <a:off x="6007457" y="4803434"/>
            <a:ext cx="5935579" cy="1938992"/>
          </a:xfrm>
          <a:prstGeom prst="rect">
            <a:avLst/>
          </a:prstGeom>
          <a:noFill/>
          <a:ln>
            <a:solidFill>
              <a:srgbClr val="FF0000"/>
            </a:solidFill>
          </a:ln>
        </p:spPr>
        <p:txBody>
          <a:bodyPr wrap="square">
            <a:spAutoFit/>
          </a:bodyPr>
          <a:lstStyle/>
          <a:p>
            <a:pPr algn="just"/>
            <a:r>
              <a:rPr lang="vi-VN" sz="2400" b="0" i="0" dirty="0">
                <a:solidFill>
                  <a:srgbClr val="0000FF"/>
                </a:solidFill>
                <a:effectLst/>
                <a:latin typeface="#9Slide05 Brannboll Ny" panose="02000000000000000000" pitchFamily="2" charset="0"/>
              </a:rPr>
              <a:t>Cách xử sự của ông H có đúng với quy định của Luật Hôn nhân và gia đình năm 2014 không? Vì sao?</a:t>
            </a:r>
          </a:p>
          <a:p>
            <a:pPr algn="just"/>
            <a:r>
              <a:rPr lang="vi-VN" sz="2400" b="0" i="0" dirty="0">
                <a:solidFill>
                  <a:srgbClr val="0000FF"/>
                </a:solidFill>
                <a:effectLst/>
                <a:latin typeface="#9Slide05 Brannboll Ny" panose="02000000000000000000" pitchFamily="2" charset="0"/>
              </a:rPr>
              <a:t>- Nếu là bạn của con trai ông H, em sẽ chia sẻ với bạn ấy như thế nào?</a:t>
            </a:r>
          </a:p>
        </p:txBody>
      </p:sp>
    </p:spTree>
    <p:extLst>
      <p:ext uri="{BB962C8B-B14F-4D97-AF65-F5344CB8AC3E}">
        <p14:creationId xmlns:p14="http://schemas.microsoft.com/office/powerpoint/2010/main" val="27444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a:extLst>
              <a:ext uri="{FF2B5EF4-FFF2-40B4-BE49-F238E27FC236}">
                <a16:creationId xmlns="" xmlns:a16="http://schemas.microsoft.com/office/drawing/2014/main" id="{3AB3C043-CD89-57E7-6F3E-1C79CBA46608}"/>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6181159" y="148931"/>
            <a:ext cx="6010840" cy="6709069"/>
          </a:xfrm>
          <a:prstGeom prst="rect">
            <a:avLst/>
          </a:prstGeom>
        </p:spPr>
      </p:pic>
      <p:pic>
        <p:nvPicPr>
          <p:cNvPr id="6" name="PA_图片 4">
            <a:extLst>
              <a:ext uri="{FF2B5EF4-FFF2-40B4-BE49-F238E27FC236}">
                <a16:creationId xmlns="" xmlns:a16="http://schemas.microsoft.com/office/drawing/2014/main" id="{C863D858-077E-B432-196C-9A08990EFC96}"/>
              </a:ext>
            </a:extLst>
          </p:cNvPr>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0" y="944380"/>
            <a:ext cx="6398919" cy="5764688"/>
          </a:xfrm>
          <a:prstGeom prst="rect">
            <a:avLst/>
          </a:prstGeom>
        </p:spPr>
      </p:pic>
      <p:sp>
        <p:nvSpPr>
          <p:cNvPr id="7" name="TextBox 6">
            <a:extLst>
              <a:ext uri="{FF2B5EF4-FFF2-40B4-BE49-F238E27FC236}">
                <a16:creationId xmlns="" xmlns:a16="http://schemas.microsoft.com/office/drawing/2014/main" id="{A28BE7C6-3F6F-92CF-3234-92C00100C17F}"/>
              </a:ext>
            </a:extLst>
          </p:cNvPr>
          <p:cNvSpPr txBox="1"/>
          <p:nvPr/>
        </p:nvSpPr>
        <p:spPr>
          <a:xfrm>
            <a:off x="6484073" y="1738454"/>
            <a:ext cx="5319851" cy="4524315"/>
          </a:xfrm>
          <a:prstGeom prst="rect">
            <a:avLst/>
          </a:prstGeom>
          <a:noFill/>
        </p:spPr>
        <p:txBody>
          <a:bodyPr wrap="square">
            <a:spAutoFit/>
          </a:bodyPr>
          <a:lstStyle/>
          <a:p>
            <a:r>
              <a:rPr lang="vi-VN" sz="2400" dirty="0">
                <a:latin typeface="#9Slide05 Brannboll Ny" panose="02000000000000000000" pitchFamily="2" charset="0"/>
              </a:rPr>
              <a:t>Tình huống 2:</a:t>
            </a:r>
          </a:p>
          <a:p>
            <a:r>
              <a:rPr lang="vi-VN" sz="2400" dirty="0">
                <a:latin typeface="#9Slide05 Brannboll Ny" panose="02000000000000000000" pitchFamily="2" charset="0"/>
              </a:rPr>
              <a:t>+ Cách xử sự của ông H không đúng với quy định của Luật Hôn nhân và gia đình năm 2014. Bởi vì: Luật Hôn nhân và gia đình năm 2014 đã quy định Cha mẹ không được phân biệt đối xử giữa các con.</a:t>
            </a:r>
          </a:p>
          <a:p>
            <a:r>
              <a:rPr lang="vi-VN" sz="2400" dirty="0">
                <a:latin typeface="#9Slide05 Brannboll Ny" panose="02000000000000000000" pitchFamily="2" charset="0"/>
              </a:rPr>
              <a:t>+ Nếu em là bạn của con trai ông H, em sẽ khuyên bạn như sau: bố mẹ nào cũng đều yêu thương và quan tâm con của mình theo những cách khác nhau mà. Với bổn phận và nghĩa vụ làm con, mình cứ phụng dưỡng cha mẹ, sống có hiếu là được.</a:t>
            </a:r>
          </a:p>
        </p:txBody>
      </p:sp>
      <p:pic>
        <p:nvPicPr>
          <p:cNvPr id="8" name="图片 3">
            <a:extLst>
              <a:ext uri="{FF2B5EF4-FFF2-40B4-BE49-F238E27FC236}">
                <a16:creationId xmlns="" xmlns:a16="http://schemas.microsoft.com/office/drawing/2014/main" id="{F3E7C4BD-4255-5350-283A-86FD968926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149" y="961339"/>
            <a:ext cx="1306619" cy="1412201"/>
          </a:xfrm>
          <a:prstGeom prst="rect">
            <a:avLst/>
          </a:prstGeom>
        </p:spPr>
      </p:pic>
      <p:pic>
        <p:nvPicPr>
          <p:cNvPr id="9" name="图片 4">
            <a:extLst>
              <a:ext uri="{FF2B5EF4-FFF2-40B4-BE49-F238E27FC236}">
                <a16:creationId xmlns="" xmlns:a16="http://schemas.microsoft.com/office/drawing/2014/main" id="{5116B9FF-0438-7765-A662-9812ACEC28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70131" y="326253"/>
            <a:ext cx="1306619" cy="1412201"/>
          </a:xfrm>
          <a:prstGeom prst="rect">
            <a:avLst/>
          </a:prstGeom>
        </p:spPr>
      </p:pic>
      <p:sp>
        <p:nvSpPr>
          <p:cNvPr id="10" name="TextBox 9">
            <a:extLst>
              <a:ext uri="{FF2B5EF4-FFF2-40B4-BE49-F238E27FC236}">
                <a16:creationId xmlns="" xmlns:a16="http://schemas.microsoft.com/office/drawing/2014/main" id="{8E439274-9DA7-8E0D-F525-63FC731A3813}"/>
              </a:ext>
            </a:extLst>
          </p:cNvPr>
          <p:cNvSpPr txBox="1"/>
          <p:nvPr/>
        </p:nvSpPr>
        <p:spPr>
          <a:xfrm>
            <a:off x="388076" y="2225576"/>
            <a:ext cx="5405007" cy="4524315"/>
          </a:xfrm>
          <a:prstGeom prst="rect">
            <a:avLst/>
          </a:prstGeom>
          <a:noFill/>
        </p:spPr>
        <p:txBody>
          <a:bodyPr wrap="square" rtlCol="0">
            <a:spAutoFit/>
          </a:bodyPr>
          <a:lstStyle/>
          <a:p>
            <a:pPr algn="just"/>
            <a:r>
              <a:rPr lang="vi-VN" sz="2400" b="0" i="0" dirty="0">
                <a:solidFill>
                  <a:srgbClr val="222222"/>
                </a:solidFill>
                <a:effectLst/>
                <a:latin typeface="Roboto" panose="02000000000000000000" pitchFamily="2" charset="0"/>
              </a:rPr>
              <a:t> </a:t>
            </a:r>
            <a:r>
              <a:rPr lang="vi-VN" sz="2400" b="0" i="0" dirty="0">
                <a:solidFill>
                  <a:srgbClr val="222222"/>
                </a:solidFill>
                <a:effectLst/>
                <a:latin typeface="#9Slide05 Brannboll Ny" panose="02000000000000000000" pitchFamily="2" charset="0"/>
              </a:rPr>
              <a:t>Tình huống 1:</a:t>
            </a:r>
          </a:p>
          <a:p>
            <a:pPr algn="just"/>
            <a:r>
              <a:rPr lang="vi-VN" sz="2400" b="0" i="0" dirty="0">
                <a:solidFill>
                  <a:srgbClr val="222222"/>
                </a:solidFill>
                <a:effectLst/>
                <a:latin typeface="#9Slide05 Brannboll Ny" panose="02000000000000000000" pitchFamily="2" charset="0"/>
              </a:rPr>
              <a:t>+ Gia đình đã đảm bảo thực hiện quyền của N.  N chưa thực hiện tốt bổn phận của mình.</a:t>
            </a:r>
          </a:p>
          <a:p>
            <a:pPr algn="just"/>
            <a:r>
              <a:rPr lang="vi-VN" sz="2400" b="0" i="0" dirty="0">
                <a:solidFill>
                  <a:srgbClr val="222222"/>
                </a:solidFill>
                <a:effectLst/>
                <a:latin typeface="#9Slide05 Brannboll Ny" panose="02000000000000000000" pitchFamily="2" charset="0"/>
              </a:rPr>
              <a:t>Bởi vì gia đình lo lắng khi N chỉ quen bạn này trên mạng, chưa hiểu rõ về người ta.</a:t>
            </a:r>
          </a:p>
          <a:p>
            <a:pPr algn="just"/>
            <a:r>
              <a:rPr lang="vi-VN" sz="2400" b="0" i="0" dirty="0">
                <a:solidFill>
                  <a:srgbClr val="222222"/>
                </a:solidFill>
                <a:effectLst/>
                <a:latin typeface="#9Slide05 Brannboll Ny" panose="02000000000000000000" pitchFamily="2" charset="0"/>
              </a:rPr>
              <a:t>- Em sẽ góp ý với N: Bạn cũng chưa biết được người bạn kia như thế nào, nhỡ họ làm việc xấu thì sao. Mạng xã hội chính là con dao hai chiều, đôi khi thật ảo lẫn lộn ý. Cha mẹ lo lắng và quan tâm bạn nên mới không cho bạn đi chơi, hãy tôn trọng và nghe lời những người lớn.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Rounded Corners 1">
            <a:extLst>
              <a:ext uri="{FF2B5EF4-FFF2-40B4-BE49-F238E27FC236}">
                <a16:creationId xmlns="" xmlns:a16="http://schemas.microsoft.com/office/drawing/2014/main" id="{D1D1FEB2-7E04-0CB4-B726-CEC453B00B1F}"/>
              </a:ext>
            </a:extLst>
          </p:cNvPr>
          <p:cNvSpPr/>
          <p:nvPr/>
        </p:nvSpPr>
        <p:spPr>
          <a:xfrm>
            <a:off x="242957" y="68440"/>
            <a:ext cx="5405007" cy="727008"/>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 CHƠI: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472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9">
            <a:extLst>
              <a:ext uri="{FF2B5EF4-FFF2-40B4-BE49-F238E27FC236}">
                <a16:creationId xmlns="" xmlns:a16="http://schemas.microsoft.com/office/drawing/2014/main" id="{0C4A979C-CCB7-868F-18CB-AFE61CD9D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198" y="1422224"/>
            <a:ext cx="2985196" cy="3285060"/>
          </a:xfrm>
          <a:prstGeom prst="rect">
            <a:avLst/>
          </a:prstGeom>
        </p:spPr>
      </p:pic>
      <p:pic>
        <p:nvPicPr>
          <p:cNvPr id="5" name="Picture 4">
            <a:extLst>
              <a:ext uri="{FF2B5EF4-FFF2-40B4-BE49-F238E27FC236}">
                <a16:creationId xmlns="" xmlns:a16="http://schemas.microsoft.com/office/drawing/2014/main" id="{9DB27AED-47F4-83CD-B461-F2FDAD422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grpSp>
        <p:nvGrpSpPr>
          <p:cNvPr id="6" name="Group 5">
            <a:extLst>
              <a:ext uri="{FF2B5EF4-FFF2-40B4-BE49-F238E27FC236}">
                <a16:creationId xmlns="" xmlns:a16="http://schemas.microsoft.com/office/drawing/2014/main" id="{EBC85FB1-A7E6-4DBA-366F-BD7A3604D82B}"/>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D9C16CBF-0FB5-CE56-3C4F-CEEC3477004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F620CC4A-4B58-17ED-581D-77A24ABE040D}"/>
                  </a:ext>
                </a:extLst>
              </p:cNvP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28A5047D-39AB-126F-D5AB-E3925865FB3D}"/>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4493CCB4-2E2F-1313-A8C5-FA53C37952E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4D2B3D1E-6FD2-F713-37B6-97EB1BA7F8AC}"/>
              </a:ext>
            </a:extLst>
          </p:cNvPr>
          <p:cNvPicPr>
            <a:picLocks noGrp="1" noChangeAspect="1"/>
          </p:cNvPicPr>
          <p:nvPr isPhoto="1"/>
        </p:nvPicPr>
        <p:blipFill>
          <a:blip r:embed="rId8"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AEA0EE0F-EEC3-54B8-769F-3FC229AA93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99055" y="520060"/>
            <a:ext cx="1694696" cy="2161906"/>
          </a:xfrm>
          <a:prstGeom prst="rect">
            <a:avLst/>
          </a:prstGeom>
        </p:spPr>
      </p:pic>
      <p:grpSp>
        <p:nvGrpSpPr>
          <p:cNvPr id="13" name="组合 2">
            <a:extLst>
              <a:ext uri="{FF2B5EF4-FFF2-40B4-BE49-F238E27FC236}">
                <a16:creationId xmlns="" xmlns:a16="http://schemas.microsoft.com/office/drawing/2014/main" id="{5A99EF6F-9E65-967F-59DD-F0B54C6CB085}"/>
              </a:ext>
            </a:extLst>
          </p:cNvPr>
          <p:cNvGrpSpPr/>
          <p:nvPr/>
        </p:nvGrpSpPr>
        <p:grpSpPr>
          <a:xfrm>
            <a:off x="3289176" y="1294143"/>
            <a:ext cx="5706801" cy="3980372"/>
            <a:chOff x="1949253" y="1627716"/>
            <a:chExt cx="3271491" cy="2309600"/>
          </a:xfrm>
        </p:grpSpPr>
        <p:grpSp>
          <p:nvGrpSpPr>
            <p:cNvPr id="14" name="组合 135">
              <a:extLst>
                <a:ext uri="{FF2B5EF4-FFF2-40B4-BE49-F238E27FC236}">
                  <a16:creationId xmlns="" xmlns:a16="http://schemas.microsoft.com/office/drawing/2014/main" id="{E267AF35-9C70-4301-D0F4-4773A1B0CAD2}"/>
                </a:ext>
              </a:extLst>
            </p:cNvPr>
            <p:cNvGrpSpPr/>
            <p:nvPr/>
          </p:nvGrpSpPr>
          <p:grpSpPr>
            <a:xfrm>
              <a:off x="1949253" y="1627716"/>
              <a:ext cx="3271491" cy="2309600"/>
              <a:chOff x="3246438" y="1068388"/>
              <a:chExt cx="5711825" cy="4678363"/>
            </a:xfrm>
            <a:solidFill>
              <a:srgbClr val="000000"/>
            </a:solidFill>
          </p:grpSpPr>
          <p:sp>
            <p:nvSpPr>
              <p:cNvPr id="16" name="Freeform 5">
                <a:extLst>
                  <a:ext uri="{FF2B5EF4-FFF2-40B4-BE49-F238E27FC236}">
                    <a16:creationId xmlns="" xmlns:a16="http://schemas.microsoft.com/office/drawing/2014/main" id="{CBCA5D7D-E47D-CDE4-7DE5-07F1C373EA6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6CE18D05-48AF-6929-36DF-FDAF224E608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65781073-F301-0D02-C422-FC1D3F49452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E374C062-47BA-F99B-F666-FFA4D72275D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5762387C-4262-D0AB-5FC3-5005EC775AE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CD877F86-E96D-3C5E-3BD0-AC729B114D0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53D9D0C-FABE-1977-3805-FDCD6B4722F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7A2FB8B4-46B0-811C-9AC9-AA7B673E0ECA}"/>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DFC5EAFC-4332-1EA0-10A3-89381B933A6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DFD19C4C-1DF4-9774-6BBE-C3A551B20B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F771E052-0E87-1F31-41D8-D864FCD3F05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0FDA65AD-2A64-1CA5-9D19-13204BC66E2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2D61411D-5A8B-0BBE-4677-67A6238F3D6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02D78463-EE99-F755-7C18-8B15C2BCDF4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ED690129-562C-F710-CF76-9D569FF4DD1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65820D10-DF9A-2CA1-CB1C-1C40A5FFCAE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7FBC64F7-5856-001A-DF13-EB617B7353E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EC6A675F-DF90-3545-F871-B91B0543A96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52805FDD-0E42-5C34-AEF4-F7C6D3184CB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530813FE-9ED7-1B82-B8D6-4A3CC74B369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FA688771-8350-8567-ED2B-B756D43D81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B061C1AD-F79C-FCA3-B24B-9013D0385A9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914BB8B5-D56E-C3F1-3CC5-9BF324978C6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562F5156-C613-A5AA-9CAB-A09FEC0DFD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2CC27483-9EAC-74CF-47B7-ABF29D7BF6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D97AFD11-9518-3A07-3881-FFC60A8831B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208D3F27-ED46-C716-DB7E-F8BAFD14E87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5E93B02E-1576-6B7B-70C7-633265F1FC6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B267B9DB-37C2-56B9-48A1-CCDB918E493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6345AF33-D51B-676D-D030-39B4845C78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3C06B330-024A-DE13-797D-9BE0307BABB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8C2EB2A4-6ADF-7E3E-E55E-8DC1CC2DFB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7380F434-670B-E94E-9672-55036F5479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AD54ADE9-B23E-9E96-C92F-422BCE36CCE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90CF8312-1A45-C413-377A-EF7B6C943B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7DD973BB-BDBA-1497-95A8-537ABF2DDBD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C8AFCBD9-B0C7-413C-B2E0-6E116584071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D1EE5BB5-398D-7F37-D166-4BB8A1CCACE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D6860293-3D8E-38EF-2918-268DA62BD49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F5058C26-4C32-3A48-28FD-C2A0552E01F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89C69F9-3BEC-CECA-4DF9-F14D40401961}"/>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024C4179-42DB-0A6C-47B0-FAFEAB11F19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10F39929-BA2C-7B2E-9039-B051EA61C73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FDAD1EAC-0869-0A81-87EF-3B4D498DD09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098836ED-5234-078E-7A8A-4A7BDF00F50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693D9D02-BF78-B37E-8364-9AF20D49BA4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308C898-369F-7FB0-E99F-69EB007ED9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C6D24E5A-807A-7C56-FD25-C66B5E6B029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A6253B5C-6CA0-8EB3-9991-5DB9E8E88FE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20CB641B-8EE9-086F-3EB9-985B20B3A7B6}"/>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0933AEEC-6C4B-F729-B27E-3F3E85B7F26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FFB32C90-6084-5866-6818-163B1C4D2D9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83705CF-BB29-9BD2-D1A4-5990094C8F8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2F5B6BC8-C6EB-5755-4B39-3491AC1D311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1EBCA02D-33C9-063C-72FA-44FCF4C4E4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F47A0ABA-260D-80E8-5D3D-4B6211C6BAA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CA607741-24F7-6CBC-B759-24AB69F9548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4037D925-54B2-0416-1715-C0DB403E4DD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146FC61-1783-5BBF-1B28-DEDF8AB8E9E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64D65D56-3143-38EA-0924-3E50F0446F8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7E3894DB-BC54-8822-CC51-8FE9BBB4D98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3D7905CB-7EDF-8D58-A5C6-D40412827BB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1BCD291F-2AFA-D762-6A22-29B7C503A8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884088CF-6A9A-F80F-F677-7122EB400AA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8F4CC749-4B12-9663-6C86-0F84D8B334C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6A4835E5-E2DF-F10D-DA63-45AE2BF6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4C291E11-2781-87AB-2F25-F964DE79071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2949E1A6-9400-EDA3-06D5-D75D2C36E9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2C6A2C85-D3C4-40D0-7C70-40163304D93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5F027112-7A2F-598E-5623-F184EC6B766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784D9AEC-E5C6-D047-1E29-C935515232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D948AB84-8A64-C1C4-AD5E-43995BDE8F8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12D6BC8D-2D4D-775E-1887-6CA2D4809B8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31BA159-7D82-ABCE-5589-9CBC01FCC1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490625A7-045A-A0EE-209B-FCCF34A1C5C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12546DA4-7DC4-C6C5-04C7-D2C93CE484A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1D6E4C3E-F901-47B2-39CC-242D6885C66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EB6F844C-8878-6321-3230-000303D5452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BB840FB1-AA2A-784C-2990-3DFDFC49780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E58FA07F-C9A9-7318-AA93-B94716702CF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781938EA-AF5B-786E-6809-6E1833C8C81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BF61DED6-7DBC-2267-525D-DF7F2F56C0D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926BE5BC-C9A1-31F5-F0ED-086A1CABB5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08CEF482-A12E-E879-05BA-DE2C9B9FA60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DEC922C8-18DE-C0E6-9859-D65F931A19C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75DEAF19-CB1F-5ED1-7761-3FC3409011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D0426879-A6AC-7DE0-8266-3F38E44363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476D50E3-6E4A-61DC-6E45-434B779540B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4CF122AE-4106-720A-026B-11CA89A164BD}"/>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28AE727D-0D64-C28C-DAB1-5F36AAD95BB4}"/>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VẬN DỤNG</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pic>
        <p:nvPicPr>
          <p:cNvPr id="105" name="图片 8" descr="47e2652940a6682fd2f9efa3067d32f3">
            <a:extLst>
              <a:ext uri="{FF2B5EF4-FFF2-40B4-BE49-F238E27FC236}">
                <a16:creationId xmlns="" xmlns:a16="http://schemas.microsoft.com/office/drawing/2014/main" id="{3D3B919A-FEEA-1EBF-17DE-74E8F7E06F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00639" y="3743926"/>
            <a:ext cx="3238603" cy="2978227"/>
          </a:xfrm>
          <a:prstGeom prst="rect">
            <a:avLst/>
          </a:prstGeom>
        </p:spPr>
      </p:pic>
      <p:pic>
        <p:nvPicPr>
          <p:cNvPr id="106" name="图片 4">
            <a:extLst>
              <a:ext uri="{FF2B5EF4-FFF2-40B4-BE49-F238E27FC236}">
                <a16:creationId xmlns="" xmlns:a16="http://schemas.microsoft.com/office/drawing/2014/main" id="{B34723BA-5BFE-C189-F5DE-0044A34772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0999" y="706679"/>
            <a:ext cx="2452528" cy="2452528"/>
          </a:xfrm>
          <a:prstGeom prst="rect">
            <a:avLst/>
          </a:prstGeom>
        </p:spPr>
      </p:pic>
      <p:pic>
        <p:nvPicPr>
          <p:cNvPr id="108" name="图片 5">
            <a:extLst>
              <a:ext uri="{FF2B5EF4-FFF2-40B4-BE49-F238E27FC236}">
                <a16:creationId xmlns="" xmlns:a16="http://schemas.microsoft.com/office/drawing/2014/main" id="{5C8432DF-9EC5-1D70-51AA-FEB72FE6467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91290" y="2574126"/>
            <a:ext cx="3941366" cy="2256395"/>
          </a:xfrm>
          <a:prstGeom prst="rect">
            <a:avLst/>
          </a:prstGeom>
        </p:spPr>
      </p:pic>
      <p:pic>
        <p:nvPicPr>
          <p:cNvPr id="2" name="Picture 1">
            <a:extLst>
              <a:ext uri="{FF2B5EF4-FFF2-40B4-BE49-F238E27FC236}">
                <a16:creationId xmlns="" xmlns:a16="http://schemas.microsoft.com/office/drawing/2014/main" id="{4BE64BC0-7C73-D3BD-97A6-1A04C0CE2FF7}"/>
              </a:ext>
            </a:extLst>
          </p:cNvPr>
          <p:cNvPicPr>
            <a:picLocks noChangeAspect="1"/>
          </p:cNvPicPr>
          <p:nvPr/>
        </p:nvPicPr>
        <p:blipFill>
          <a:blip r:embed="rId13"/>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303781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D7294E0B-E510-0F34-F05B-87AEC4B5129D}"/>
              </a:ext>
            </a:extLst>
          </p:cNvPr>
          <p:cNvSpPr/>
          <p:nvPr/>
        </p:nvSpPr>
        <p:spPr>
          <a:xfrm>
            <a:off x="179052" y="164893"/>
            <a:ext cx="4447275" cy="8844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 ĐỘNG DỰ ÁN</a:t>
            </a: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pic>
        <p:nvPicPr>
          <p:cNvPr id="5" name="PA_图片 4">
            <a:extLst>
              <a:ext uri="{FF2B5EF4-FFF2-40B4-BE49-F238E27FC236}">
                <a16:creationId xmlns="" xmlns:a16="http://schemas.microsoft.com/office/drawing/2014/main" id="{3AB3C043-CD89-57E7-6F3E-1C79CBA46608}"/>
              </a:ext>
            </a:extLst>
          </p:cNvPr>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5975103" y="1007325"/>
            <a:ext cx="6204879" cy="3420295"/>
          </a:xfrm>
          <a:prstGeom prst="rect">
            <a:avLst/>
          </a:prstGeom>
        </p:spPr>
      </p:pic>
      <p:pic>
        <p:nvPicPr>
          <p:cNvPr id="6" name="PA_图片 4">
            <a:extLst>
              <a:ext uri="{FF2B5EF4-FFF2-40B4-BE49-F238E27FC236}">
                <a16:creationId xmlns="" xmlns:a16="http://schemas.microsoft.com/office/drawing/2014/main" id="{C863D858-077E-B432-196C-9A08990EFC96}"/>
              </a:ext>
            </a:extLst>
          </p:cNvPr>
          <p:cNvPicPr>
            <a:picLocks noChangeAspect="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0" y="944380"/>
            <a:ext cx="6095999" cy="5167662"/>
          </a:xfrm>
          <a:prstGeom prst="rect">
            <a:avLst/>
          </a:prstGeom>
        </p:spPr>
      </p:pic>
      <p:sp>
        <p:nvSpPr>
          <p:cNvPr id="7" name="TextBox 6">
            <a:extLst>
              <a:ext uri="{FF2B5EF4-FFF2-40B4-BE49-F238E27FC236}">
                <a16:creationId xmlns="" xmlns:a16="http://schemas.microsoft.com/office/drawing/2014/main" id="{A28BE7C6-3F6F-92CF-3234-92C00100C17F}"/>
              </a:ext>
            </a:extLst>
          </p:cNvPr>
          <p:cNvSpPr txBox="1"/>
          <p:nvPr/>
        </p:nvSpPr>
        <p:spPr>
          <a:xfrm>
            <a:off x="6497684" y="1947212"/>
            <a:ext cx="5294223" cy="1569660"/>
          </a:xfrm>
          <a:prstGeom prst="rect">
            <a:avLst/>
          </a:prstGeom>
          <a:noFill/>
        </p:spPr>
        <p:txBody>
          <a:bodyPr wrap="square">
            <a:spAutoFit/>
          </a:bodyPr>
          <a:lstStyle/>
          <a:p>
            <a:r>
              <a:rPr lang="vi-VN" sz="2400" dirty="0">
                <a:latin typeface="#9Slide05 Brannboll Ny" panose="02000000000000000000" pitchFamily="2" charset="0"/>
              </a:rPr>
              <a:t>Em hãy thiết kế một sản phẩm có nội dung về bổn phận của con cháu đối với bố mẹ, ông bà.</a:t>
            </a:r>
          </a:p>
          <a:p>
            <a:r>
              <a:rPr lang="vi-VN" sz="2400" dirty="0">
                <a:latin typeface="#9Slide05 Brannboll Ny" panose="02000000000000000000" pitchFamily="2" charset="0"/>
              </a:rPr>
              <a:t>Gợi ý: Sản phẩm có thể dưới các hình thức như: vẽ tranh, áp phích, banner,...</a:t>
            </a:r>
          </a:p>
        </p:txBody>
      </p:sp>
      <p:pic>
        <p:nvPicPr>
          <p:cNvPr id="8" name="图片 3">
            <a:extLst>
              <a:ext uri="{FF2B5EF4-FFF2-40B4-BE49-F238E27FC236}">
                <a16:creationId xmlns="" xmlns:a16="http://schemas.microsoft.com/office/drawing/2014/main" id="{F3E7C4BD-4255-5350-283A-86FD968926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018" y="1062095"/>
            <a:ext cx="1306619" cy="1412201"/>
          </a:xfrm>
          <a:prstGeom prst="rect">
            <a:avLst/>
          </a:prstGeom>
        </p:spPr>
      </p:pic>
      <p:pic>
        <p:nvPicPr>
          <p:cNvPr id="9" name="图片 4">
            <a:extLst>
              <a:ext uri="{FF2B5EF4-FFF2-40B4-BE49-F238E27FC236}">
                <a16:creationId xmlns="" xmlns:a16="http://schemas.microsoft.com/office/drawing/2014/main" id="{5116B9FF-0438-7765-A662-9812ACEC28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5142" y="254834"/>
            <a:ext cx="1306619" cy="1412201"/>
          </a:xfrm>
          <a:prstGeom prst="rect">
            <a:avLst/>
          </a:prstGeom>
        </p:spPr>
      </p:pic>
      <p:sp>
        <p:nvSpPr>
          <p:cNvPr id="10" name="TextBox 9">
            <a:extLst>
              <a:ext uri="{FF2B5EF4-FFF2-40B4-BE49-F238E27FC236}">
                <a16:creationId xmlns="" xmlns:a16="http://schemas.microsoft.com/office/drawing/2014/main" id="{8E439274-9DA7-8E0D-F525-63FC731A3813}"/>
              </a:ext>
            </a:extLst>
          </p:cNvPr>
          <p:cNvSpPr txBox="1"/>
          <p:nvPr/>
        </p:nvSpPr>
        <p:spPr>
          <a:xfrm>
            <a:off x="476762" y="2487997"/>
            <a:ext cx="5096656" cy="1569660"/>
          </a:xfrm>
          <a:prstGeom prst="rect">
            <a:avLst/>
          </a:prstGeom>
          <a:noFill/>
        </p:spPr>
        <p:txBody>
          <a:bodyPr wrap="square" rtlCol="0">
            <a:spAutoFit/>
          </a:bodyPr>
          <a:lstStyle/>
          <a:p>
            <a:pPr lvl="0" algn="just">
              <a:defRPr/>
            </a:pPr>
            <a:r>
              <a:rPr lang="en-US" sz="2400" dirty="0" err="1">
                <a:latin typeface="#9Slide05 Brannboll Ny" panose="02000000000000000000" pitchFamily="2" charset="0"/>
              </a:rPr>
              <a:t>Em</a:t>
            </a:r>
            <a:r>
              <a:rPr lang="en-US" sz="2400" dirty="0">
                <a:latin typeface="#9Slide05 Brannboll Ny" panose="02000000000000000000" pitchFamily="2" charset="0"/>
              </a:rPr>
              <a:t> </a:t>
            </a:r>
            <a:r>
              <a:rPr lang="en-US" sz="2400" dirty="0" err="1">
                <a:latin typeface="#9Slide05 Brannboll Ny" panose="02000000000000000000" pitchFamily="2" charset="0"/>
              </a:rPr>
              <a:t>hãy</a:t>
            </a:r>
            <a:r>
              <a:rPr lang="en-US" sz="2400" dirty="0">
                <a:latin typeface="#9Slide05 Brannboll Ny" panose="02000000000000000000" pitchFamily="2" charset="0"/>
              </a:rPr>
              <a:t> </a:t>
            </a:r>
            <a:r>
              <a:rPr lang="en-US" sz="2400" dirty="0" err="1">
                <a:latin typeface="#9Slide05 Brannboll Ny" panose="02000000000000000000" pitchFamily="2" charset="0"/>
              </a:rPr>
              <a:t>tự</a:t>
            </a:r>
            <a:r>
              <a:rPr lang="en-US" sz="2400" dirty="0">
                <a:latin typeface="#9Slide05 Brannboll Ny" panose="02000000000000000000" pitchFamily="2" charset="0"/>
              </a:rPr>
              <a:t> </a:t>
            </a:r>
            <a:r>
              <a:rPr lang="en-US" sz="2400" dirty="0" err="1">
                <a:latin typeface="#9Slide05 Brannboll Ny" panose="02000000000000000000" pitchFamily="2" charset="0"/>
              </a:rPr>
              <a:t>nhận</a:t>
            </a:r>
            <a:r>
              <a:rPr lang="en-US" sz="2400" dirty="0">
                <a:latin typeface="#9Slide05 Brannboll Ny" panose="02000000000000000000" pitchFamily="2" charset="0"/>
              </a:rPr>
              <a:t> </a:t>
            </a:r>
            <a:r>
              <a:rPr lang="en-US" sz="2400" dirty="0" err="1">
                <a:latin typeface="#9Slide05 Brannboll Ny" panose="02000000000000000000" pitchFamily="2" charset="0"/>
              </a:rPr>
              <a:t>xét</a:t>
            </a:r>
            <a:r>
              <a:rPr lang="en-US" sz="2400" dirty="0">
                <a:latin typeface="#9Slide05 Brannboll Ny" panose="02000000000000000000" pitchFamily="2" charset="0"/>
              </a:rPr>
              <a:t> </a:t>
            </a:r>
            <a:r>
              <a:rPr lang="en-US" sz="2400" dirty="0" err="1">
                <a:latin typeface="#9Slide05 Brannboll Ny" panose="02000000000000000000" pitchFamily="2" charset="0"/>
              </a:rPr>
              <a:t>về</a:t>
            </a:r>
            <a:r>
              <a:rPr lang="en-US" sz="2400" dirty="0">
                <a:latin typeface="#9Slide05 Brannboll Ny" panose="02000000000000000000" pitchFamily="2" charset="0"/>
              </a:rPr>
              <a:t> </a:t>
            </a:r>
            <a:r>
              <a:rPr lang="en-US" sz="2400" dirty="0" err="1">
                <a:latin typeface="#9Slide05 Brannboll Ny" panose="02000000000000000000" pitchFamily="2" charset="0"/>
              </a:rPr>
              <a:t>việc</a:t>
            </a:r>
            <a:r>
              <a:rPr lang="en-US" sz="2400" dirty="0">
                <a:latin typeface="#9Slide05 Brannboll Ny" panose="02000000000000000000" pitchFamily="2" charset="0"/>
              </a:rPr>
              <a:t> </a:t>
            </a:r>
            <a:r>
              <a:rPr lang="en-US" sz="2400" dirty="0" err="1">
                <a:latin typeface="#9Slide05 Brannboll Ny" panose="02000000000000000000" pitchFamily="2" charset="0"/>
              </a:rPr>
              <a:t>thực</a:t>
            </a:r>
            <a:r>
              <a:rPr lang="en-US" sz="2400" dirty="0">
                <a:latin typeface="#9Slide05 Brannboll Ny" panose="02000000000000000000" pitchFamily="2" charset="0"/>
              </a:rPr>
              <a:t> </a:t>
            </a:r>
            <a:r>
              <a:rPr lang="en-US" sz="2400" dirty="0" err="1">
                <a:latin typeface="#9Slide05 Brannboll Ny" panose="02000000000000000000" pitchFamily="2" charset="0"/>
              </a:rPr>
              <a:t>hiện</a:t>
            </a:r>
            <a:r>
              <a:rPr lang="en-US" sz="2400" dirty="0">
                <a:latin typeface="#9Slide05 Brannboll Ny" panose="02000000000000000000" pitchFamily="2" charset="0"/>
              </a:rPr>
              <a:t> </a:t>
            </a:r>
            <a:r>
              <a:rPr lang="en-US" sz="2400" dirty="0" err="1">
                <a:latin typeface="#9Slide05 Brannboll Ny" panose="02000000000000000000" pitchFamily="2" charset="0"/>
              </a:rPr>
              <a:t>nghĩa</a:t>
            </a:r>
            <a:r>
              <a:rPr lang="en-US" sz="2400" dirty="0">
                <a:latin typeface="#9Slide05 Brannboll Ny" panose="02000000000000000000" pitchFamily="2" charset="0"/>
              </a:rPr>
              <a:t> </a:t>
            </a:r>
            <a:r>
              <a:rPr lang="en-US" sz="2400" dirty="0" err="1">
                <a:latin typeface="#9Slide05 Brannboll Ny" panose="02000000000000000000" pitchFamily="2" charset="0"/>
              </a:rPr>
              <a:t>vụ</a:t>
            </a:r>
            <a:r>
              <a:rPr lang="en-US" sz="2400" dirty="0">
                <a:latin typeface="#9Slide05 Brannboll Ny" panose="02000000000000000000" pitchFamily="2" charset="0"/>
              </a:rPr>
              <a:t> </a:t>
            </a:r>
            <a:r>
              <a:rPr lang="en-US" sz="2400" dirty="0" err="1">
                <a:latin typeface="#9Slide05 Brannboll Ny" panose="02000000000000000000" pitchFamily="2" charset="0"/>
              </a:rPr>
              <a:t>của</a:t>
            </a:r>
            <a:r>
              <a:rPr lang="en-US" sz="2400" dirty="0">
                <a:latin typeface="#9Slide05 Brannboll Ny" panose="02000000000000000000" pitchFamily="2" charset="0"/>
              </a:rPr>
              <a:t> </a:t>
            </a:r>
            <a:r>
              <a:rPr lang="en-US" sz="2400" dirty="0" err="1">
                <a:latin typeface="#9Slide05 Brannboll Ny" panose="02000000000000000000" pitchFamily="2" charset="0"/>
              </a:rPr>
              <a:t>bản</a:t>
            </a:r>
            <a:r>
              <a:rPr lang="en-US" sz="2400" dirty="0">
                <a:latin typeface="#9Slide05 Brannboll Ny" panose="02000000000000000000" pitchFamily="2" charset="0"/>
              </a:rPr>
              <a:t> </a:t>
            </a:r>
            <a:r>
              <a:rPr lang="en-US" sz="2400" dirty="0" err="1">
                <a:latin typeface="#9Slide05 Brannboll Ny" panose="02000000000000000000" pitchFamily="2" charset="0"/>
              </a:rPr>
              <a:t>thân</a:t>
            </a:r>
            <a:r>
              <a:rPr lang="en-US" sz="2400" dirty="0">
                <a:latin typeface="#9Slide05 Brannboll Ny" panose="02000000000000000000" pitchFamily="2" charset="0"/>
              </a:rPr>
              <a:t> </a:t>
            </a:r>
            <a:r>
              <a:rPr lang="en-US" sz="2400" dirty="0" err="1">
                <a:latin typeface="#9Slide05 Brannboll Ny" panose="02000000000000000000" pitchFamily="2" charset="0"/>
              </a:rPr>
              <a:t>đối</a:t>
            </a:r>
            <a:r>
              <a:rPr lang="en-US" sz="2400" dirty="0">
                <a:latin typeface="#9Slide05 Brannboll Ny" panose="02000000000000000000" pitchFamily="2" charset="0"/>
              </a:rPr>
              <a:t> </a:t>
            </a:r>
            <a:r>
              <a:rPr lang="en-US" sz="2400" dirty="0" err="1">
                <a:latin typeface="#9Slide05 Brannboll Ny" panose="02000000000000000000" pitchFamily="2" charset="0"/>
              </a:rPr>
              <a:t>với</a:t>
            </a:r>
            <a:r>
              <a:rPr lang="en-US" sz="2400" dirty="0">
                <a:latin typeface="#9Slide05 Brannboll Ny" panose="02000000000000000000" pitchFamily="2" charset="0"/>
              </a:rPr>
              <a:t> </a:t>
            </a:r>
            <a:r>
              <a:rPr lang="en-US" sz="2400" dirty="0" err="1">
                <a:latin typeface="#9Slide05 Brannboll Ny" panose="02000000000000000000" pitchFamily="2" charset="0"/>
              </a:rPr>
              <a:t>gia</a:t>
            </a:r>
            <a:r>
              <a:rPr lang="en-US" sz="2400" dirty="0">
                <a:latin typeface="#9Slide05 Brannboll Ny" panose="02000000000000000000" pitchFamily="2" charset="0"/>
              </a:rPr>
              <a:t> </a:t>
            </a:r>
            <a:r>
              <a:rPr lang="en-US" sz="2400" dirty="0" err="1">
                <a:latin typeface="#9Slide05 Brannboll Ny" panose="02000000000000000000" pitchFamily="2" charset="0"/>
              </a:rPr>
              <a:t>đình</a:t>
            </a:r>
            <a:r>
              <a:rPr lang="en-US" sz="2400" dirty="0">
                <a:latin typeface="#9Slide05 Brannboll Ny" panose="02000000000000000000" pitchFamily="2" charset="0"/>
              </a:rPr>
              <a:t>. Sau </a:t>
            </a:r>
            <a:r>
              <a:rPr lang="en-US" sz="2400" dirty="0" err="1">
                <a:latin typeface="#9Slide05 Brannboll Ny" panose="02000000000000000000" pitchFamily="2" charset="0"/>
              </a:rPr>
              <a:t>đó</a:t>
            </a:r>
            <a:r>
              <a:rPr lang="en-US" sz="2400" dirty="0">
                <a:latin typeface="#9Slide05 Brannboll Ny" panose="02000000000000000000" pitchFamily="2" charset="0"/>
              </a:rPr>
              <a:t>, </a:t>
            </a:r>
            <a:r>
              <a:rPr lang="en-US" sz="2400" dirty="0" err="1">
                <a:latin typeface="#9Slide05 Brannboll Ny" panose="02000000000000000000" pitchFamily="2" charset="0"/>
              </a:rPr>
              <a:t>xây</a:t>
            </a:r>
            <a:r>
              <a:rPr lang="en-US" sz="2400" dirty="0">
                <a:latin typeface="#9Slide05 Brannboll Ny" panose="02000000000000000000" pitchFamily="2" charset="0"/>
              </a:rPr>
              <a:t> </a:t>
            </a:r>
            <a:r>
              <a:rPr lang="en-US" sz="2400" dirty="0" err="1">
                <a:latin typeface="#9Slide05 Brannboll Ny" panose="02000000000000000000" pitchFamily="2" charset="0"/>
              </a:rPr>
              <a:t>dựng</a:t>
            </a:r>
            <a:r>
              <a:rPr lang="en-US" sz="2400" dirty="0">
                <a:latin typeface="#9Slide05 Brannboll Ny" panose="02000000000000000000" pitchFamily="2" charset="0"/>
              </a:rPr>
              <a:t> </a:t>
            </a:r>
            <a:r>
              <a:rPr lang="en-US" sz="2400" dirty="0" err="1">
                <a:latin typeface="#9Slide05 Brannboll Ny" panose="02000000000000000000" pitchFamily="2" charset="0"/>
              </a:rPr>
              <a:t>kế</a:t>
            </a:r>
            <a:r>
              <a:rPr lang="en-US" sz="2400" dirty="0">
                <a:latin typeface="#9Slide05 Brannboll Ny" panose="02000000000000000000" pitchFamily="2" charset="0"/>
              </a:rPr>
              <a:t> </a:t>
            </a:r>
            <a:r>
              <a:rPr lang="en-US" sz="2400" dirty="0" err="1">
                <a:latin typeface="#9Slide05 Brannboll Ny" panose="02000000000000000000" pitchFamily="2" charset="0"/>
              </a:rPr>
              <a:t>hoạch</a:t>
            </a:r>
            <a:r>
              <a:rPr lang="en-US" sz="2400" dirty="0">
                <a:latin typeface="#9Slide05 Brannboll Ny" panose="02000000000000000000" pitchFamily="2" charset="0"/>
              </a:rPr>
              <a:t> </a:t>
            </a:r>
            <a:r>
              <a:rPr lang="en-US" sz="2400" dirty="0" err="1">
                <a:latin typeface="#9Slide05 Brannboll Ny" panose="02000000000000000000" pitchFamily="2" charset="0"/>
              </a:rPr>
              <a:t>thực</a:t>
            </a:r>
            <a:r>
              <a:rPr lang="en-US" sz="2400" dirty="0">
                <a:latin typeface="#9Slide05 Brannboll Ny" panose="02000000000000000000" pitchFamily="2" charset="0"/>
              </a:rPr>
              <a:t> </a:t>
            </a:r>
            <a:r>
              <a:rPr lang="en-US" sz="2400" dirty="0" err="1">
                <a:latin typeface="#9Slide05 Brannboll Ny" panose="02000000000000000000" pitchFamily="2" charset="0"/>
              </a:rPr>
              <a:t>hiện</a:t>
            </a:r>
            <a:r>
              <a:rPr lang="en-US" sz="2400" dirty="0">
                <a:latin typeface="#9Slide05 Brannboll Ny" panose="02000000000000000000" pitchFamily="2" charset="0"/>
              </a:rPr>
              <a:t> </a:t>
            </a:r>
            <a:r>
              <a:rPr lang="en-US" sz="2400" dirty="0" err="1">
                <a:latin typeface="#9Slide05 Brannboll Ny" panose="02000000000000000000" pitchFamily="2" charset="0"/>
              </a:rPr>
              <a:t>nghĩa</a:t>
            </a:r>
            <a:r>
              <a:rPr lang="en-US" sz="2400" dirty="0">
                <a:latin typeface="#9Slide05 Brannboll Ny" panose="02000000000000000000" pitchFamily="2" charset="0"/>
              </a:rPr>
              <a:t> </a:t>
            </a:r>
            <a:r>
              <a:rPr lang="en-US" sz="2400" dirty="0" err="1">
                <a:latin typeface="#9Slide05 Brannboll Ny" panose="02000000000000000000" pitchFamily="2" charset="0"/>
              </a:rPr>
              <a:t>vụ</a:t>
            </a:r>
            <a:r>
              <a:rPr lang="en-US" sz="2400" dirty="0">
                <a:latin typeface="#9Slide05 Brannboll Ny" panose="02000000000000000000" pitchFamily="2" charset="0"/>
              </a:rPr>
              <a:t> </a:t>
            </a:r>
            <a:r>
              <a:rPr lang="en-US" sz="2400" dirty="0" err="1">
                <a:latin typeface="#9Slide05 Brannboll Ny" panose="02000000000000000000" pitchFamily="2" charset="0"/>
              </a:rPr>
              <a:t>của</a:t>
            </a:r>
            <a:r>
              <a:rPr lang="en-US" sz="2400" dirty="0">
                <a:latin typeface="#9Slide05 Brannboll Ny" panose="02000000000000000000" pitchFamily="2" charset="0"/>
              </a:rPr>
              <a:t> </a:t>
            </a:r>
            <a:r>
              <a:rPr lang="en-US" sz="2400" dirty="0" err="1">
                <a:latin typeface="#9Slide05 Brannboll Ny" panose="02000000000000000000" pitchFamily="2" charset="0"/>
              </a:rPr>
              <a:t>mình</a:t>
            </a:r>
            <a:r>
              <a:rPr lang="en-US" sz="2400" dirty="0">
                <a:latin typeface="#9Slide05 Brannboll Ny" panose="02000000000000000000" pitchFamily="2" charset="0"/>
              </a:rPr>
              <a:t> </a:t>
            </a:r>
            <a:r>
              <a:rPr lang="en-US" sz="2400" dirty="0" err="1">
                <a:latin typeface="#9Slide05 Brannboll Ny" panose="02000000000000000000" pitchFamily="2" charset="0"/>
              </a:rPr>
              <a:t>đối</a:t>
            </a:r>
            <a:r>
              <a:rPr lang="en-US" sz="2400" dirty="0">
                <a:latin typeface="#9Slide05 Brannboll Ny" panose="02000000000000000000" pitchFamily="2" charset="0"/>
              </a:rPr>
              <a:t> </a:t>
            </a:r>
            <a:r>
              <a:rPr lang="en-US" sz="2400" dirty="0" err="1">
                <a:latin typeface="#9Slide05 Brannboll Ny" panose="02000000000000000000" pitchFamily="2" charset="0"/>
              </a:rPr>
              <a:t>với</a:t>
            </a:r>
            <a:r>
              <a:rPr lang="en-US" sz="2400" dirty="0">
                <a:latin typeface="#9Slide05 Brannboll Ny" panose="02000000000000000000" pitchFamily="2" charset="0"/>
              </a:rPr>
              <a:t> </a:t>
            </a:r>
            <a:r>
              <a:rPr lang="en-US" sz="2400" dirty="0" err="1">
                <a:latin typeface="#9Slide05 Brannboll Ny" panose="02000000000000000000" pitchFamily="2" charset="0"/>
              </a:rPr>
              <a:t>gia</a:t>
            </a:r>
            <a:r>
              <a:rPr lang="en-US" sz="2400" dirty="0">
                <a:latin typeface="#9Slide05 Brannboll Ny" panose="02000000000000000000" pitchFamily="2" charset="0"/>
              </a:rPr>
              <a:t> </a:t>
            </a:r>
            <a:r>
              <a:rPr lang="en-US" sz="2400" dirty="0" err="1">
                <a:latin typeface="#9Slide05 Brannboll Ny" panose="02000000000000000000" pitchFamily="2" charset="0"/>
              </a:rPr>
              <a:t>đình</a:t>
            </a:r>
            <a:r>
              <a:rPr lang="en-US" sz="2400" dirty="0">
                <a:latin typeface="#9Slide05 Brannboll Ny" panose="02000000000000000000" pitchFamily="2" charset="0"/>
              </a:rPr>
              <a:t> </a:t>
            </a:r>
            <a:r>
              <a:rPr lang="en-US" sz="2400" dirty="0" err="1">
                <a:latin typeface="#9Slide05 Brannboll Ny" panose="02000000000000000000" pitchFamily="2" charset="0"/>
              </a:rPr>
              <a:t>trong</a:t>
            </a:r>
            <a:r>
              <a:rPr lang="en-US" sz="2400" dirty="0">
                <a:latin typeface="#9Slide05 Brannboll Ny" panose="02000000000000000000" pitchFamily="2" charset="0"/>
              </a:rPr>
              <a:t> </a:t>
            </a:r>
            <a:r>
              <a:rPr lang="en-US" sz="2400" dirty="0" err="1">
                <a:latin typeface="#9Slide05 Brannboll Ny" panose="02000000000000000000" pitchFamily="2" charset="0"/>
              </a:rPr>
              <a:t>thời</a:t>
            </a:r>
            <a:r>
              <a:rPr lang="en-US" sz="2400" dirty="0">
                <a:latin typeface="#9Slide05 Brannboll Ny" panose="02000000000000000000" pitchFamily="2" charset="0"/>
              </a:rPr>
              <a:t> </a:t>
            </a:r>
            <a:r>
              <a:rPr lang="en-US" sz="2400" dirty="0" err="1">
                <a:latin typeface="#9Slide05 Brannboll Ny" panose="02000000000000000000" pitchFamily="2" charset="0"/>
              </a:rPr>
              <a:t>gian</a:t>
            </a:r>
            <a:r>
              <a:rPr lang="en-US" sz="2400" dirty="0">
                <a:latin typeface="#9Slide05 Brannboll Ny" panose="02000000000000000000" pitchFamily="2" charset="0"/>
              </a:rPr>
              <a:t> </a:t>
            </a:r>
            <a:r>
              <a:rPr lang="en-US" sz="2400" dirty="0" err="1">
                <a:latin typeface="#9Slide05 Brannboll Ny" panose="02000000000000000000" pitchFamily="2" charset="0"/>
              </a:rPr>
              <a:t>tới</a:t>
            </a:r>
            <a:r>
              <a:rPr lang="en-US" sz="2400" dirty="0">
                <a:latin typeface="#9Slide05 Brannboll Ny" panose="02000000000000000000" pitchFamily="2" charset="0"/>
              </a:rPr>
              <a:t>.</a:t>
            </a:r>
            <a:endParaRPr kumimoji="0" lang="vi-VN" sz="2400" b="0" i="0" u="none" strike="noStrike" kern="1200" cap="none" spc="0" normalizeH="0" baseline="0" noProof="0" dirty="0">
              <a:ln>
                <a:noFill/>
              </a:ln>
              <a:solidFill>
                <a:srgbClr val="0070C0"/>
              </a:solidFill>
              <a:effectLst/>
              <a:uLnTx/>
              <a:uFillTx/>
              <a:latin typeface="#9Slide05 Brannboll Ny" panose="02000000000000000000" pitchFamily="2" charset="0"/>
            </a:endParaRPr>
          </a:p>
        </p:txBody>
      </p:sp>
      <p:pic>
        <p:nvPicPr>
          <p:cNvPr id="2" name="Picture 1">
            <a:extLst>
              <a:ext uri="{FF2B5EF4-FFF2-40B4-BE49-F238E27FC236}">
                <a16:creationId xmlns="" xmlns:a16="http://schemas.microsoft.com/office/drawing/2014/main" id="{1181546C-70B2-267D-1299-E560B6BA4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2761" y="4181492"/>
            <a:ext cx="4714832" cy="2345959"/>
          </a:xfrm>
          <a:prstGeom prst="rect">
            <a:avLst/>
          </a:prstGeom>
        </p:spPr>
      </p:pic>
      <p:pic>
        <p:nvPicPr>
          <p:cNvPr id="3" name="Picture 2">
            <a:extLst>
              <a:ext uri="{FF2B5EF4-FFF2-40B4-BE49-F238E27FC236}">
                <a16:creationId xmlns="" xmlns:a16="http://schemas.microsoft.com/office/drawing/2014/main" id="{C95FE6C5-729B-6B22-EDD7-702B77811C6F}"/>
              </a:ext>
            </a:extLst>
          </p:cNvPr>
          <p:cNvPicPr>
            <a:picLocks noChangeAspect="1"/>
          </p:cNvPicPr>
          <p:nvPr/>
        </p:nvPicPr>
        <p:blipFill>
          <a:blip r:embed="rId9"/>
          <a:stretch>
            <a:fillRect/>
          </a:stretch>
        </p:blipFill>
        <p:spPr>
          <a:xfrm>
            <a:off x="10134999" y="85260"/>
            <a:ext cx="2057001" cy="1412201"/>
          </a:xfrm>
          <a:prstGeom prst="rect">
            <a:avLst/>
          </a:prstGeom>
        </p:spPr>
      </p:pic>
    </p:spTree>
    <p:extLst>
      <p:ext uri="{BB962C8B-B14F-4D97-AF65-F5344CB8AC3E}">
        <p14:creationId xmlns:p14="http://schemas.microsoft.com/office/powerpoint/2010/main" val="339236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 xmlns:a16="http://schemas.microsoft.com/office/drawing/2014/main" id="{76074173-99B7-C58E-660D-56A70782CF67}"/>
              </a:ext>
            </a:extLst>
          </p:cNvPr>
          <p:cNvSpPr txBox="1"/>
          <p:nvPr/>
        </p:nvSpPr>
        <p:spPr>
          <a:xfrm>
            <a:off x="1785694" y="-42243"/>
            <a:ext cx="9636597" cy="1107996"/>
          </a:xfrm>
          <a:prstGeom prst="rect">
            <a:avLst/>
          </a:prstGeom>
          <a:solidFill>
            <a:srgbClr val="FAF0DE"/>
          </a:solidFill>
          <a:ln w="38100">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vi-VN" altLang="zh-CN"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Bạn là chuyên gia</a:t>
            </a:r>
            <a:endParaRPr kumimoji="1" lang="zh-CN" altLang="en-US" sz="6600" b="1" i="0" u="none" strike="noStrike" kern="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5" name="图片 11">
            <a:extLst>
              <a:ext uri="{FF2B5EF4-FFF2-40B4-BE49-F238E27FC236}">
                <a16:creationId xmlns="" xmlns:a16="http://schemas.microsoft.com/office/drawing/2014/main" id="{E8A32D3B-B27C-0248-22E8-58F128F5A4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99638">
            <a:off x="131183" y="91298"/>
            <a:ext cx="1308474" cy="1290182"/>
          </a:xfrm>
          <a:prstGeom prst="rect">
            <a:avLst/>
          </a:prstGeom>
        </p:spPr>
      </p:pic>
      <p:sp>
        <p:nvSpPr>
          <p:cNvPr id="3" name="TextBox 2">
            <a:extLst>
              <a:ext uri="{FF2B5EF4-FFF2-40B4-BE49-F238E27FC236}">
                <a16:creationId xmlns="" xmlns:a16="http://schemas.microsoft.com/office/drawing/2014/main" id="{1B28C551-6134-51B7-BE82-5B88F27A3D20}"/>
              </a:ext>
            </a:extLst>
          </p:cNvPr>
          <p:cNvSpPr txBox="1"/>
          <p:nvPr/>
        </p:nvSpPr>
        <p:spPr>
          <a:xfrm>
            <a:off x="449178" y="1515021"/>
            <a:ext cx="5646822" cy="4832092"/>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Em hãy đọc và cho biết người xưa muốn khuyên chúng ta điều gì qua các câu ca dao dưới đây: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1. Công cha như núi ngất trời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Nghĩa mẹ như nước ngời ngời Biển Đông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Núi cao biển rộng mênh mông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Cù lao chín chữ ghi lòng con ơi!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2. Anh em nào phải người xa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Cùng chung bác mẹ, một nhà cùng thân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Yêu nhau như thể tay chân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212529"/>
                </a:solidFill>
                <a:effectLst/>
                <a:uLnTx/>
                <a:uFillTx/>
                <a:latin typeface="#9Slide05 Brannboll Ny" panose="02000000000000000000" pitchFamily="2" charset="0"/>
                <a:ea typeface="+mn-ea"/>
                <a:cs typeface="+mn-cs"/>
              </a:rPr>
              <a:t>Anh em hòa thuận hai thân vui vầy!</a:t>
            </a:r>
          </a:p>
        </p:txBody>
      </p:sp>
      <p:sp>
        <p:nvSpPr>
          <p:cNvPr id="2" name="TextBox 1">
            <a:extLst>
              <a:ext uri="{FF2B5EF4-FFF2-40B4-BE49-F238E27FC236}">
                <a16:creationId xmlns="" xmlns:a16="http://schemas.microsoft.com/office/drawing/2014/main" id="{6D2253CD-7DDF-DD73-C08C-1DBEF1465FAD}"/>
              </a:ext>
            </a:extLst>
          </p:cNvPr>
          <p:cNvSpPr txBox="1"/>
          <p:nvPr/>
        </p:nvSpPr>
        <p:spPr>
          <a:xfrm>
            <a:off x="6620033" y="1656944"/>
            <a:ext cx="5101390" cy="4832092"/>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vi-VN" b="0" i="0" dirty="0">
                <a:solidFill>
                  <a:srgbClr val="212529"/>
                </a:solidFill>
                <a:effectLst/>
                <a:latin typeface="Open Sans" panose="020B0606030504020204" pitchFamily="34" charset="0"/>
              </a:rPr>
              <a:t> </a:t>
            </a:r>
            <a:r>
              <a:rPr lang="vi-VN" sz="2800" b="0" i="0" dirty="0">
                <a:solidFill>
                  <a:srgbClr val="FF0000"/>
                </a:solidFill>
                <a:effectLst/>
                <a:latin typeface="#9Slide05 Brannboll Ny" panose="02000000000000000000" pitchFamily="2" charset="0"/>
              </a:rPr>
              <a:t>Câu ca dao 1. Câu ca dao muốn khuyên chúng ta phải biết ơn công lao sinh thành và nuôi dưỡng của cha mẹ. Từ đó khuyên con cái phải thật hiếu thảo với cha mẹ.</a:t>
            </a:r>
          </a:p>
          <a:p>
            <a:pPr algn="just"/>
            <a:r>
              <a:rPr lang="vi-VN" sz="2800" b="0" i="0" dirty="0">
                <a:solidFill>
                  <a:srgbClr val="FF0000"/>
                </a:solidFill>
                <a:effectLst/>
                <a:latin typeface="#9Slide05 Brannboll Ny" panose="02000000000000000000" pitchFamily="2" charset="0"/>
              </a:rPr>
              <a:t>- Câu ca dao 2. Câu ca dao nhắn nhủ tới thế hệ chúng ta, đã là anh em một nhà, cùng do cha mẹ sinh ra chúng ta phải hòa thuận, phải biết nương tựa lẫn nhau thì gia đình mới ấm êm, cha mẹ mới vui lòng.</a:t>
            </a:r>
          </a:p>
        </p:txBody>
      </p:sp>
    </p:spTree>
    <p:extLst>
      <p:ext uri="{BB962C8B-B14F-4D97-AF65-F5344CB8AC3E}">
        <p14:creationId xmlns:p14="http://schemas.microsoft.com/office/powerpoint/2010/main" val="2293190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9">
            <a:extLst>
              <a:ext uri="{FF2B5EF4-FFF2-40B4-BE49-F238E27FC236}">
                <a16:creationId xmlns="" xmlns:a16="http://schemas.microsoft.com/office/drawing/2014/main" id="{0C4A979C-CCB7-868F-18CB-AFE61CD9D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198" y="1422224"/>
            <a:ext cx="2985196" cy="3285060"/>
          </a:xfrm>
          <a:prstGeom prst="rect">
            <a:avLst/>
          </a:prstGeom>
        </p:spPr>
      </p:pic>
      <p:pic>
        <p:nvPicPr>
          <p:cNvPr id="5" name="Picture 4">
            <a:extLst>
              <a:ext uri="{FF2B5EF4-FFF2-40B4-BE49-F238E27FC236}">
                <a16:creationId xmlns="" xmlns:a16="http://schemas.microsoft.com/office/drawing/2014/main" id="{9DB27AED-47F4-83CD-B461-F2FDAD422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3265" y="-817489"/>
            <a:ext cx="1658256" cy="4170025"/>
          </a:xfrm>
          <a:prstGeom prst="rect">
            <a:avLst/>
          </a:prstGeom>
        </p:spPr>
      </p:pic>
      <p:grpSp>
        <p:nvGrpSpPr>
          <p:cNvPr id="6" name="Group 5">
            <a:extLst>
              <a:ext uri="{FF2B5EF4-FFF2-40B4-BE49-F238E27FC236}">
                <a16:creationId xmlns="" xmlns:a16="http://schemas.microsoft.com/office/drawing/2014/main" id="{EBC85FB1-A7E6-4DBA-366F-BD7A3604D82B}"/>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D9C16CBF-0FB5-CE56-3C4F-CEEC3477004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F620CC4A-4B58-17ED-581D-77A24ABE040D}"/>
                  </a:ext>
                </a:extLst>
              </p:cNvP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28A5047D-39AB-126F-D5AB-E3925865FB3D}"/>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4493CCB4-2E2F-1313-A8C5-FA53C37952E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4D2B3D1E-6FD2-F713-37B6-97EB1BA7F8AC}"/>
              </a:ext>
            </a:extLst>
          </p:cNvPr>
          <p:cNvPicPr>
            <a:picLocks noGrp="1" noChangeAspect="1"/>
          </p:cNvPicPr>
          <p:nvPr isPhoto="1"/>
        </p:nvPicPr>
        <p:blipFill>
          <a:blip r:embed="rId8"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AEA0EE0F-EEC3-54B8-769F-3FC229AA93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71851" y="-222151"/>
            <a:ext cx="1694696" cy="2161906"/>
          </a:xfrm>
          <a:prstGeom prst="rect">
            <a:avLst/>
          </a:prstGeom>
        </p:spPr>
      </p:pic>
      <p:grpSp>
        <p:nvGrpSpPr>
          <p:cNvPr id="13" name="组合 2">
            <a:extLst>
              <a:ext uri="{FF2B5EF4-FFF2-40B4-BE49-F238E27FC236}">
                <a16:creationId xmlns="" xmlns:a16="http://schemas.microsoft.com/office/drawing/2014/main" id="{5A99EF6F-9E65-967F-59DD-F0B54C6CB085}"/>
              </a:ext>
            </a:extLst>
          </p:cNvPr>
          <p:cNvGrpSpPr/>
          <p:nvPr/>
        </p:nvGrpSpPr>
        <p:grpSpPr>
          <a:xfrm>
            <a:off x="2123268" y="1294143"/>
            <a:ext cx="10102879" cy="3980372"/>
            <a:chOff x="1949253" y="1627716"/>
            <a:chExt cx="3492509" cy="2309600"/>
          </a:xfrm>
        </p:grpSpPr>
        <p:grpSp>
          <p:nvGrpSpPr>
            <p:cNvPr id="14" name="组合 135">
              <a:extLst>
                <a:ext uri="{FF2B5EF4-FFF2-40B4-BE49-F238E27FC236}">
                  <a16:creationId xmlns="" xmlns:a16="http://schemas.microsoft.com/office/drawing/2014/main" id="{E267AF35-9C70-4301-D0F4-4773A1B0CAD2}"/>
                </a:ext>
              </a:extLst>
            </p:cNvPr>
            <p:cNvGrpSpPr/>
            <p:nvPr/>
          </p:nvGrpSpPr>
          <p:grpSpPr>
            <a:xfrm>
              <a:off x="1949253" y="1627716"/>
              <a:ext cx="3271491" cy="2309600"/>
              <a:chOff x="3246438" y="1068388"/>
              <a:chExt cx="5711825" cy="4678363"/>
            </a:xfrm>
            <a:solidFill>
              <a:srgbClr val="000000"/>
            </a:solidFill>
          </p:grpSpPr>
          <p:sp>
            <p:nvSpPr>
              <p:cNvPr id="16" name="Freeform 5">
                <a:extLst>
                  <a:ext uri="{FF2B5EF4-FFF2-40B4-BE49-F238E27FC236}">
                    <a16:creationId xmlns="" xmlns:a16="http://schemas.microsoft.com/office/drawing/2014/main" id="{CBCA5D7D-E47D-CDE4-7DE5-07F1C373EA6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6CE18D05-48AF-6929-36DF-FDAF224E608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65781073-F301-0D02-C422-FC1D3F49452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E374C062-47BA-F99B-F666-FFA4D72275D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5762387C-4262-D0AB-5FC3-5005EC775AE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CD877F86-E96D-3C5E-3BD0-AC729B114D0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53D9D0C-FABE-1977-3805-FDCD6B4722F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7A2FB8B4-46B0-811C-9AC9-AA7B673E0ECA}"/>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DFC5EAFC-4332-1EA0-10A3-89381B933A6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DFD19C4C-1DF4-9774-6BBE-C3A551B20B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F771E052-0E87-1F31-41D8-D864FCD3F05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0FDA65AD-2A64-1CA5-9D19-13204BC66E2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2D61411D-5A8B-0BBE-4677-67A6238F3D6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02D78463-EE99-F755-7C18-8B15C2BCDF4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ED690129-562C-F710-CF76-9D569FF4DD1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65820D10-DF9A-2CA1-CB1C-1C40A5FFCAE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7FBC64F7-5856-001A-DF13-EB617B7353E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EC6A675F-DF90-3545-F871-B91B0543A96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52805FDD-0E42-5C34-AEF4-F7C6D3184CB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530813FE-9ED7-1B82-B8D6-4A3CC74B369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FA688771-8350-8567-ED2B-B756D43D81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B061C1AD-F79C-FCA3-B24B-9013D0385A9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914BB8B5-D56E-C3F1-3CC5-9BF324978C6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562F5156-C613-A5AA-9CAB-A09FEC0DFD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2CC27483-9EAC-74CF-47B7-ABF29D7BF6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D97AFD11-9518-3A07-3881-FFC60A8831B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208D3F27-ED46-C716-DB7E-F8BAFD14E87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5E93B02E-1576-6B7B-70C7-633265F1FC6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B267B9DB-37C2-56B9-48A1-CCDB918E493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6345AF33-D51B-676D-D030-39B4845C78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3C06B330-024A-DE13-797D-9BE0307BABB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8C2EB2A4-6ADF-7E3E-E55E-8DC1CC2DFB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7380F434-670B-E94E-9672-55036F5479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AD54ADE9-B23E-9E96-C92F-422BCE36CCE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90CF8312-1A45-C413-377A-EF7B6C943B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7DD973BB-BDBA-1497-95A8-537ABF2DDBD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C8AFCBD9-B0C7-413C-B2E0-6E116584071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D1EE5BB5-398D-7F37-D166-4BB8A1CCACE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D6860293-3D8E-38EF-2918-268DA62BD49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F5058C26-4C32-3A48-28FD-C2A0552E01F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89C69F9-3BEC-CECA-4DF9-F14D40401961}"/>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024C4179-42DB-0A6C-47B0-FAFEAB11F19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10F39929-BA2C-7B2E-9039-B051EA61C73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FDAD1EAC-0869-0A81-87EF-3B4D498DD09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098836ED-5234-078E-7A8A-4A7BDF00F50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693D9D02-BF78-B37E-8364-9AF20D49BA4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308C898-369F-7FB0-E99F-69EB007ED9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C6D24E5A-807A-7C56-FD25-C66B5E6B029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A6253B5C-6CA0-8EB3-9991-5DB9E8E88FE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20CB641B-8EE9-086F-3EB9-985B20B3A7B6}"/>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0933AEEC-6C4B-F729-B27E-3F3E85B7F26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FFB32C90-6084-5866-6818-163B1C4D2D9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83705CF-BB29-9BD2-D1A4-5990094C8F8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2F5B6BC8-C6EB-5755-4B39-3491AC1D311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1EBCA02D-33C9-063C-72FA-44FCF4C4E4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F47A0ABA-260D-80E8-5D3D-4B6211C6BAA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CA607741-24F7-6CBC-B759-24AB69F9548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4037D925-54B2-0416-1715-C0DB403E4DD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146FC61-1783-5BBF-1B28-DEDF8AB8E9E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64D65D56-3143-38EA-0924-3E50F0446F8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7E3894DB-BC54-8822-CC51-8FE9BBB4D98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3D7905CB-7EDF-8D58-A5C6-D40412827BB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1BCD291F-2AFA-D762-6A22-29B7C503A8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884088CF-6A9A-F80F-F677-7122EB400AA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8F4CC749-4B12-9663-6C86-0F84D8B334C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6A4835E5-E2DF-F10D-DA63-45AE2BF6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4C291E11-2781-87AB-2F25-F964DE79071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2949E1A6-9400-EDA3-06D5-D75D2C36E9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2C6A2C85-D3C4-40D0-7C70-40163304D93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5F027112-7A2F-598E-5623-F184EC6B766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784D9AEC-E5C6-D047-1E29-C935515232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D948AB84-8A64-C1C4-AD5E-43995BDE8F8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12D6BC8D-2D4D-775E-1887-6CA2D4809B8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31BA159-7D82-ABCE-5589-9CBC01FCC1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490625A7-045A-A0EE-209B-FCCF34A1C5C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12546DA4-7DC4-C6C5-04C7-D2C93CE484A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1D6E4C3E-F901-47B2-39CC-242D6885C66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EB6F844C-8878-6321-3230-000303D5452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BB840FB1-AA2A-784C-2990-3DFDFC49780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E58FA07F-C9A9-7318-AA93-B94716702CF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781938EA-AF5B-786E-6809-6E1833C8C81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BF61DED6-7DBC-2267-525D-DF7F2F56C0D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926BE5BC-C9A1-31F5-F0ED-086A1CABB5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08CEF482-A12E-E879-05BA-DE2C9B9FA60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DEC922C8-18DE-C0E6-9859-D65F931A19C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75DEAF19-CB1F-5ED1-7761-3FC3409011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D0426879-A6AC-7DE0-8266-3F38E44363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476D50E3-6E4A-61DC-6E45-434B779540B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4CF122AE-4106-720A-026B-11CA89A164BD}"/>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28AE727D-0D64-C28C-DAB1-5F36AAD95BB4}"/>
                </a:ext>
              </a:extLst>
            </p:cNvPr>
            <p:cNvSpPr txBox="1">
              <a:spLocks noChangeArrowheads="1"/>
            </p:cNvSpPr>
            <p:nvPr/>
          </p:nvSpPr>
          <p:spPr bwMode="auto">
            <a:xfrm>
              <a:off x="2161786" y="2357647"/>
              <a:ext cx="3279976" cy="54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4800" b="1" i="0" u="none" strike="noStrike" kern="0" cap="none" spc="0" normalizeH="0" baseline="0" noProof="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XIN CHÀO VÀ HẸN GẶP LẠI</a:t>
              </a:r>
              <a:endParaRPr kumimoji="0" lang="en-US" sz="48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pic>
        <p:nvPicPr>
          <p:cNvPr id="105" name="图片 8" descr="47e2652940a6682fd2f9efa3067d32f3">
            <a:extLst>
              <a:ext uri="{FF2B5EF4-FFF2-40B4-BE49-F238E27FC236}">
                <a16:creationId xmlns="" xmlns:a16="http://schemas.microsoft.com/office/drawing/2014/main" id="{3D3B919A-FEEA-1EBF-17DE-74E8F7E06F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55846" y="3674854"/>
            <a:ext cx="3238603" cy="2978227"/>
          </a:xfrm>
          <a:prstGeom prst="rect">
            <a:avLst/>
          </a:prstGeom>
        </p:spPr>
      </p:pic>
      <p:pic>
        <p:nvPicPr>
          <p:cNvPr id="106" name="图片 4">
            <a:extLst>
              <a:ext uri="{FF2B5EF4-FFF2-40B4-BE49-F238E27FC236}">
                <a16:creationId xmlns="" xmlns:a16="http://schemas.microsoft.com/office/drawing/2014/main" id="{B34723BA-5BFE-C189-F5DE-0044A34772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0999" y="706679"/>
            <a:ext cx="2452528" cy="2452528"/>
          </a:xfrm>
          <a:prstGeom prst="rect">
            <a:avLst/>
          </a:prstGeom>
        </p:spPr>
      </p:pic>
      <p:pic>
        <p:nvPicPr>
          <p:cNvPr id="108" name="图片 5">
            <a:extLst>
              <a:ext uri="{FF2B5EF4-FFF2-40B4-BE49-F238E27FC236}">
                <a16:creationId xmlns="" xmlns:a16="http://schemas.microsoft.com/office/drawing/2014/main" id="{5C8432DF-9EC5-1D70-51AA-FEB72FE6467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45725" y="4801148"/>
            <a:ext cx="3941366" cy="2256395"/>
          </a:xfrm>
          <a:prstGeom prst="rect">
            <a:avLst/>
          </a:prstGeom>
        </p:spPr>
      </p:pic>
      <p:pic>
        <p:nvPicPr>
          <p:cNvPr id="2" name="Picture 1">
            <a:extLst>
              <a:ext uri="{FF2B5EF4-FFF2-40B4-BE49-F238E27FC236}">
                <a16:creationId xmlns="" xmlns:a16="http://schemas.microsoft.com/office/drawing/2014/main" id="{BAC39615-51D8-E354-F33F-7703C014A42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55756" y="85260"/>
            <a:ext cx="1636244" cy="1323075"/>
          </a:xfrm>
          <a:prstGeom prst="rect">
            <a:avLst/>
          </a:prstGeom>
        </p:spPr>
      </p:pic>
    </p:spTree>
    <p:extLst>
      <p:ext uri="{BB962C8B-B14F-4D97-AF65-F5344CB8AC3E}">
        <p14:creationId xmlns:p14="http://schemas.microsoft.com/office/powerpoint/2010/main" val="29884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9">
            <a:extLst>
              <a:ext uri="{FF2B5EF4-FFF2-40B4-BE49-F238E27FC236}">
                <a16:creationId xmlns="" xmlns:a16="http://schemas.microsoft.com/office/drawing/2014/main" id="{0C4A979C-CCB7-868F-18CB-AFE61CD9DF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1071" y="177724"/>
            <a:ext cx="2985196" cy="3285060"/>
          </a:xfrm>
          <a:prstGeom prst="rect">
            <a:avLst/>
          </a:prstGeom>
        </p:spPr>
      </p:pic>
      <p:pic>
        <p:nvPicPr>
          <p:cNvPr id="5" name="Picture 4">
            <a:extLst>
              <a:ext uri="{FF2B5EF4-FFF2-40B4-BE49-F238E27FC236}">
                <a16:creationId xmlns="" xmlns:a16="http://schemas.microsoft.com/office/drawing/2014/main" id="{9DB27AED-47F4-83CD-B461-F2FDAD4223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3775" y="-167838"/>
            <a:ext cx="1658256" cy="4170025"/>
          </a:xfrm>
          <a:prstGeom prst="rect">
            <a:avLst/>
          </a:prstGeom>
        </p:spPr>
      </p:pic>
      <p:grpSp>
        <p:nvGrpSpPr>
          <p:cNvPr id="6" name="Group 5">
            <a:extLst>
              <a:ext uri="{FF2B5EF4-FFF2-40B4-BE49-F238E27FC236}">
                <a16:creationId xmlns="" xmlns:a16="http://schemas.microsoft.com/office/drawing/2014/main" id="{EBC85FB1-A7E6-4DBA-366F-BD7A3604D82B}"/>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D9C16CBF-0FB5-CE56-3C4F-CEEC3477004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F620CC4A-4B58-17ED-581D-77A24ABE040D}"/>
                  </a:ext>
                </a:extLst>
              </p:cNvPr>
              <p:cNvPicPr>
                <a:picLocks noChangeAspect="1"/>
              </p:cNvPicPr>
              <p:nvPr>
                <p:custDataLst>
                  <p:tags r:id="rId1"/>
                </p:custDataLst>
              </p:nvPr>
            </p:nvPicPr>
            <p:blipFill rotWithShape="1">
              <a:blip r:embed="rId5"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28A5047D-39AB-126F-D5AB-E3925865FB3D}"/>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4493CCB4-2E2F-1313-A8C5-FA53C37952E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4D2B3D1E-6FD2-F713-37B6-97EB1BA7F8AC}"/>
              </a:ext>
            </a:extLst>
          </p:cNvPr>
          <p:cNvPicPr>
            <a:picLocks noGrp="1" noChangeAspect="1"/>
          </p:cNvPicPr>
          <p:nvPr isPhoto="1"/>
        </p:nvPicPr>
        <p:blipFill>
          <a:blip r:embed="rId8"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AEA0EE0F-EEC3-54B8-769F-3FC229AA93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99055" y="520060"/>
            <a:ext cx="1694696" cy="2161906"/>
          </a:xfrm>
          <a:prstGeom prst="rect">
            <a:avLst/>
          </a:prstGeom>
        </p:spPr>
      </p:pic>
      <p:grpSp>
        <p:nvGrpSpPr>
          <p:cNvPr id="13" name="组合 2">
            <a:extLst>
              <a:ext uri="{FF2B5EF4-FFF2-40B4-BE49-F238E27FC236}">
                <a16:creationId xmlns="" xmlns:a16="http://schemas.microsoft.com/office/drawing/2014/main" id="{5A99EF6F-9E65-967F-59DD-F0B54C6CB085}"/>
              </a:ext>
            </a:extLst>
          </p:cNvPr>
          <p:cNvGrpSpPr/>
          <p:nvPr/>
        </p:nvGrpSpPr>
        <p:grpSpPr>
          <a:xfrm>
            <a:off x="3289176" y="1294143"/>
            <a:ext cx="5706801" cy="3980372"/>
            <a:chOff x="1949253" y="1627716"/>
            <a:chExt cx="3271491" cy="2309600"/>
          </a:xfrm>
        </p:grpSpPr>
        <p:grpSp>
          <p:nvGrpSpPr>
            <p:cNvPr id="14" name="组合 135">
              <a:extLst>
                <a:ext uri="{FF2B5EF4-FFF2-40B4-BE49-F238E27FC236}">
                  <a16:creationId xmlns="" xmlns:a16="http://schemas.microsoft.com/office/drawing/2014/main" id="{E267AF35-9C70-4301-D0F4-4773A1B0CAD2}"/>
                </a:ext>
              </a:extLst>
            </p:cNvPr>
            <p:cNvGrpSpPr/>
            <p:nvPr/>
          </p:nvGrpSpPr>
          <p:grpSpPr>
            <a:xfrm>
              <a:off x="1949253" y="1627716"/>
              <a:ext cx="3271491" cy="2309600"/>
              <a:chOff x="3246438" y="1068388"/>
              <a:chExt cx="5711825" cy="4678363"/>
            </a:xfrm>
            <a:solidFill>
              <a:srgbClr val="000000"/>
            </a:solidFill>
          </p:grpSpPr>
          <p:sp>
            <p:nvSpPr>
              <p:cNvPr id="16" name="Freeform 5">
                <a:extLst>
                  <a:ext uri="{FF2B5EF4-FFF2-40B4-BE49-F238E27FC236}">
                    <a16:creationId xmlns="" xmlns:a16="http://schemas.microsoft.com/office/drawing/2014/main" id="{CBCA5D7D-E47D-CDE4-7DE5-07F1C373EA6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6CE18D05-48AF-6929-36DF-FDAF224E608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65781073-F301-0D02-C422-FC1D3F49452B}"/>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E374C062-47BA-F99B-F666-FFA4D72275D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5762387C-4262-D0AB-5FC3-5005EC775AE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CD877F86-E96D-3C5E-3BD0-AC729B114D0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53D9D0C-FABE-1977-3805-FDCD6B4722F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7A2FB8B4-46B0-811C-9AC9-AA7B673E0ECA}"/>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DFC5EAFC-4332-1EA0-10A3-89381B933A6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DFD19C4C-1DF4-9774-6BBE-C3A551B20B9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F771E052-0E87-1F31-41D8-D864FCD3F05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0FDA65AD-2A64-1CA5-9D19-13204BC66E2E}"/>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2D61411D-5A8B-0BBE-4677-67A6238F3D6B}"/>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02D78463-EE99-F755-7C18-8B15C2BCDF4C}"/>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ED690129-562C-F710-CF76-9D569FF4DD1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65820D10-DF9A-2CA1-CB1C-1C40A5FFCAE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7FBC64F7-5856-001A-DF13-EB617B7353E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EC6A675F-DF90-3545-F871-B91B0543A96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52805FDD-0E42-5C34-AEF4-F7C6D3184CB7}"/>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530813FE-9ED7-1B82-B8D6-4A3CC74B369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FA688771-8350-8567-ED2B-B756D43D81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B061C1AD-F79C-FCA3-B24B-9013D0385A9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914BB8B5-D56E-C3F1-3CC5-9BF324978C6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562F5156-C613-A5AA-9CAB-A09FEC0DFD5D}"/>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2CC27483-9EAC-74CF-47B7-ABF29D7BF67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D97AFD11-9518-3A07-3881-FFC60A8831BC}"/>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208D3F27-ED46-C716-DB7E-F8BAFD14E87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5E93B02E-1576-6B7B-70C7-633265F1FC6C}"/>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B267B9DB-37C2-56B9-48A1-CCDB918E4932}"/>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6345AF33-D51B-676D-D030-39B4845C78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3C06B330-024A-DE13-797D-9BE0307BABB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8C2EB2A4-6ADF-7E3E-E55E-8DC1CC2DFB18}"/>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7380F434-670B-E94E-9672-55036F54792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AD54ADE9-B23E-9E96-C92F-422BCE36CCE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90CF8312-1A45-C413-377A-EF7B6C943B65}"/>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7DD973BB-BDBA-1497-95A8-537ABF2DDBDC}"/>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C8AFCBD9-B0C7-413C-B2E0-6E116584071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D1EE5BB5-398D-7F37-D166-4BB8A1CCACE2}"/>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D6860293-3D8E-38EF-2918-268DA62BD49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F5058C26-4C32-3A48-28FD-C2A0552E01F8}"/>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89C69F9-3BEC-CECA-4DF9-F14D40401961}"/>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024C4179-42DB-0A6C-47B0-FAFEAB11F19C}"/>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10F39929-BA2C-7B2E-9039-B051EA61C73D}"/>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FDAD1EAC-0869-0A81-87EF-3B4D498DD09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098836ED-5234-078E-7A8A-4A7BDF00F50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693D9D02-BF78-B37E-8364-9AF20D49BA4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308C898-369F-7FB0-E99F-69EB007ED9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C6D24E5A-807A-7C56-FD25-C66B5E6B029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A6253B5C-6CA0-8EB3-9991-5DB9E8E88FE0}"/>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20CB641B-8EE9-086F-3EB9-985B20B3A7B6}"/>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0933AEEC-6C4B-F729-B27E-3F3E85B7F26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FFB32C90-6084-5866-6818-163B1C4D2D9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83705CF-BB29-9BD2-D1A4-5990094C8F8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2F5B6BC8-C6EB-5755-4B39-3491AC1D3118}"/>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1EBCA02D-33C9-063C-72FA-44FCF4C4E45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F47A0ABA-260D-80E8-5D3D-4B6211C6BAAA}"/>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CA607741-24F7-6CBC-B759-24AB69F95489}"/>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4037D925-54B2-0416-1715-C0DB403E4DD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146FC61-1783-5BBF-1B28-DEDF8AB8E9E9}"/>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64D65D56-3143-38EA-0924-3E50F0446F8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7E3894DB-BC54-8822-CC51-8FE9BBB4D98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3D7905CB-7EDF-8D58-A5C6-D40412827BB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1BCD291F-2AFA-D762-6A22-29B7C503A81E}"/>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884088CF-6A9A-F80F-F677-7122EB400AA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8F4CC749-4B12-9663-6C86-0F84D8B334C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6A4835E5-E2DF-F10D-DA63-45AE2BF6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4C291E11-2781-87AB-2F25-F964DE790713}"/>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2949E1A6-9400-EDA3-06D5-D75D2C36E9A2}"/>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2C6A2C85-D3C4-40D0-7C70-40163304D93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5F027112-7A2F-598E-5623-F184EC6B766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784D9AEC-E5C6-D047-1E29-C935515232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D948AB84-8A64-C1C4-AD5E-43995BDE8F8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12D6BC8D-2D4D-775E-1887-6CA2D4809B8A}"/>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31BA159-7D82-ABCE-5589-9CBC01FCC12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490625A7-045A-A0EE-209B-FCCF34A1C5C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12546DA4-7DC4-C6C5-04C7-D2C93CE484A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1D6E4C3E-F901-47B2-39CC-242D6885C66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EB6F844C-8878-6321-3230-000303D5452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BB840FB1-AA2A-784C-2990-3DFDFC49780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E58FA07F-C9A9-7318-AA93-B94716702CF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781938EA-AF5B-786E-6809-6E1833C8C81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BF61DED6-7DBC-2267-525D-DF7F2F56C0D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926BE5BC-C9A1-31F5-F0ED-086A1CABB5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08CEF482-A12E-E879-05BA-DE2C9B9FA60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DEC922C8-18DE-C0E6-9859-D65F931A19C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75DEAF19-CB1F-5ED1-7761-3FC340901171}"/>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D0426879-A6AC-7DE0-8266-3F38E443633F}"/>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476D50E3-6E4A-61DC-6E45-434B779540BB}"/>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4CF122AE-4106-720A-026B-11CA89A164BD}"/>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28AE727D-0D64-C28C-DAB1-5F36AAD95BB4}"/>
                </a:ext>
              </a:extLst>
            </p:cNvPr>
            <p:cNvSpPr txBox="1">
              <a:spLocks noChangeArrowheads="1"/>
            </p:cNvSpPr>
            <p:nvPr/>
          </p:nvSpPr>
          <p:spPr bwMode="auto">
            <a:xfrm>
              <a:off x="2161786" y="2357647"/>
              <a:ext cx="2925908" cy="668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vi-VN"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 PHÁ</a:t>
              </a:r>
              <a:endParaRPr kumimoji="0" lang="en-US" sz="6000" b="1" i="0" u="none" strike="noStrike" kern="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pic>
        <p:nvPicPr>
          <p:cNvPr id="105" name="图片 8" descr="47e2652940a6682fd2f9efa3067d32f3">
            <a:extLst>
              <a:ext uri="{FF2B5EF4-FFF2-40B4-BE49-F238E27FC236}">
                <a16:creationId xmlns="" xmlns:a16="http://schemas.microsoft.com/office/drawing/2014/main" id="{3D3B919A-FEEA-1EBF-17DE-74E8F7E06F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00639" y="3743926"/>
            <a:ext cx="3238603" cy="2978227"/>
          </a:xfrm>
          <a:prstGeom prst="rect">
            <a:avLst/>
          </a:prstGeom>
        </p:spPr>
      </p:pic>
      <p:pic>
        <p:nvPicPr>
          <p:cNvPr id="106" name="图片 4">
            <a:extLst>
              <a:ext uri="{FF2B5EF4-FFF2-40B4-BE49-F238E27FC236}">
                <a16:creationId xmlns="" xmlns:a16="http://schemas.microsoft.com/office/drawing/2014/main" id="{B34723BA-5BFE-C189-F5DE-0044A347729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70779" y="662051"/>
            <a:ext cx="2452528" cy="2452528"/>
          </a:xfrm>
          <a:prstGeom prst="rect">
            <a:avLst/>
          </a:prstGeom>
        </p:spPr>
      </p:pic>
      <p:pic>
        <p:nvPicPr>
          <p:cNvPr id="108" name="图片 5">
            <a:extLst>
              <a:ext uri="{FF2B5EF4-FFF2-40B4-BE49-F238E27FC236}">
                <a16:creationId xmlns="" xmlns:a16="http://schemas.microsoft.com/office/drawing/2014/main" id="{5C8432DF-9EC5-1D70-51AA-FEB72FE6467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91290" y="2574126"/>
            <a:ext cx="3941366" cy="2256395"/>
          </a:xfrm>
          <a:prstGeom prst="rect">
            <a:avLst/>
          </a:prstGeom>
        </p:spPr>
      </p:pic>
      <p:pic>
        <p:nvPicPr>
          <p:cNvPr id="2" name="Picture 1">
            <a:extLst>
              <a:ext uri="{FF2B5EF4-FFF2-40B4-BE49-F238E27FC236}">
                <a16:creationId xmlns="" xmlns:a16="http://schemas.microsoft.com/office/drawing/2014/main" id="{AD1F588C-FD00-E250-AD98-7744434B9F1D}"/>
              </a:ext>
            </a:extLst>
          </p:cNvPr>
          <p:cNvPicPr>
            <a:picLocks noChangeAspect="1"/>
          </p:cNvPicPr>
          <p:nvPr/>
        </p:nvPicPr>
        <p:blipFill>
          <a:blip r:embed="rId13"/>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36545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67E9074-61B4-948B-B7D2-1E13F3CE5C67}"/>
              </a:ext>
            </a:extLst>
          </p:cNvPr>
          <p:cNvPicPr>
            <a:picLocks noChangeAspect="1"/>
          </p:cNvPicPr>
          <p:nvPr/>
        </p:nvPicPr>
        <p:blipFill>
          <a:blip r:embed="rId3"/>
          <a:stretch>
            <a:fillRect/>
          </a:stretch>
        </p:blipFill>
        <p:spPr>
          <a:xfrm>
            <a:off x="3469971" y="627681"/>
            <a:ext cx="6448944" cy="6230319"/>
          </a:xfrm>
          <a:prstGeom prst="rect">
            <a:avLst/>
          </a:prstGeom>
        </p:spPr>
      </p:pic>
      <p:sp>
        <p:nvSpPr>
          <p:cNvPr id="5" name="Rectangle 4">
            <a:extLst>
              <a:ext uri="{FF2B5EF4-FFF2-40B4-BE49-F238E27FC236}">
                <a16:creationId xmlns="" xmlns:a16="http://schemas.microsoft.com/office/drawing/2014/main" id="{8245D77D-4DEC-A4F7-B47F-0863B01277E7}"/>
              </a:ext>
            </a:extLst>
          </p:cNvPr>
          <p:cNvSpPr/>
          <p:nvPr/>
        </p:nvSpPr>
        <p:spPr>
          <a:xfrm>
            <a:off x="3456121" y="1960094"/>
            <a:ext cx="5362235" cy="230832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914400" marR="0" lvl="0" indent="-914400" algn="ctr" defTabSz="914400" eaLnBrk="1" fontAlgn="auto" latinLnBrk="0" hangingPunct="1">
              <a:lnSpc>
                <a:spcPct val="100000"/>
              </a:lnSpc>
              <a:spcBef>
                <a:spcPts val="0"/>
              </a:spcBef>
              <a:spcAft>
                <a:spcPts val="0"/>
              </a:spcAft>
              <a:buClrTx/>
              <a:buSzTx/>
              <a:buFontTx/>
              <a:buAutoNum type="arabicPeriod"/>
              <a:tabLst/>
              <a:defRPr/>
            </a:pPr>
            <a:r>
              <a:rPr kumimoji="0" lang="vi-VN" sz="4800" b="1" i="0" u="none" strike="noStrike" kern="0" cap="none" spc="0" normalizeH="0" baseline="0" noProof="0" dirty="0">
                <a:ln/>
                <a:solidFill>
                  <a:srgbClr val="C00000"/>
                </a:solidFill>
                <a:effectLst/>
                <a:uLnTx/>
                <a:uFillTx/>
              </a:rPr>
              <a:t>Gia đình và </a:t>
            </a:r>
          </a:p>
          <a:p>
            <a:pPr marR="0" lvl="0" algn="ctr" defTabSz="914400" eaLnBrk="1" fontAlgn="auto" latinLnBrk="0" hangingPunct="1">
              <a:lnSpc>
                <a:spcPct val="100000"/>
              </a:lnSpc>
              <a:spcBef>
                <a:spcPts val="0"/>
              </a:spcBef>
              <a:spcAft>
                <a:spcPts val="0"/>
              </a:spcAft>
              <a:buClrTx/>
              <a:buSzTx/>
              <a:tabLst/>
              <a:defRPr/>
            </a:pPr>
            <a:r>
              <a:rPr kumimoji="0" lang="vi-VN" sz="4800" b="1" i="0" u="none" strike="noStrike" kern="0" cap="none" spc="0" normalizeH="0" baseline="0" noProof="0" dirty="0">
                <a:ln/>
                <a:solidFill>
                  <a:srgbClr val="C00000"/>
                </a:solidFill>
                <a:effectLst/>
                <a:uLnTx/>
                <a:uFillTx/>
              </a:rPr>
              <a:t>vai trò của gia đình</a:t>
            </a:r>
            <a:endParaRPr kumimoji="0" lang="en-US" sz="4800" b="1" i="0" u="none" strike="noStrike" kern="0" cap="none" spc="0" normalizeH="0" baseline="0" noProof="0" dirty="0">
              <a:ln/>
              <a:solidFill>
                <a:srgbClr val="C00000"/>
              </a:solidFill>
              <a:effectLst/>
              <a:uLnTx/>
              <a:uFillTx/>
            </a:endParaRPr>
          </a:p>
        </p:txBody>
      </p:sp>
      <p:grpSp>
        <p:nvGrpSpPr>
          <p:cNvPr id="6" name="Group 5">
            <a:extLst>
              <a:ext uri="{FF2B5EF4-FFF2-40B4-BE49-F238E27FC236}">
                <a16:creationId xmlns="" xmlns:a16="http://schemas.microsoft.com/office/drawing/2014/main" id="{C1483441-5F4E-17A6-638C-8C55D05C10A4}"/>
              </a:ext>
            </a:extLst>
          </p:cNvPr>
          <p:cNvGrpSpPr/>
          <p:nvPr/>
        </p:nvGrpSpPr>
        <p:grpSpPr>
          <a:xfrm>
            <a:off x="-259101" y="4125110"/>
            <a:ext cx="3870602" cy="2715159"/>
            <a:chOff x="4525460" y="4108799"/>
            <a:chExt cx="3364300" cy="2220276"/>
          </a:xfrm>
        </p:grpSpPr>
        <p:grpSp>
          <p:nvGrpSpPr>
            <p:cNvPr id="7" name="Group 6">
              <a:extLst>
                <a:ext uri="{FF2B5EF4-FFF2-40B4-BE49-F238E27FC236}">
                  <a16:creationId xmlns="" xmlns:a16="http://schemas.microsoft.com/office/drawing/2014/main" id="{EC216012-2236-F66A-3B25-E6E6888DF2C8}"/>
                </a:ext>
              </a:extLst>
            </p:cNvPr>
            <p:cNvGrpSpPr/>
            <p:nvPr/>
          </p:nvGrpSpPr>
          <p:grpSpPr>
            <a:xfrm>
              <a:off x="4525460" y="4108799"/>
              <a:ext cx="3364300" cy="2220276"/>
              <a:chOff x="4479297" y="4126245"/>
              <a:chExt cx="3364300" cy="2220276"/>
            </a:xfrm>
          </p:grpSpPr>
          <p:pic>
            <p:nvPicPr>
              <p:cNvPr id="9" name="PA_库_图片 27">
                <a:extLst>
                  <a:ext uri="{FF2B5EF4-FFF2-40B4-BE49-F238E27FC236}">
                    <a16:creationId xmlns="" xmlns:a16="http://schemas.microsoft.com/office/drawing/2014/main" id="{A80852F6-472D-559F-888A-AE8FD0AF8C99}"/>
                  </a:ext>
                </a:extLst>
              </p:cNvPr>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a:fillRect/>
              </a:stretch>
            </p:blipFill>
            <p:spPr>
              <a:xfrm rot="5174318">
                <a:off x="5156669" y="3659594"/>
                <a:ext cx="2009555" cy="3364300"/>
              </a:xfrm>
              <a:prstGeom prst="rect">
                <a:avLst/>
              </a:prstGeom>
            </p:spPr>
          </p:pic>
          <p:sp>
            <p:nvSpPr>
              <p:cNvPr id="10" name="Rectangle 9">
                <a:extLst>
                  <a:ext uri="{FF2B5EF4-FFF2-40B4-BE49-F238E27FC236}">
                    <a16:creationId xmlns="" xmlns:a16="http://schemas.microsoft.com/office/drawing/2014/main" id="{7357A980-939A-DF71-9CD7-42A6A92F544A}"/>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8" name="Picture 7">
              <a:extLst>
                <a:ext uri="{FF2B5EF4-FFF2-40B4-BE49-F238E27FC236}">
                  <a16:creationId xmlns="" xmlns:a16="http://schemas.microsoft.com/office/drawing/2014/main" id="{68703182-C3CB-8ACB-3541-51D9D8AA12C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 uri="{28A0092B-C50C-407E-A947-70E740481C1C}">
                  <a14:useLocalDpi xmlns:a14="http://schemas.microsoft.com/office/drawing/2010/main"/>
                </a:ext>
              </a:extLst>
            </a:blip>
            <a:stretch>
              <a:fillRect/>
            </a:stretch>
          </p:blipFill>
          <p:spPr>
            <a:xfrm>
              <a:off x="4755644" y="4705586"/>
              <a:ext cx="2420357" cy="1599842"/>
            </a:xfrm>
            <a:prstGeom prst="rect">
              <a:avLst/>
            </a:prstGeom>
          </p:spPr>
        </p:pic>
      </p:grpSp>
      <p:pic>
        <p:nvPicPr>
          <p:cNvPr id="11" name="Picture 10" descr="IMG_1582517675295_1582518075254">
            <a:extLst>
              <a:ext uri="{FF2B5EF4-FFF2-40B4-BE49-F238E27FC236}">
                <a16:creationId xmlns="" xmlns:a16="http://schemas.microsoft.com/office/drawing/2014/main" id="{2B2C25AA-7B06-20A7-1679-9383D8E15984}"/>
              </a:ext>
            </a:extLst>
          </p:cNvPr>
          <p:cNvPicPr>
            <a:picLocks noGrp="1" noChangeAspect="1"/>
          </p:cNvPicPr>
          <p:nvPr isPhoto="1"/>
        </p:nvPicPr>
        <p:blipFill>
          <a:blip r:embed="rId7" cstate="email">
            <a:lum bright="-6000"/>
            <a:extLst>
              <a:ext uri="{28A0092B-C50C-407E-A947-70E740481C1C}">
                <a14:useLocalDpi xmlns:a14="http://schemas.microsoft.com/office/drawing/2010/main"/>
              </a:ext>
            </a:extLst>
          </a:blip>
          <a:stretch>
            <a:fillRect/>
          </a:stretch>
        </p:blipFill>
        <p:spPr>
          <a:xfrm>
            <a:off x="74932" y="28699"/>
            <a:ext cx="1268237" cy="1155192"/>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2" name="图片 2">
            <a:extLst>
              <a:ext uri="{FF2B5EF4-FFF2-40B4-BE49-F238E27FC236}">
                <a16:creationId xmlns="" xmlns:a16="http://schemas.microsoft.com/office/drawing/2014/main" id="{1250524C-2497-4607-FA98-23F32D1069E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98666" y="479584"/>
            <a:ext cx="1694696" cy="2161906"/>
          </a:xfrm>
          <a:prstGeom prst="rect">
            <a:avLst/>
          </a:prstGeom>
        </p:spPr>
      </p:pic>
      <p:pic>
        <p:nvPicPr>
          <p:cNvPr id="13" name="图片 8" descr="47e2652940a6682fd2f9efa3067d32f3">
            <a:extLst>
              <a:ext uri="{FF2B5EF4-FFF2-40B4-BE49-F238E27FC236}">
                <a16:creationId xmlns="" xmlns:a16="http://schemas.microsoft.com/office/drawing/2014/main" id="{C4DEC0FA-C208-6F41-D87E-693B60FA73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29205" y="3842148"/>
            <a:ext cx="3238603" cy="2978227"/>
          </a:xfrm>
          <a:prstGeom prst="rect">
            <a:avLst/>
          </a:prstGeom>
        </p:spPr>
      </p:pic>
      <p:pic>
        <p:nvPicPr>
          <p:cNvPr id="14" name="图片 4">
            <a:extLst>
              <a:ext uri="{FF2B5EF4-FFF2-40B4-BE49-F238E27FC236}">
                <a16:creationId xmlns="" xmlns:a16="http://schemas.microsoft.com/office/drawing/2014/main" id="{D415BE31-F2E6-C84C-D9F6-5521435313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0779" y="662051"/>
            <a:ext cx="2452528" cy="2452528"/>
          </a:xfrm>
          <a:prstGeom prst="rect">
            <a:avLst/>
          </a:prstGeom>
        </p:spPr>
      </p:pic>
      <p:pic>
        <p:nvPicPr>
          <p:cNvPr id="2" name="Picture 1">
            <a:extLst>
              <a:ext uri="{FF2B5EF4-FFF2-40B4-BE49-F238E27FC236}">
                <a16:creationId xmlns="" xmlns:a16="http://schemas.microsoft.com/office/drawing/2014/main" id="{12EEBAA6-ECBC-2D9F-43B6-50D78E21FCB3}"/>
              </a:ext>
            </a:extLst>
          </p:cNvPr>
          <p:cNvPicPr>
            <a:picLocks noChangeAspect="1"/>
          </p:cNvPicPr>
          <p:nvPr/>
        </p:nvPicPr>
        <p:blipFill>
          <a:blip r:embed="rId11"/>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17068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5D82DD5-7A8C-94C5-8429-E29CF5EBF62A}"/>
              </a:ext>
            </a:extLst>
          </p:cNvPr>
          <p:cNvSpPr txBox="1"/>
          <p:nvPr/>
        </p:nvSpPr>
        <p:spPr>
          <a:xfrm>
            <a:off x="189108" y="1147433"/>
            <a:ext cx="11521629" cy="584775"/>
          </a:xfrm>
          <a:prstGeom prst="rect">
            <a:avLst/>
          </a:prstGeom>
          <a:noFill/>
        </p:spPr>
        <p:txBody>
          <a:bodyPr wrap="square">
            <a:spAutoFit/>
          </a:bodyPr>
          <a:lstStyle/>
          <a:p>
            <a:r>
              <a:rPr lang="vi-VN" sz="3200" b="1" i="0" dirty="0">
                <a:solidFill>
                  <a:srgbClr val="FF0000"/>
                </a:solidFill>
                <a:effectLst/>
                <a:latin typeface="+mj-lt"/>
              </a:rPr>
              <a:t>Em hãy đọc thông tin sau và trả lời câu hỏi:</a:t>
            </a:r>
            <a:endParaRPr lang="en-US" sz="3200" b="1" dirty="0">
              <a:solidFill>
                <a:srgbClr val="FF0000"/>
              </a:solidFill>
              <a:latin typeface="+mj-lt"/>
            </a:endParaRPr>
          </a:p>
        </p:txBody>
      </p:sp>
      <p:sp>
        <p:nvSpPr>
          <p:cNvPr id="5" name="WordArt 5">
            <a:extLst>
              <a:ext uri="{FF2B5EF4-FFF2-40B4-BE49-F238E27FC236}">
                <a16:creationId xmlns="" xmlns:a16="http://schemas.microsoft.com/office/drawing/2014/main" id="{4E079DD7-E426-3FCC-826B-A9D27E909DD6}"/>
              </a:ext>
            </a:extLst>
          </p:cNvPr>
          <p:cNvSpPr>
            <a:spLocks noChangeArrowheads="1" noChangeShapeType="1" noTextEdit="1"/>
          </p:cNvSpPr>
          <p:nvPr/>
        </p:nvSpPr>
        <p:spPr bwMode="auto">
          <a:xfrm>
            <a:off x="2905351" y="211234"/>
            <a:ext cx="6381297"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defRPr/>
            </a:pP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Thảo</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luận</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nhóm</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đôi</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pic>
        <p:nvPicPr>
          <p:cNvPr id="2" name="Picture 2" descr="GDCD 7 Bài 12: Quyền và nghĩa vụ của công dân trong gia đình | Chân trời sáng tạo (ảnh 1)">
            <a:extLst>
              <a:ext uri="{FF2B5EF4-FFF2-40B4-BE49-F238E27FC236}">
                <a16:creationId xmlns="" xmlns:a16="http://schemas.microsoft.com/office/drawing/2014/main" id="{63C02582-2AF1-93F8-DAE1-9686440CC0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1263" y="1732208"/>
            <a:ext cx="10716125" cy="3722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356476DC-2B23-9A48-E20B-E68208E57674}"/>
              </a:ext>
            </a:extLst>
          </p:cNvPr>
          <p:cNvSpPr txBox="1"/>
          <p:nvPr/>
        </p:nvSpPr>
        <p:spPr>
          <a:xfrm>
            <a:off x="978569" y="5710567"/>
            <a:ext cx="6930188" cy="954107"/>
          </a:xfrm>
          <a:prstGeom prst="rect">
            <a:avLst/>
          </a:prstGeom>
          <a:noFill/>
        </p:spPr>
        <p:txBody>
          <a:bodyPr wrap="square">
            <a:spAutoFit/>
          </a:bodyPr>
          <a:lstStyle/>
          <a:p>
            <a:pPr algn="just"/>
            <a:r>
              <a:rPr lang="vi-VN" sz="2800" b="0" i="0" dirty="0">
                <a:solidFill>
                  <a:srgbClr val="FF0000"/>
                </a:solidFill>
                <a:effectLst/>
                <a:latin typeface="#9Slide05 Brannboll Ny" panose="02000000000000000000" pitchFamily="2" charset="0"/>
              </a:rPr>
              <a:t>Gia đình là gì?</a:t>
            </a:r>
          </a:p>
          <a:p>
            <a:pPr algn="just"/>
            <a:r>
              <a:rPr lang="vi-VN" sz="2800" b="0" i="0" dirty="0">
                <a:solidFill>
                  <a:srgbClr val="FF0000"/>
                </a:solidFill>
                <a:effectLst/>
                <a:latin typeface="#9Slide05 Brannboll Ny" panose="02000000000000000000" pitchFamily="2" charset="0"/>
              </a:rPr>
              <a:t>- Gia đình được hình thành từ những quan hệ nào?</a:t>
            </a:r>
          </a:p>
        </p:txBody>
      </p:sp>
      <p:pic>
        <p:nvPicPr>
          <p:cNvPr id="7" name="Picture 6">
            <a:extLst>
              <a:ext uri="{FF2B5EF4-FFF2-40B4-BE49-F238E27FC236}">
                <a16:creationId xmlns="" xmlns:a16="http://schemas.microsoft.com/office/drawing/2014/main" id="{6E262F0F-65B6-9575-FD34-3799309C38B1}"/>
              </a:ext>
            </a:extLst>
          </p:cNvPr>
          <p:cNvPicPr>
            <a:picLocks noChangeAspect="1"/>
          </p:cNvPicPr>
          <p:nvPr/>
        </p:nvPicPr>
        <p:blipFill>
          <a:blip r:embed="rId3"/>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15057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9179388E-5E30-4889-77FA-8670666E08CB}"/>
              </a:ext>
            </a:extLst>
          </p:cNvPr>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 xmlns:a16="http://schemas.microsoft.com/office/drawing/2014/main" id="{9439B5BC-0743-5BB1-589D-E75C922110F0}"/>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 xmlns:a16="http://schemas.microsoft.com/office/drawing/2014/main" id="{3F584D8C-08A7-C58B-2E92-99D086B136E7}"/>
              </a:ext>
            </a:extLst>
          </p:cNvPr>
          <p:cNvSpPr/>
          <p:nvPr/>
        </p:nvSpPr>
        <p:spPr>
          <a:xfrm>
            <a:off x="397177" y="2186247"/>
            <a:ext cx="5535339" cy="1070300"/>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algn="just"/>
            <a:r>
              <a:rPr kumimoji="0" lang="en-US" sz="2800" b="0" i="0" u="sng" strike="noStrike" kern="0" cap="none" spc="0" normalizeH="0" baseline="0" noProof="0" dirty="0" err="1">
                <a:ln>
                  <a:noFill/>
                </a:ln>
                <a:solidFill>
                  <a:prstClr val="black"/>
                </a:solidFill>
                <a:effectLst/>
                <a:uLnTx/>
                <a:uFillTx/>
                <a:latin typeface="#9Slide05 Fourth Medium" panose="00000600000000000000" pitchFamily="2" charset="0"/>
                <a:ea typeface="+mn-ea"/>
                <a:cs typeface="Times New Roman" pitchFamily="18" charset="0"/>
              </a:rPr>
              <a:t>Câu</a:t>
            </a:r>
            <a:r>
              <a:rPr kumimoji="0" lang="en-US" sz="2800" b="0" i="0" u="sng"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1</a:t>
            </a:r>
            <a:r>
              <a:rPr kumimoji="0" lang="en-US" sz="2800" b="1" i="0" u="none"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a:t>
            </a:r>
            <a:r>
              <a:rPr lang="vi-VN" sz="2800" dirty="0">
                <a:solidFill>
                  <a:srgbClr val="FF0000"/>
                </a:solidFill>
                <a:latin typeface="#9Slide05 Brannboll Ny" panose="02000000000000000000" pitchFamily="2" charset="0"/>
              </a:rPr>
              <a:t>Gia đình là gì?</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lumMod val="95000"/>
                  <a:lumOff val="5000"/>
                </a:prstClr>
              </a:solidFill>
              <a:effectLst/>
              <a:uLnTx/>
              <a:uFillTx/>
              <a:latin typeface="#9Slide05 Fourth Medium" panose="00000600000000000000" pitchFamily="2" charset="0"/>
              <a:ea typeface="+mn-ea"/>
              <a:cs typeface="+mn-cs"/>
            </a:endParaRPr>
          </a:p>
        </p:txBody>
      </p:sp>
      <p:sp>
        <p:nvSpPr>
          <p:cNvPr id="7" name="Rectangle: Rounded Corners 15">
            <a:extLst>
              <a:ext uri="{FF2B5EF4-FFF2-40B4-BE49-F238E27FC236}">
                <a16:creationId xmlns="" xmlns:a16="http://schemas.microsoft.com/office/drawing/2014/main" id="{55342C9A-14BD-7214-8C33-CA692CCDABB4}"/>
              </a:ext>
            </a:extLst>
          </p:cNvPr>
          <p:cNvSpPr/>
          <p:nvPr/>
        </p:nvSpPr>
        <p:spPr>
          <a:xfrm>
            <a:off x="7572213" y="2236488"/>
            <a:ext cx="4453778" cy="1192609"/>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a:p>
            <a:pPr>
              <a:defRPr/>
            </a:pPr>
            <a:r>
              <a:rPr kumimoji="0" lang="en-US" sz="2800" b="0" i="0" u="sng" strike="noStrike" kern="0" cap="none" spc="0" normalizeH="0" baseline="0" noProof="0" dirty="0" err="1">
                <a:ln>
                  <a:noFill/>
                </a:ln>
                <a:solidFill>
                  <a:prstClr val="black"/>
                </a:solidFill>
                <a:effectLst/>
                <a:uLnTx/>
                <a:uFillTx/>
                <a:latin typeface="#9Slide05 Fourth Medium" panose="00000600000000000000" pitchFamily="2" charset="0"/>
                <a:ea typeface="+mn-ea"/>
                <a:cs typeface="Times New Roman" pitchFamily="18" charset="0"/>
              </a:rPr>
              <a:t>Câu</a:t>
            </a:r>
            <a:r>
              <a:rPr kumimoji="0" lang="en-US" sz="2800" b="0" i="0" u="sng"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2</a:t>
            </a:r>
            <a:r>
              <a:rPr kumimoji="0" lang="en-US" sz="2800" b="0" i="0" u="none"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a:t>
            </a:r>
            <a:r>
              <a:rPr lang="vi-VN" sz="2800" dirty="0">
                <a:solidFill>
                  <a:srgbClr val="FF0000"/>
                </a:solidFill>
                <a:latin typeface="#9Slide05 Brannboll Ny" panose="02000000000000000000" pitchFamily="2" charset="0"/>
              </a:rPr>
              <a:t>- Gia đình được hình thành từ những quan hệ nào?</a:t>
            </a:r>
          </a:p>
        </p:txBody>
      </p:sp>
      <p:sp>
        <p:nvSpPr>
          <p:cNvPr id="8" name="Rectangle: Rounded Corners 23">
            <a:extLst>
              <a:ext uri="{FF2B5EF4-FFF2-40B4-BE49-F238E27FC236}">
                <a16:creationId xmlns="" xmlns:a16="http://schemas.microsoft.com/office/drawing/2014/main" id="{152CF6B5-7D30-64F6-EE36-F8EE5BE254A1}"/>
              </a:ext>
            </a:extLst>
          </p:cNvPr>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Rounded Corners 25">
            <a:extLst>
              <a:ext uri="{FF2B5EF4-FFF2-40B4-BE49-F238E27FC236}">
                <a16:creationId xmlns="" xmlns:a16="http://schemas.microsoft.com/office/drawing/2014/main" id="{17C2E4E2-B928-977A-2389-086C5ADF6176}"/>
              </a:ext>
            </a:extLst>
          </p:cNvPr>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a:extLst>
              <a:ext uri="{FF2B5EF4-FFF2-40B4-BE49-F238E27FC236}">
                <a16:creationId xmlns="" xmlns:a16="http://schemas.microsoft.com/office/drawing/2014/main" id="{0BD8EF19-C0B4-E8E2-085D-789E82E463E2}"/>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 xmlns:a16="http://schemas.microsoft.com/office/drawing/2014/main" id="{93FB6F63-3568-9D82-0583-E32F2B215A2C}"/>
              </a:ext>
            </a:extLst>
          </p:cNvPr>
          <p:cNvCxnSpPr>
            <a:cxnSpLocks/>
          </p:cNvCxnSpPr>
          <p:nvPr/>
        </p:nvCxnSpPr>
        <p:spPr>
          <a:xfrm>
            <a:off x="2676346" y="3354648"/>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 xmlns:a16="http://schemas.microsoft.com/office/drawing/2014/main" id="{40A66764-D409-F398-0DD8-3D1F10594C90}"/>
              </a:ext>
            </a:extLst>
          </p:cNvPr>
          <p:cNvCxnSpPr>
            <a:cxnSpLocks/>
          </p:cNvCxnSpPr>
          <p:nvPr/>
        </p:nvCxnSpPr>
        <p:spPr>
          <a:xfrm>
            <a:off x="10030903" y="3512102"/>
            <a:ext cx="0" cy="670559"/>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29514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 xmlns:a16="http://schemas.microsoft.com/office/drawing/2014/main" val="20000"/>
                    </a:ext>
                  </a:extLst>
                </a:gridCol>
                <a:gridCol w="9214574">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vi-VN" sz="3200" dirty="0">
                          <a:solidFill>
                            <a:srgbClr val="000000"/>
                          </a:solidFill>
                          <a:effectLst/>
                          <a:latin typeface="#9Slide05 Brannboll Ny" panose="02000000000000000000" pitchFamily="2" charset="0"/>
                          <a:ea typeface="DengXian"/>
                        </a:rPr>
                        <a:t> và hoàn thành phiếu bài tập</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phiếu</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WordArt 5">
            <a:extLst>
              <a:ext uri="{FF2B5EF4-FFF2-40B4-BE49-F238E27FC236}">
                <a16:creationId xmlns="" xmlns:a16="http://schemas.microsoft.com/office/drawing/2014/main" id="{06898AD1-A52B-849E-52B4-B4EDD13FDC49}"/>
              </a:ext>
            </a:extLst>
          </p:cNvPr>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9179388E-5E30-4889-77FA-8670666E08CB}"/>
              </a:ext>
            </a:extLst>
          </p:cNvPr>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 xmlns:a16="http://schemas.microsoft.com/office/drawing/2014/main" id="{9439B5BC-0743-5BB1-589D-E75C922110F0}"/>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 xmlns:a16="http://schemas.microsoft.com/office/drawing/2014/main" id="{3F584D8C-08A7-C58B-2E92-99D086B136E7}"/>
              </a:ext>
            </a:extLst>
          </p:cNvPr>
          <p:cNvSpPr/>
          <p:nvPr/>
        </p:nvSpPr>
        <p:spPr>
          <a:xfrm>
            <a:off x="397177" y="2186247"/>
            <a:ext cx="5535339" cy="1070300"/>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sng" strike="noStrike" kern="0" cap="none" spc="0" normalizeH="0" baseline="0" noProof="0" dirty="0" err="1">
                <a:ln>
                  <a:noFill/>
                </a:ln>
                <a:solidFill>
                  <a:prstClr val="black"/>
                </a:solidFill>
                <a:effectLst/>
                <a:uLnTx/>
                <a:uFillTx/>
                <a:latin typeface="#9Slide05 Fourth Medium" panose="00000600000000000000" pitchFamily="2" charset="0"/>
                <a:ea typeface="+mn-ea"/>
                <a:cs typeface="Times New Roman" pitchFamily="18" charset="0"/>
              </a:rPr>
              <a:t>Câu</a:t>
            </a:r>
            <a:r>
              <a:rPr kumimoji="0" lang="en-US" sz="2800" b="0" i="0" u="sng"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1</a:t>
            </a:r>
            <a:r>
              <a:rPr kumimoji="0" lang="en-US" sz="2800" b="1" i="0" u="none"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a:t>
            </a:r>
            <a:r>
              <a:rPr kumimoji="0" lang="vi-VN" sz="28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Gia đình là gì?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lumMod val="95000"/>
                  <a:lumOff val="5000"/>
                </a:prstClr>
              </a:solidFill>
              <a:effectLst/>
              <a:uLnTx/>
              <a:uFillTx/>
              <a:latin typeface="#9Slide05 Fourth Medium" panose="00000600000000000000" pitchFamily="2" charset="0"/>
              <a:ea typeface="+mn-ea"/>
              <a:cs typeface="+mn-cs"/>
            </a:endParaRPr>
          </a:p>
        </p:txBody>
      </p:sp>
      <p:sp>
        <p:nvSpPr>
          <p:cNvPr id="7" name="Rectangle: Rounded Corners 15">
            <a:extLst>
              <a:ext uri="{FF2B5EF4-FFF2-40B4-BE49-F238E27FC236}">
                <a16:creationId xmlns="" xmlns:a16="http://schemas.microsoft.com/office/drawing/2014/main" id="{55342C9A-14BD-7214-8C33-CA692CCDABB4}"/>
              </a:ext>
            </a:extLst>
          </p:cNvPr>
          <p:cNvSpPr/>
          <p:nvPr/>
        </p:nvSpPr>
        <p:spPr>
          <a:xfrm>
            <a:off x="7572213" y="2236488"/>
            <a:ext cx="4453778" cy="1192609"/>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0" cap="none" spc="0" normalizeH="0" baseline="0" noProof="0" dirty="0" err="1">
                <a:ln>
                  <a:noFill/>
                </a:ln>
                <a:solidFill>
                  <a:prstClr val="black"/>
                </a:solidFill>
                <a:effectLst/>
                <a:uLnTx/>
                <a:uFillTx/>
                <a:latin typeface="#9Slide05 Fourth Medium" panose="00000600000000000000" pitchFamily="2" charset="0"/>
                <a:ea typeface="+mn-ea"/>
                <a:cs typeface="Times New Roman" pitchFamily="18" charset="0"/>
              </a:rPr>
              <a:t>Câu</a:t>
            </a:r>
            <a:r>
              <a:rPr kumimoji="0" lang="en-US" sz="2800" b="0" i="0" u="sng"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2</a:t>
            </a:r>
            <a:r>
              <a:rPr kumimoji="0" lang="en-US" sz="2800" b="0" i="0" u="none" strike="noStrike" kern="0" cap="none" spc="0" normalizeH="0" baseline="0" noProof="0" dirty="0">
                <a:ln>
                  <a:noFill/>
                </a:ln>
                <a:solidFill>
                  <a:prstClr val="black"/>
                </a:solidFill>
                <a:effectLst/>
                <a:uLnTx/>
                <a:uFillTx/>
                <a:latin typeface="#9Slide05 Fourth Medium" panose="00000600000000000000" pitchFamily="2" charset="0"/>
                <a:ea typeface="+mn-ea"/>
                <a:cs typeface="Times New Roman" pitchFamily="18" charset="0"/>
              </a:rPr>
              <a:t>: </a:t>
            </a:r>
            <a:r>
              <a:rPr kumimoji="0" lang="vi-VN" sz="2800" b="0" i="0" u="none" strike="noStrike" kern="1200" cap="none" spc="0" normalizeH="0" baseline="0" noProof="0" dirty="0">
                <a:ln>
                  <a:noFill/>
                </a:ln>
                <a:solidFill>
                  <a:srgbClr val="FF0000"/>
                </a:solidFill>
                <a:effectLst/>
                <a:uLnTx/>
                <a:uFillTx/>
                <a:latin typeface="#9Slide05 Brannboll Ny" panose="02000000000000000000" pitchFamily="2" charset="0"/>
                <a:ea typeface="+mn-ea"/>
                <a:cs typeface="+mn-cs"/>
              </a:rPr>
              <a:t>- Gia đình được hình thành từ những quan hệ nào?</a:t>
            </a:r>
          </a:p>
        </p:txBody>
      </p:sp>
      <p:sp>
        <p:nvSpPr>
          <p:cNvPr id="8" name="Rectangle: Rounded Corners 23">
            <a:extLst>
              <a:ext uri="{FF2B5EF4-FFF2-40B4-BE49-F238E27FC236}">
                <a16:creationId xmlns="" xmlns:a16="http://schemas.microsoft.com/office/drawing/2014/main" id="{152CF6B5-7D30-64F6-EE36-F8EE5BE254A1}"/>
              </a:ext>
            </a:extLst>
          </p:cNvPr>
          <p:cNvSpPr/>
          <p:nvPr/>
        </p:nvSpPr>
        <p:spPr>
          <a:xfrm>
            <a:off x="200619" y="3601454"/>
            <a:ext cx="6811581" cy="3150328"/>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r>
              <a:rPr lang="vi-VN" sz="2800" dirty="0">
                <a:latin typeface="#9Slide05 Brannboll Ny" panose="02000000000000000000" pitchFamily="2" charset="0"/>
              </a:rPr>
              <a:t>+ Dưới góc độ xã hội học: gia đình là tế bào của xã hội, là một tổ chức thu nhỏ của xã hội, nơi có nhiều thế hệ cùng chung sống.</a:t>
            </a:r>
          </a:p>
          <a:p>
            <a:r>
              <a:rPr lang="vi-VN" sz="2800" dirty="0">
                <a:latin typeface="#9Slide05 Brannboll Ny" panose="02000000000000000000" pitchFamily="2" charset="0"/>
              </a:rPr>
              <a:t>+ Dưới góc độ pháp lí: gia đình là tập hợp những người gắn bó với nhau do hôn nhân, quan hệ huyết thống hoặc do quan hệ nuôi dưỡng.</a:t>
            </a:r>
          </a:p>
        </p:txBody>
      </p:sp>
      <p:sp>
        <p:nvSpPr>
          <p:cNvPr id="9" name="Rectangle: Rounded Corners 25">
            <a:extLst>
              <a:ext uri="{FF2B5EF4-FFF2-40B4-BE49-F238E27FC236}">
                <a16:creationId xmlns="" xmlns:a16="http://schemas.microsoft.com/office/drawing/2014/main" id="{17C2E4E2-B928-977A-2389-086C5ADF6176}"/>
              </a:ext>
            </a:extLst>
          </p:cNvPr>
          <p:cNvSpPr/>
          <p:nvPr/>
        </p:nvSpPr>
        <p:spPr>
          <a:xfrm>
            <a:off x="7628691" y="3956395"/>
            <a:ext cx="4453778" cy="2832793"/>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r>
              <a:rPr lang="vi-VN" sz="2800" dirty="0">
                <a:latin typeface="#9Slide05 Brannboll Ny" panose="02000000000000000000" pitchFamily="2" charset="0"/>
              </a:rPr>
              <a:t>- Gia đình được hình thành từ những quan hệ như: quan hệ hôn nhân, quan hệ huyết thống hoặc do quan hệ nuôi dưỡng.</a:t>
            </a:r>
          </a:p>
        </p:txBody>
      </p:sp>
      <p:cxnSp>
        <p:nvCxnSpPr>
          <p:cNvPr id="10" name="Straight Arrow Connector 9">
            <a:extLst>
              <a:ext uri="{FF2B5EF4-FFF2-40B4-BE49-F238E27FC236}">
                <a16:creationId xmlns="" xmlns:a16="http://schemas.microsoft.com/office/drawing/2014/main" id="{0BD8EF19-C0B4-E8E2-085D-789E82E463E2}"/>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 xmlns:a16="http://schemas.microsoft.com/office/drawing/2014/main" id="{93FB6F63-3568-9D82-0583-E32F2B215A2C}"/>
              </a:ext>
            </a:extLst>
          </p:cNvPr>
          <p:cNvCxnSpPr>
            <a:cxnSpLocks/>
          </p:cNvCxnSpPr>
          <p:nvPr/>
        </p:nvCxnSpPr>
        <p:spPr>
          <a:xfrm>
            <a:off x="2676346" y="3354648"/>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 xmlns:a16="http://schemas.microsoft.com/office/drawing/2014/main" id="{40A66764-D409-F398-0DD8-3D1F10594C90}"/>
              </a:ext>
            </a:extLst>
          </p:cNvPr>
          <p:cNvCxnSpPr>
            <a:cxnSpLocks/>
          </p:cNvCxnSpPr>
          <p:nvPr/>
        </p:nvCxnSpPr>
        <p:spPr>
          <a:xfrm>
            <a:off x="10030903" y="3512102"/>
            <a:ext cx="0" cy="670559"/>
          </a:xfrm>
          <a:prstGeom prst="line">
            <a:avLst/>
          </a:prstGeom>
          <a:noFill/>
          <a:ln w="28575" cap="flat" cmpd="sng" algn="ctr">
            <a:solidFill>
              <a:srgbClr val="ED7D31"/>
            </a:solidFill>
            <a:prstDash val="dash"/>
            <a:round/>
            <a:headEnd type="none" w="med" len="med"/>
            <a:tailEnd type="none" w="med" len="med"/>
          </a:ln>
          <a:effectLst/>
        </p:spPr>
      </p:cxnSp>
      <p:pic>
        <p:nvPicPr>
          <p:cNvPr id="2" name="Picture 1">
            <a:extLst>
              <a:ext uri="{FF2B5EF4-FFF2-40B4-BE49-F238E27FC236}">
                <a16:creationId xmlns="" xmlns:a16="http://schemas.microsoft.com/office/drawing/2014/main" id="{5EFC45B5-C7FC-B1D0-E2D4-865F71B76FD5}"/>
              </a:ext>
            </a:extLst>
          </p:cNvPr>
          <p:cNvPicPr>
            <a:picLocks noChangeAspect="1"/>
          </p:cNvPicPr>
          <p:nvPr/>
        </p:nvPicPr>
        <p:blipFill>
          <a:blip r:embed="rId2"/>
          <a:stretch>
            <a:fillRect/>
          </a:stretch>
        </p:blipFill>
        <p:spPr>
          <a:xfrm>
            <a:off x="10134999" y="85260"/>
            <a:ext cx="2057001" cy="1759581"/>
          </a:xfrm>
          <a:prstGeom prst="rect">
            <a:avLst/>
          </a:prstGeom>
        </p:spPr>
      </p:pic>
    </p:spTree>
    <p:extLst>
      <p:ext uri="{BB962C8B-B14F-4D97-AF65-F5344CB8AC3E}">
        <p14:creationId xmlns:p14="http://schemas.microsoft.com/office/powerpoint/2010/main" val="21416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1961</Words>
  <Application>Microsoft Office PowerPoint</Application>
  <PresentationFormat>Custom</PresentationFormat>
  <Paragraphs>475</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2022-09-13T16:29:10Z</dcterms:created>
  <dcterms:modified xsi:type="dcterms:W3CDTF">2022-09-13T16:35:34Z</dcterms:modified>
</cp:coreProperties>
</file>