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56" r:id="rId3"/>
    <p:sldId id="259" r:id="rId4"/>
    <p:sldId id="270" r:id="rId5"/>
    <p:sldId id="260" r:id="rId6"/>
    <p:sldId id="262" r:id="rId7"/>
    <p:sldId id="265" r:id="rId8"/>
    <p:sldId id="272" r:id="rId9"/>
    <p:sldId id="273" r:id="rId10"/>
    <p:sldId id="274" r:id="rId11"/>
    <p:sldId id="275" r:id="rId12"/>
    <p:sldId id="258" r:id="rId13"/>
    <p:sldId id="268" r:id="rId14"/>
    <p:sldId id="269"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226"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8.svg"/><Relationship Id="rId13" Type="http://schemas.openxmlformats.org/officeDocument/2006/relationships/image" Target="../media/image8.png"/><Relationship Id="rId18" Type="http://schemas.openxmlformats.org/officeDocument/2006/relationships/image" Target="../media/image114.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62.svg"/><Relationship Id="rId17"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image" Target="../media/image73.svg"/><Relationship Id="rId20" Type="http://schemas.openxmlformats.org/officeDocument/2006/relationships/image" Target="../media/image77.svg"/><Relationship Id="rId1" Type="http://schemas.openxmlformats.org/officeDocument/2006/relationships/slideLayout" Target="../slideLayouts/slideLayout7.xml"/><Relationship Id="rId6" Type="http://schemas.openxmlformats.org/officeDocument/2006/relationships/image" Target="../media/image156.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160.svg"/><Relationship Id="rId19" Type="http://schemas.openxmlformats.org/officeDocument/2006/relationships/image" Target="../media/image11.png"/><Relationship Id="rId4" Type="http://schemas.openxmlformats.org/officeDocument/2006/relationships/image" Target="../media/image154.svg"/><Relationship Id="rId9" Type="http://schemas.openxmlformats.org/officeDocument/2006/relationships/image" Target="../media/image6.png"/><Relationship Id="rId14" Type="http://schemas.openxmlformats.org/officeDocument/2006/relationships/image" Target="../media/image67.svg"/></Relationships>
</file>

<file path=ppt/slides/_rels/slide10.xml.rels><?xml version="1.0" encoding="UTF-8" standalone="yes"?>
<Relationships xmlns="http://schemas.openxmlformats.org/package/2006/relationships"><Relationship Id="rId8" Type="http://schemas.openxmlformats.org/officeDocument/2006/relationships/image" Target="../media/image136.svg"/><Relationship Id="rId13" Type="http://schemas.openxmlformats.org/officeDocument/2006/relationships/image" Target="../media/image20.png"/><Relationship Id="rId18" Type="http://schemas.openxmlformats.org/officeDocument/2006/relationships/image" Target="../media/image75.sv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138.svg"/><Relationship Id="rId17" Type="http://schemas.openxmlformats.org/officeDocument/2006/relationships/image" Target="../media/image38.png"/><Relationship Id="rId2" Type="http://schemas.openxmlformats.org/officeDocument/2006/relationships/image" Target="../media/image2.png"/><Relationship Id="rId16" Type="http://schemas.openxmlformats.org/officeDocument/2006/relationships/image" Target="../media/image73.svg"/><Relationship Id="rId20" Type="http://schemas.openxmlformats.org/officeDocument/2006/relationships/image" Target="../media/image77.svg"/><Relationship Id="rId1" Type="http://schemas.openxmlformats.org/officeDocument/2006/relationships/slideLayout" Target="../slideLayouts/slideLayout7.xml"/><Relationship Id="rId6" Type="http://schemas.openxmlformats.org/officeDocument/2006/relationships/image" Target="../media/image134.svg"/><Relationship Id="rId11" Type="http://schemas.openxmlformats.org/officeDocument/2006/relationships/image" Target="../media/image50.png"/><Relationship Id="rId5" Type="http://schemas.openxmlformats.org/officeDocument/2006/relationships/image" Target="../media/image48.png"/><Relationship Id="rId15" Type="http://schemas.openxmlformats.org/officeDocument/2006/relationships/image" Target="../media/image9.png"/><Relationship Id="rId10" Type="http://schemas.openxmlformats.org/officeDocument/2006/relationships/image" Target="../media/image71.svg"/><Relationship Id="rId19" Type="http://schemas.openxmlformats.org/officeDocument/2006/relationships/image" Target="../media/image39.png"/><Relationship Id="rId4" Type="http://schemas.openxmlformats.org/officeDocument/2006/relationships/image" Target="../media/image132.svg"/><Relationship Id="rId9" Type="http://schemas.openxmlformats.org/officeDocument/2006/relationships/image" Target="../media/image37.png"/><Relationship Id="rId14" Type="http://schemas.openxmlformats.org/officeDocument/2006/relationships/image" Target="../media/image23.svg"/></Relationships>
</file>

<file path=ppt/slides/_rels/slide11.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45.png"/><Relationship Id="rId17" Type="http://schemas.openxmlformats.org/officeDocument/2006/relationships/image" Target="../media/image98.svg"/><Relationship Id="rId2" Type="http://schemas.openxmlformats.org/officeDocument/2006/relationships/image" Target="../media/image41.png"/><Relationship Id="rId16" Type="http://schemas.openxmlformats.org/officeDocument/2006/relationships/image" Target="../media/image44.png"/><Relationship Id="rId20" Type="http://schemas.openxmlformats.org/officeDocument/2006/relationships/image" Target="../media/image52.png"/><Relationship Id="rId1" Type="http://schemas.openxmlformats.org/officeDocument/2006/relationships/slideLayout" Target="../slideLayouts/slideLayout7.xml"/><Relationship Id="rId15" Type="http://schemas.openxmlformats.org/officeDocument/2006/relationships/image" Target="../media/image31.svg"/><Relationship Id="rId10" Type="http://schemas.openxmlformats.org/officeDocument/2006/relationships/image" Target="../media/image42.png"/><Relationship Id="rId19" Type="http://schemas.openxmlformats.org/officeDocument/2006/relationships/image" Target="../media/image100.svg"/><Relationship Id="rId9" Type="http://schemas.openxmlformats.org/officeDocument/2006/relationships/image" Target="../media/image91.svg"/><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59.png"/><Relationship Id="rId3" Type="http://schemas.openxmlformats.org/officeDocument/2006/relationships/image" Target="../media/image54.png"/><Relationship Id="rId12" Type="http://schemas.openxmlformats.org/officeDocument/2006/relationships/image" Target="../media/image19.svg"/><Relationship Id="rId17" Type="http://schemas.openxmlformats.org/officeDocument/2006/relationships/image" Target="../media/image42.svg"/><Relationship Id="rId2" Type="http://schemas.openxmlformats.org/officeDocument/2006/relationships/image" Target="../media/image53.png"/><Relationship Id="rId16" Type="http://schemas.openxmlformats.org/officeDocument/2006/relationships/image" Target="../media/image58.png"/><Relationship Id="rId1" Type="http://schemas.openxmlformats.org/officeDocument/2006/relationships/slideLayout" Target="../slideLayouts/slideLayout7.xml"/><Relationship Id="rId11" Type="http://schemas.openxmlformats.org/officeDocument/2006/relationships/image" Target="../media/image55.png"/><Relationship Id="rId5" Type="http://schemas.openxmlformats.org/officeDocument/2006/relationships/image" Target="../media/image17.png"/><Relationship Id="rId15" Type="http://schemas.openxmlformats.org/officeDocument/2006/relationships/image" Target="../media/image40.svg"/><Relationship Id="rId10" Type="http://schemas.openxmlformats.org/officeDocument/2006/relationships/image" Target="../media/image15.svg"/><Relationship Id="rId19" Type="http://schemas.openxmlformats.org/officeDocument/2006/relationships/image" Target="../media/image44.svg"/><Relationship Id="rId4" Type="http://schemas.openxmlformats.org/officeDocument/2006/relationships/image" Target="../media/image34.svg"/><Relationship Id="rId14"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image" Target="../media/image168.svg"/><Relationship Id="rId13" Type="http://schemas.openxmlformats.org/officeDocument/2006/relationships/image" Target="../media/image65.png"/><Relationship Id="rId18" Type="http://schemas.openxmlformats.org/officeDocument/2006/relationships/image" Target="../media/image73.svg"/><Relationship Id="rId21" Type="http://schemas.openxmlformats.org/officeDocument/2006/relationships/image" Target="../media/image68.png"/><Relationship Id="rId7" Type="http://schemas.openxmlformats.org/officeDocument/2006/relationships/image" Target="../media/image62.png"/><Relationship Id="rId12" Type="http://schemas.openxmlformats.org/officeDocument/2006/relationships/image" Target="../media/image172.svg"/><Relationship Id="rId17" Type="http://schemas.openxmlformats.org/officeDocument/2006/relationships/image" Target="../media/image9.png"/><Relationship Id="rId2" Type="http://schemas.openxmlformats.org/officeDocument/2006/relationships/image" Target="../media/image60.png"/><Relationship Id="rId16" Type="http://schemas.openxmlformats.org/officeDocument/2006/relationships/image" Target="../media/image87.svg"/><Relationship Id="rId20" Type="http://schemas.openxmlformats.org/officeDocument/2006/relationships/image" Target="../media/image91.svg"/><Relationship Id="rId1" Type="http://schemas.openxmlformats.org/officeDocument/2006/relationships/slideLayout" Target="../slideLayouts/slideLayout7.xml"/><Relationship Id="rId6" Type="http://schemas.openxmlformats.org/officeDocument/2006/relationships/image" Target="../media/image166.svg"/><Relationship Id="rId11" Type="http://schemas.openxmlformats.org/officeDocument/2006/relationships/image" Target="../media/image64.png"/><Relationship Id="rId5" Type="http://schemas.openxmlformats.org/officeDocument/2006/relationships/image" Target="../media/image61.png"/><Relationship Id="rId15" Type="http://schemas.openxmlformats.org/officeDocument/2006/relationships/image" Target="../media/image66.png"/><Relationship Id="rId10" Type="http://schemas.openxmlformats.org/officeDocument/2006/relationships/image" Target="../media/image170.svg"/><Relationship Id="rId19" Type="http://schemas.openxmlformats.org/officeDocument/2006/relationships/image" Target="../media/image67.png"/><Relationship Id="rId4" Type="http://schemas.openxmlformats.org/officeDocument/2006/relationships/image" Target="../media/image164.svg"/><Relationship Id="rId9" Type="http://schemas.openxmlformats.org/officeDocument/2006/relationships/image" Target="../media/image63.png"/><Relationship Id="rId14" Type="http://schemas.openxmlformats.org/officeDocument/2006/relationships/image" Target="../media/image174.svg"/><Relationship Id="rId22" Type="http://schemas.openxmlformats.org/officeDocument/2006/relationships/image" Target="../media/image93.svg"/></Relationships>
</file>

<file path=ppt/slides/_rels/slide14.xml.rels><?xml version="1.0" encoding="UTF-8" standalone="yes"?>
<Relationships xmlns="http://schemas.openxmlformats.org/package/2006/relationships"><Relationship Id="rId8" Type="http://schemas.openxmlformats.org/officeDocument/2006/relationships/image" Target="../media/image158.svg"/><Relationship Id="rId13" Type="http://schemas.openxmlformats.org/officeDocument/2006/relationships/image" Target="../media/image8.png"/><Relationship Id="rId18" Type="http://schemas.openxmlformats.org/officeDocument/2006/relationships/image" Target="../media/image114.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62.svg"/><Relationship Id="rId17"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image" Target="../media/image73.svg"/><Relationship Id="rId20" Type="http://schemas.openxmlformats.org/officeDocument/2006/relationships/image" Target="../media/image77.svg"/><Relationship Id="rId1" Type="http://schemas.openxmlformats.org/officeDocument/2006/relationships/slideLayout" Target="../slideLayouts/slideLayout7.xml"/><Relationship Id="rId6" Type="http://schemas.openxmlformats.org/officeDocument/2006/relationships/image" Target="../media/image156.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160.svg"/><Relationship Id="rId19" Type="http://schemas.openxmlformats.org/officeDocument/2006/relationships/image" Target="../media/image11.png"/><Relationship Id="rId4" Type="http://schemas.openxmlformats.org/officeDocument/2006/relationships/image" Target="../media/image154.svg"/><Relationship Id="rId9" Type="http://schemas.openxmlformats.org/officeDocument/2006/relationships/image" Target="../media/image6.png"/><Relationship Id="rId14" Type="http://schemas.openxmlformats.org/officeDocument/2006/relationships/image" Target="../media/image67.svg"/></Relationships>
</file>

<file path=ppt/slides/_rels/slide2.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17.svg"/><Relationship Id="rId3" Type="http://schemas.openxmlformats.org/officeDocument/2006/relationships/image" Target="../media/image12.png"/><Relationship Id="rId21" Type="http://schemas.openxmlformats.org/officeDocument/2006/relationships/image" Target="../media/image19.png"/><Relationship Id="rId7" Type="http://schemas.openxmlformats.org/officeDocument/2006/relationships/image" Target="../media/image14.png"/><Relationship Id="rId12" Type="http://schemas.openxmlformats.org/officeDocument/2006/relationships/image" Target="../media/image11.svg"/><Relationship Id="rId17" Type="http://schemas.openxmlformats.org/officeDocument/2006/relationships/image" Target="../media/image18.png"/><Relationship Id="rId25" Type="http://schemas.openxmlformats.org/officeDocument/2006/relationships/image" Target="../media/image21.png"/><Relationship Id="rId2" Type="http://schemas.openxmlformats.org/officeDocument/2006/relationships/image" Target="../media/image2.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5.png"/><Relationship Id="rId24" Type="http://schemas.openxmlformats.org/officeDocument/2006/relationships/image" Target="../media/image23.svg"/><Relationship Id="rId5" Type="http://schemas.openxmlformats.org/officeDocument/2006/relationships/image" Target="../media/image13.png"/><Relationship Id="rId15" Type="http://schemas.openxmlformats.org/officeDocument/2006/relationships/image" Target="../media/image17.png"/><Relationship Id="rId23" Type="http://schemas.openxmlformats.org/officeDocument/2006/relationships/image" Target="../media/image20.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13.svg"/><Relationship Id="rId22" Type="http://schemas.openxmlformats.org/officeDocument/2006/relationships/image" Target="../media/image21.svg"/></Relationships>
</file>

<file path=ppt/slides/_rels/slide3.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26.png"/><Relationship Id="rId18" Type="http://schemas.openxmlformats.org/officeDocument/2006/relationships/image" Target="../media/image17.svg"/><Relationship Id="rId3" Type="http://schemas.openxmlformats.org/officeDocument/2006/relationships/image" Target="../media/image22.png"/><Relationship Id="rId12" Type="http://schemas.openxmlformats.org/officeDocument/2006/relationships/image" Target="../media/image54.svg"/><Relationship Id="rId17" Type="http://schemas.openxmlformats.org/officeDocument/2006/relationships/image" Target="../media/image28.png"/><Relationship Id="rId2" Type="http://schemas.openxmlformats.org/officeDocument/2006/relationships/image" Target="../media/image2.png"/><Relationship Id="rId16" Type="http://schemas.openxmlformats.org/officeDocument/2006/relationships/image" Target="../media/image19.svg"/><Relationship Id="rId1" Type="http://schemas.openxmlformats.org/officeDocument/2006/relationships/slideLayout" Target="../slideLayouts/slideLayout7.xml"/><Relationship Id="rId11" Type="http://schemas.openxmlformats.org/officeDocument/2006/relationships/image" Target="../media/image25.png"/><Relationship Id="rId5" Type="http://schemas.openxmlformats.org/officeDocument/2006/relationships/image" Target="../media/image23.png"/><Relationship Id="rId15" Type="http://schemas.openxmlformats.org/officeDocument/2006/relationships/image" Target="../media/image27.png"/><Relationship Id="rId10" Type="http://schemas.openxmlformats.org/officeDocument/2006/relationships/image" Target="../media/image52.svg"/><Relationship Id="rId19" Type="http://schemas.openxmlformats.org/officeDocument/2006/relationships/image" Target="../media/image29.png"/><Relationship Id="rId4" Type="http://schemas.openxmlformats.org/officeDocument/2006/relationships/image" Target="../media/image46.svg"/><Relationship Id="rId9" Type="http://schemas.openxmlformats.org/officeDocument/2006/relationships/image" Target="../media/image24.png"/><Relationship Id="rId14" Type="http://schemas.openxmlformats.org/officeDocument/2006/relationships/image" Target="../media/image56.svg"/></Relationships>
</file>

<file path=ppt/slides/_rels/slide4.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17.svg"/><Relationship Id="rId3" Type="http://schemas.openxmlformats.org/officeDocument/2006/relationships/image" Target="../media/image22.png"/><Relationship Id="rId12" Type="http://schemas.openxmlformats.org/officeDocument/2006/relationships/image" Target="../media/image54.svg"/><Relationship Id="rId17" Type="http://schemas.openxmlformats.org/officeDocument/2006/relationships/image" Target="../media/image28.png"/><Relationship Id="rId2" Type="http://schemas.openxmlformats.org/officeDocument/2006/relationships/image" Target="../media/image2.png"/><Relationship Id="rId16" Type="http://schemas.openxmlformats.org/officeDocument/2006/relationships/image" Target="../media/image19.svg"/><Relationship Id="rId20"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25.png"/><Relationship Id="rId5" Type="http://schemas.openxmlformats.org/officeDocument/2006/relationships/image" Target="../media/image24.png"/><Relationship Id="rId15" Type="http://schemas.openxmlformats.org/officeDocument/2006/relationships/image" Target="../media/image27.png"/><Relationship Id="rId36" Type="http://schemas.openxmlformats.org/officeDocument/2006/relationships/image" Target="../media/image1270.svg"/><Relationship Id="rId10" Type="http://schemas.openxmlformats.org/officeDocument/2006/relationships/image" Target="../media/image52.svg"/><Relationship Id="rId19" Type="http://schemas.openxmlformats.org/officeDocument/2006/relationships/image" Target="../media/image29.png"/><Relationship Id="rId4" Type="http://schemas.openxmlformats.org/officeDocument/2006/relationships/image" Target="../media/image46.svg"/><Relationship Id="rId14" Type="http://schemas.openxmlformats.org/officeDocument/2006/relationships/image" Target="../media/image56.svg"/></Relationships>
</file>

<file path=ppt/slides/_rels/slide5.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36.png"/><Relationship Id="rId18" Type="http://schemas.openxmlformats.org/officeDocument/2006/relationships/image" Target="../media/image73.svg"/><Relationship Id="rId3" Type="http://schemas.openxmlformats.org/officeDocument/2006/relationships/image" Target="../media/image32.png"/><Relationship Id="rId21" Type="http://schemas.openxmlformats.org/officeDocument/2006/relationships/image" Target="../media/image39.png"/><Relationship Id="rId7" Type="http://schemas.openxmlformats.org/officeDocument/2006/relationships/image" Target="../media/image34.png"/><Relationship Id="rId12" Type="http://schemas.openxmlformats.org/officeDocument/2006/relationships/image" Target="../media/image67.svg"/><Relationship Id="rId17" Type="http://schemas.openxmlformats.org/officeDocument/2006/relationships/image" Target="../media/image9.png"/><Relationship Id="rId2" Type="http://schemas.openxmlformats.org/officeDocument/2006/relationships/image" Target="../media/image31.png"/><Relationship Id="rId16" Type="http://schemas.openxmlformats.org/officeDocument/2006/relationships/image" Target="../media/image71.svg"/><Relationship Id="rId20" Type="http://schemas.openxmlformats.org/officeDocument/2006/relationships/image" Target="../media/image75.svg"/><Relationship Id="rId1" Type="http://schemas.openxmlformats.org/officeDocument/2006/relationships/slideLayout" Target="../slideLayouts/slideLayout7.xml"/><Relationship Id="rId6" Type="http://schemas.openxmlformats.org/officeDocument/2006/relationships/image" Target="../media/image61.svg"/><Relationship Id="rId11" Type="http://schemas.openxmlformats.org/officeDocument/2006/relationships/image" Target="../media/image8.png"/><Relationship Id="rId24" Type="http://schemas.openxmlformats.org/officeDocument/2006/relationships/image" Target="../media/image79.svg"/><Relationship Id="rId5" Type="http://schemas.openxmlformats.org/officeDocument/2006/relationships/image" Target="../media/image33.png"/><Relationship Id="rId15" Type="http://schemas.openxmlformats.org/officeDocument/2006/relationships/image" Target="../media/image37.png"/><Relationship Id="rId23" Type="http://schemas.openxmlformats.org/officeDocument/2006/relationships/image" Target="../media/image40.png"/><Relationship Id="rId10" Type="http://schemas.openxmlformats.org/officeDocument/2006/relationships/image" Target="../media/image65.svg"/><Relationship Id="rId19" Type="http://schemas.openxmlformats.org/officeDocument/2006/relationships/image" Target="../media/image38.png"/><Relationship Id="rId4" Type="http://schemas.openxmlformats.org/officeDocument/2006/relationships/image" Target="../media/image59.svg"/><Relationship Id="rId9" Type="http://schemas.openxmlformats.org/officeDocument/2006/relationships/image" Target="../media/image35.png"/><Relationship Id="rId14" Type="http://schemas.openxmlformats.org/officeDocument/2006/relationships/image" Target="../media/image69.svg"/><Relationship Id="rId22" Type="http://schemas.openxmlformats.org/officeDocument/2006/relationships/image" Target="../media/image77.svg"/></Relationships>
</file>

<file path=ppt/slides/_rels/slide6.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45.png"/><Relationship Id="rId17" Type="http://schemas.openxmlformats.org/officeDocument/2006/relationships/image" Target="../media/image98.svg"/><Relationship Id="rId2" Type="http://schemas.openxmlformats.org/officeDocument/2006/relationships/image" Target="../media/image41.png"/><Relationship Id="rId16" Type="http://schemas.openxmlformats.org/officeDocument/2006/relationships/image" Target="../media/image44.png"/><Relationship Id="rId20" Type="http://schemas.openxmlformats.org/officeDocument/2006/relationships/image" Target="../media/image46.png"/><Relationship Id="rId1" Type="http://schemas.openxmlformats.org/officeDocument/2006/relationships/slideLayout" Target="../slideLayouts/slideLayout7.xml"/><Relationship Id="rId15" Type="http://schemas.openxmlformats.org/officeDocument/2006/relationships/image" Target="../media/image31.svg"/><Relationship Id="rId10" Type="http://schemas.openxmlformats.org/officeDocument/2006/relationships/image" Target="../media/image42.png"/><Relationship Id="rId19" Type="http://schemas.openxmlformats.org/officeDocument/2006/relationships/image" Target="../media/image100.svg"/><Relationship Id="rId9" Type="http://schemas.openxmlformats.org/officeDocument/2006/relationships/image" Target="../media/image91.svg"/><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136.svg"/><Relationship Id="rId13" Type="http://schemas.openxmlformats.org/officeDocument/2006/relationships/image" Target="../media/image20.png"/><Relationship Id="rId18" Type="http://schemas.openxmlformats.org/officeDocument/2006/relationships/image" Target="../media/image75.sv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138.svg"/><Relationship Id="rId17" Type="http://schemas.openxmlformats.org/officeDocument/2006/relationships/image" Target="../media/image38.png"/><Relationship Id="rId2" Type="http://schemas.openxmlformats.org/officeDocument/2006/relationships/image" Target="../media/image2.png"/><Relationship Id="rId16" Type="http://schemas.openxmlformats.org/officeDocument/2006/relationships/image" Target="../media/image73.svg"/><Relationship Id="rId20" Type="http://schemas.openxmlformats.org/officeDocument/2006/relationships/image" Target="../media/image77.svg"/><Relationship Id="rId1" Type="http://schemas.openxmlformats.org/officeDocument/2006/relationships/slideLayout" Target="../slideLayouts/slideLayout7.xml"/><Relationship Id="rId6" Type="http://schemas.openxmlformats.org/officeDocument/2006/relationships/image" Target="../media/image134.svg"/><Relationship Id="rId11" Type="http://schemas.openxmlformats.org/officeDocument/2006/relationships/image" Target="../media/image50.png"/><Relationship Id="rId5" Type="http://schemas.openxmlformats.org/officeDocument/2006/relationships/image" Target="../media/image48.png"/><Relationship Id="rId15" Type="http://schemas.openxmlformats.org/officeDocument/2006/relationships/image" Target="../media/image9.png"/><Relationship Id="rId10" Type="http://schemas.openxmlformats.org/officeDocument/2006/relationships/image" Target="../media/image71.svg"/><Relationship Id="rId19" Type="http://schemas.openxmlformats.org/officeDocument/2006/relationships/image" Target="../media/image39.png"/><Relationship Id="rId4" Type="http://schemas.openxmlformats.org/officeDocument/2006/relationships/image" Target="../media/image132.svg"/><Relationship Id="rId9" Type="http://schemas.openxmlformats.org/officeDocument/2006/relationships/image" Target="../media/image37.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45.png"/><Relationship Id="rId21" Type="http://schemas.openxmlformats.org/officeDocument/2006/relationships/image" Target="../media/image112.svg"/><Relationship Id="rId17" Type="http://schemas.openxmlformats.org/officeDocument/2006/relationships/image" Target="../media/image98.svg"/><Relationship Id="rId2" Type="http://schemas.openxmlformats.org/officeDocument/2006/relationships/image" Target="../media/image41.png"/><Relationship Id="rId16" Type="http://schemas.openxmlformats.org/officeDocument/2006/relationships/image" Target="../media/image44.png"/><Relationship Id="rId20" Type="http://schemas.openxmlformats.org/officeDocument/2006/relationships/image" Target="../media/image51.png"/><Relationship Id="rId1" Type="http://schemas.openxmlformats.org/officeDocument/2006/relationships/slideLayout" Target="../slideLayouts/slideLayout7.xml"/><Relationship Id="rId15" Type="http://schemas.openxmlformats.org/officeDocument/2006/relationships/image" Target="../media/image31.svg"/><Relationship Id="rId10" Type="http://schemas.openxmlformats.org/officeDocument/2006/relationships/image" Target="../media/image42.png"/><Relationship Id="rId19" Type="http://schemas.openxmlformats.org/officeDocument/2006/relationships/image" Target="../media/image100.svg"/><Relationship Id="rId9" Type="http://schemas.openxmlformats.org/officeDocument/2006/relationships/image" Target="../media/image91.sv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136.svg"/><Relationship Id="rId13" Type="http://schemas.openxmlformats.org/officeDocument/2006/relationships/image" Target="../media/image20.png"/><Relationship Id="rId18" Type="http://schemas.openxmlformats.org/officeDocument/2006/relationships/image" Target="../media/image75.sv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138.svg"/><Relationship Id="rId17" Type="http://schemas.openxmlformats.org/officeDocument/2006/relationships/image" Target="../media/image38.png"/><Relationship Id="rId2" Type="http://schemas.openxmlformats.org/officeDocument/2006/relationships/image" Target="../media/image2.png"/><Relationship Id="rId16" Type="http://schemas.openxmlformats.org/officeDocument/2006/relationships/image" Target="../media/image73.svg"/><Relationship Id="rId20" Type="http://schemas.openxmlformats.org/officeDocument/2006/relationships/image" Target="../media/image77.svg"/><Relationship Id="rId1" Type="http://schemas.openxmlformats.org/officeDocument/2006/relationships/slideLayout" Target="../slideLayouts/slideLayout7.xml"/><Relationship Id="rId6" Type="http://schemas.openxmlformats.org/officeDocument/2006/relationships/image" Target="../media/image134.svg"/><Relationship Id="rId11" Type="http://schemas.openxmlformats.org/officeDocument/2006/relationships/image" Target="../media/image50.png"/><Relationship Id="rId5" Type="http://schemas.openxmlformats.org/officeDocument/2006/relationships/image" Target="../media/image48.png"/><Relationship Id="rId15" Type="http://schemas.openxmlformats.org/officeDocument/2006/relationships/image" Target="../media/image9.png"/><Relationship Id="rId10" Type="http://schemas.openxmlformats.org/officeDocument/2006/relationships/image" Target="../media/image71.svg"/><Relationship Id="rId19" Type="http://schemas.openxmlformats.org/officeDocument/2006/relationships/image" Target="../media/image39.png"/><Relationship Id="rId4" Type="http://schemas.openxmlformats.org/officeDocument/2006/relationships/image" Target="../media/image132.svg"/><Relationship Id="rId9" Type="http://schemas.openxmlformats.org/officeDocument/2006/relationships/image" Target="../media/image37.png"/><Relationship Id="rId1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229" y="1100108"/>
            <a:ext cx="14782800" cy="523278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309255" y="5239004"/>
            <a:ext cx="6695978" cy="705515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564145">
            <a:off x="-694624" y="7762745"/>
            <a:ext cx="4514763" cy="1980852"/>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95513" y="656064"/>
            <a:ext cx="2848426" cy="1904885"/>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325205" y="898431"/>
            <a:ext cx="3528320" cy="1420149"/>
          </a:xfrm>
          <a:prstGeom prst="rect">
            <a:avLst/>
          </a:prstGeom>
        </p:spPr>
      </p:pic>
      <p:sp>
        <p:nvSpPr>
          <p:cNvPr id="9" name="TextBox 9"/>
          <p:cNvSpPr txBox="1"/>
          <p:nvPr/>
        </p:nvSpPr>
        <p:spPr>
          <a:xfrm>
            <a:off x="1178586" y="2172169"/>
            <a:ext cx="13800085" cy="3323987"/>
          </a:xfrm>
          <a:prstGeom prst="rect">
            <a:avLst/>
          </a:prstGeom>
        </p:spPr>
        <p:txBody>
          <a:bodyPr wrap="square" lIns="0" tIns="0" rIns="0" bIns="0" rtlCol="0" anchor="t">
            <a:spAutoFit/>
          </a:bodyPr>
          <a:lstStyle/>
          <a:p>
            <a:pPr algn="ctr">
              <a:lnSpc>
                <a:spcPct val="150000"/>
              </a:lnSpc>
            </a:pPr>
            <a:r>
              <a:rPr lang="vi-VN" sz="7200" b="1" dirty="0" smtClean="0">
                <a:solidFill>
                  <a:srgbClr val="FFF9F2"/>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FFF9F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333794" y="952194"/>
            <a:ext cx="1754407" cy="749610"/>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182600" y="503736"/>
            <a:ext cx="1423254" cy="1502115"/>
          </a:xfrm>
          <a:prstGeom prst="rect">
            <a:avLst/>
          </a:prstGeom>
        </p:spPr>
      </p:pic>
      <p:pic>
        <p:nvPicPr>
          <p:cNvPr id="12" name="Picture 1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95082" y="5238435"/>
            <a:ext cx="1767007" cy="1807680"/>
          </a:xfrm>
          <a:prstGeom prst="rect">
            <a:avLst/>
          </a:prstGeom>
        </p:spPr>
      </p:pic>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759413">
            <a:off x="9849531" y="7655720"/>
            <a:ext cx="1234601" cy="12423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grpSp>
        <p:nvGrpSpPr>
          <p:cNvPr id="3" name="Group 3"/>
          <p:cNvGrpSpPr>
            <a:grpSpLocks noChangeAspect="1"/>
          </p:cNvGrpSpPr>
          <p:nvPr/>
        </p:nvGrpSpPr>
        <p:grpSpPr>
          <a:xfrm>
            <a:off x="1752600" y="1208396"/>
            <a:ext cx="13563599" cy="7829198"/>
            <a:chOff x="0" y="0"/>
            <a:chExt cx="6350000" cy="3810000"/>
          </a:xfrm>
        </p:grpSpPr>
        <p:sp>
          <p:nvSpPr>
            <p:cNvPr id="4" name="Freeform 4"/>
            <p:cNvSpPr/>
            <p:nvPr/>
          </p:nvSpPr>
          <p:spPr>
            <a:xfrm>
              <a:off x="0" y="0"/>
              <a:ext cx="6350000" cy="3810000"/>
            </a:xfrm>
            <a:custGeom>
              <a:avLst/>
              <a:gdLst/>
              <a:ahLst/>
              <a:cxnLst/>
              <a:rect l="l" t="t" r="r" b="b"/>
              <a:pathLst>
                <a:path w="6350000" h="3810000">
                  <a:moveTo>
                    <a:pt x="0" y="1905000"/>
                  </a:moveTo>
                  <a:lnTo>
                    <a:pt x="0" y="1905000"/>
                  </a:lnTo>
                  <a:cubicBezTo>
                    <a:pt x="0" y="853440"/>
                    <a:pt x="853440" y="0"/>
                    <a:pt x="1905000" y="0"/>
                  </a:cubicBezTo>
                  <a:lnTo>
                    <a:pt x="4445000" y="0"/>
                  </a:lnTo>
                  <a:cubicBezTo>
                    <a:pt x="5496560" y="0"/>
                    <a:pt x="6350000" y="853440"/>
                    <a:pt x="6350000" y="1905000"/>
                  </a:cubicBezTo>
                  <a:lnTo>
                    <a:pt x="6350000" y="1905000"/>
                  </a:lnTo>
                  <a:cubicBezTo>
                    <a:pt x="6350000" y="2956560"/>
                    <a:pt x="5496560" y="3810000"/>
                    <a:pt x="4445000" y="3810000"/>
                  </a:cubicBezTo>
                  <a:lnTo>
                    <a:pt x="1905000" y="3810000"/>
                  </a:lnTo>
                  <a:cubicBezTo>
                    <a:pt x="853440" y="3810000"/>
                    <a:pt x="0" y="2956560"/>
                    <a:pt x="0" y="1905000"/>
                  </a:cubicBezTo>
                  <a:close/>
                </a:path>
              </a:pathLst>
            </a:custGeom>
            <a:solidFill>
              <a:srgbClr val="FFFFFF"/>
            </a:solidFill>
            <a:ln>
              <a:solidFill>
                <a:srgbClr val="000000"/>
              </a:solidFill>
            </a:ln>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1419" y="6259990"/>
            <a:ext cx="3884400" cy="414034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45512">
            <a:off x="-381278" y="-38625"/>
            <a:ext cx="3470976" cy="21346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905684" y="802162"/>
            <a:ext cx="2140081" cy="914398"/>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678638">
            <a:off x="16691084" y="9156759"/>
            <a:ext cx="1920073" cy="84243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12898908" y="-250363"/>
            <a:ext cx="5797654" cy="5555207"/>
          </a:xfrm>
          <a:prstGeom prst="rect">
            <a:avLst/>
          </a:prstGeom>
        </p:spPr>
      </p:pic>
      <p:sp>
        <p:nvSpPr>
          <p:cNvPr id="10" name="TextBox 10"/>
          <p:cNvSpPr txBox="1"/>
          <p:nvPr/>
        </p:nvSpPr>
        <p:spPr>
          <a:xfrm>
            <a:off x="6895174" y="1913986"/>
            <a:ext cx="4497651" cy="1166986"/>
          </a:xfrm>
          <a:prstGeom prst="rect">
            <a:avLst/>
          </a:prstGeom>
        </p:spPr>
        <p:txBody>
          <a:bodyPr wrap="square" lIns="0" tIns="0" rIns="0" bIns="0" rtlCol="0" anchor="t">
            <a:spAutoFit/>
          </a:bodyPr>
          <a:lstStyle/>
          <a:p>
            <a:pPr algn="ctr">
              <a:lnSpc>
                <a:spcPts val="9100"/>
              </a:lnSpc>
            </a:pPr>
            <a:r>
              <a:rPr lang="vi-VN" sz="6400" b="1" dirty="0" smtClean="0">
                <a:solidFill>
                  <a:srgbClr val="A86CE5"/>
                </a:solidFill>
                <a:latin typeface="Arial" panose="020B0604020202020204" pitchFamily="34" charset="0"/>
                <a:cs typeface="Arial" panose="020B0604020202020204" pitchFamily="34" charset="0"/>
              </a:rPr>
              <a:t>KẾT LUẬN</a:t>
            </a:r>
            <a:endParaRPr lang="en-US" sz="6400" b="1" dirty="0">
              <a:solidFill>
                <a:srgbClr val="A86CE5"/>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2281000" y="7781774"/>
            <a:ext cx="3641117" cy="2283974"/>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974072" y="1746422"/>
            <a:ext cx="1423254" cy="1502115"/>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2909869" y="306751"/>
            <a:ext cx="701573" cy="717722"/>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759413">
            <a:off x="16122494" y="3559530"/>
            <a:ext cx="940018" cy="945930"/>
          </a:xfrm>
          <a:prstGeom prst="rect">
            <a:avLst/>
          </a:prstGeom>
        </p:spPr>
      </p:pic>
      <p:sp>
        <p:nvSpPr>
          <p:cNvPr id="16" name="Rectangle 15"/>
          <p:cNvSpPr/>
          <p:nvPr/>
        </p:nvSpPr>
        <p:spPr>
          <a:xfrm>
            <a:off x="2658115" y="3009022"/>
            <a:ext cx="11752568" cy="3096745"/>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vi-VN" sz="4200" dirty="0" smtClean="0">
                <a:solidFill>
                  <a:srgbClr val="000000"/>
                </a:solidFill>
                <a:ea typeface="Calibri" panose="020F0502020204030204" pitchFamily="34" charset="0"/>
                <a:cs typeface="Times New Roman" panose="02020603050405020304" pitchFamily="18" charset="0"/>
              </a:rPr>
              <a:t>		</a:t>
            </a:r>
            <a:r>
              <a:rPr lang="vi-VN" sz="4200" dirty="0">
                <a:solidFill>
                  <a:srgbClr val="000000"/>
                </a:solidFill>
                <a:ea typeface="Calibri" panose="020F0502020204030204" pitchFamily="34" charset="0"/>
                <a:cs typeface="Times New Roman" panose="02020603050405020304" pitchFamily="18" charset="0"/>
              </a:rPr>
              <a:t>	</a:t>
            </a:r>
            <a:r>
              <a:rPr lang="vi-VN" sz="4500" dirty="0">
                <a:solidFill>
                  <a:srgbClr val="000000"/>
                </a:solidFill>
                <a:ea typeface="Calibri" panose="020F0502020204030204" pitchFamily="34" charset="0"/>
                <a:cs typeface="Times New Roman" panose="02020603050405020304" pitchFamily="18" charset="0"/>
              </a:rPr>
              <a:t>Một lớp học ngăn nắp, gọn gàng, sạch sẽ luôn đem lại cảm giác thoải mái, sự hứng khởi và sáng tạo trong học tập.</a:t>
            </a:r>
            <a:endParaRPr lang="en-US" sz="4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528049"/>
      </p:ext>
    </p:extLst>
  </p:cSld>
  <p:clrMapOvr>
    <a:masterClrMapping/>
  </p:clrMapOvr>
  <p:transition spd="slow">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96118" y="118332"/>
            <a:ext cx="1304082" cy="1334099"/>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45463">
            <a:off x="15317512" y="-54532"/>
            <a:ext cx="4449587" cy="102340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18195">
            <a:off x="-495411" y="320754"/>
            <a:ext cx="3048222" cy="895415"/>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5960445">
            <a:off x="17144917" y="8702099"/>
            <a:ext cx="1570997" cy="1666840"/>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972965">
            <a:off x="-20760" y="8549819"/>
            <a:ext cx="3382341" cy="2042088"/>
          </a:xfrm>
          <a:prstGeom prst="rect">
            <a:avLst/>
          </a:prstGeom>
        </p:spPr>
      </p:pic>
      <p:sp>
        <p:nvSpPr>
          <p:cNvPr id="16" name="TextBox 16"/>
          <p:cNvSpPr txBox="1"/>
          <p:nvPr/>
        </p:nvSpPr>
        <p:spPr>
          <a:xfrm>
            <a:off x="1670410" y="526687"/>
            <a:ext cx="15163800" cy="738664"/>
          </a:xfrm>
          <a:prstGeom prst="rect">
            <a:avLst/>
          </a:prstGeom>
        </p:spPr>
        <p:txBody>
          <a:bodyPr wrap="square" lIns="0" tIns="0" rIns="0" bIns="0" rtlCol="0" anchor="t">
            <a:spAutoFit/>
          </a:bodyPr>
          <a:lstStyle/>
          <a:p>
            <a:pPr algn="ctr"/>
            <a:r>
              <a:rPr lang="vi-VN" sz="4800" b="1" dirty="0" smtClean="0">
                <a:latin typeface="Arial" panose="020B0604020202020204" pitchFamily="34" charset="0"/>
                <a:cs typeface="Arial" panose="020B0604020202020204" pitchFamily="34" charset="0"/>
              </a:rPr>
              <a:t>3. Thể hiện thói quen ngăn nắp, gọn gàng, chia sẻ</a:t>
            </a:r>
            <a:endParaRPr lang="en-US" sz="4800" b="1" dirty="0">
              <a:latin typeface="Arial" panose="020B0604020202020204" pitchFamily="34" charset="0"/>
              <a:cs typeface="Arial" panose="020B0604020202020204" pitchFamily="34" charset="0"/>
            </a:endParaRPr>
          </a:p>
        </p:txBody>
      </p:sp>
      <p:sp>
        <p:nvSpPr>
          <p:cNvPr id="2" name="Rectangle 1"/>
          <p:cNvSpPr/>
          <p:nvPr/>
        </p:nvSpPr>
        <p:spPr>
          <a:xfrm>
            <a:off x="1193064" y="1452431"/>
            <a:ext cx="8981668" cy="6401753"/>
          </a:xfrm>
          <a:prstGeom prst="rect">
            <a:avLst/>
          </a:prstGeom>
        </p:spPr>
        <p:txBody>
          <a:bodyPr wrap="square">
            <a:spAutoFit/>
          </a:bodyPr>
          <a:lstStyle/>
          <a:p>
            <a:pPr marL="685800" indent="-685800" algn="just">
              <a:lnSpc>
                <a:spcPct val="150000"/>
              </a:lnSpc>
              <a:spcBef>
                <a:spcPts val="600"/>
              </a:spcBef>
              <a:buFont typeface="Wingdings" panose="05000000000000000000" pitchFamily="2" charset="2"/>
              <a:buChar char="§"/>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Thường xuyên sắp xếp, vệ sinh lớp học ngăn nắp, gọn gàng, sạch sẽ.</a:t>
            </a:r>
            <a:endParaRPr lang="en-US" sz="4500" dirty="0">
              <a:ea typeface="Calibri" panose="020F0502020204030204" pitchFamily="34" charset="0"/>
              <a:cs typeface="Times New Roman" panose="02020603050405020304" pitchFamily="18" charset="0"/>
            </a:endParaRPr>
          </a:p>
          <a:p>
            <a:pPr marL="685800" indent="-685800" algn="just">
              <a:lnSpc>
                <a:spcPct val="150000"/>
              </a:lnSpc>
              <a:spcBef>
                <a:spcPts val="600"/>
              </a:spcBef>
              <a:buFont typeface="Wingdings" panose="05000000000000000000" pitchFamily="2" charset="2"/>
              <a:buChar char="§"/>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Thường </a:t>
            </a:r>
            <a:r>
              <a:rPr lang="vi-VN" sz="4500" dirty="0">
                <a:solidFill>
                  <a:srgbClr val="000000"/>
                </a:solidFill>
                <a:ea typeface="Calibri" panose="020F0502020204030204" pitchFamily="34" charset="0"/>
                <a:cs typeface="Times New Roman" panose="02020603050405020304" pitchFamily="18" charset="0"/>
              </a:rPr>
              <a:t>xuyên sắp xếp, vệ sinh nhà cửa và đồ dùng trong nhà ngăn nắp, gọn gàng, sạch sẽ.</a:t>
            </a:r>
            <a:endParaRPr lang="en-US" sz="4500"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963616" y="1265351"/>
            <a:ext cx="7966799" cy="7966799"/>
          </a:xfrm>
          <a:prstGeom prst="rect">
            <a:avLst/>
          </a:prstGeom>
        </p:spPr>
      </p:pic>
    </p:spTree>
    <p:extLst>
      <p:ext uri="{BB962C8B-B14F-4D97-AF65-F5344CB8AC3E}">
        <p14:creationId xmlns:p14="http://schemas.microsoft.com/office/powerpoint/2010/main" val="1618732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60399" y="952500"/>
            <a:ext cx="15929706" cy="8578843"/>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48887" y="2045908"/>
            <a:ext cx="711512" cy="634135"/>
          </a:xfrm>
          <a:prstGeom prst="rect">
            <a:avLst/>
          </a:prstGeom>
        </p:spPr>
      </p:pic>
      <p:pic>
        <p:nvPicPr>
          <p:cNvPr id="21" name="Picture 2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99440">
            <a:off x="774006" y="3033525"/>
            <a:ext cx="1087172" cy="968942"/>
          </a:xfrm>
          <a:prstGeom prst="rect">
            <a:avLst/>
          </a:prstGeom>
        </p:spPr>
      </p:pic>
      <p:pic>
        <p:nvPicPr>
          <p:cNvPr id="22" name="Picture 2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546885">
            <a:off x="393469" y="4288953"/>
            <a:ext cx="543586" cy="484471"/>
          </a:xfrm>
          <a:prstGeom prst="rect">
            <a:avLst/>
          </a:prstGeom>
        </p:spPr>
      </p:pic>
      <p:pic>
        <p:nvPicPr>
          <p:cNvPr id="23" name="Picture 2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810466">
            <a:off x="16778153" y="8965088"/>
            <a:ext cx="711512" cy="634135"/>
          </a:xfrm>
          <a:prstGeom prst="rect">
            <a:avLst/>
          </a:prstGeom>
        </p:spPr>
      </p:pic>
      <p:pic>
        <p:nvPicPr>
          <p:cNvPr id="24" name="Picture 2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211026">
            <a:off x="16426371" y="7544566"/>
            <a:ext cx="1087172" cy="968942"/>
          </a:xfrm>
          <a:prstGeom prst="rect">
            <a:avLst/>
          </a:prstGeom>
        </p:spPr>
      </p:pic>
      <p:pic>
        <p:nvPicPr>
          <p:cNvPr id="25" name="Picture 2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242647">
            <a:off x="17623288" y="7482680"/>
            <a:ext cx="543586" cy="484471"/>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142975">
            <a:off x="-608637" y="8812821"/>
            <a:ext cx="4118609" cy="1214990"/>
          </a:xfrm>
          <a:prstGeom prst="rect">
            <a:avLst/>
          </a:prstGeom>
        </p:spPr>
      </p:pic>
      <p:pic>
        <p:nvPicPr>
          <p:cNvPr id="27" name="Picture 2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972733" y="2013650"/>
            <a:ext cx="2619152" cy="1551847"/>
          </a:xfrm>
          <a:prstGeom prst="rect">
            <a:avLst/>
          </a:prstGeom>
        </p:spPr>
      </p:pic>
      <p:pic>
        <p:nvPicPr>
          <p:cNvPr id="28" name="Picture 2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793872" y="1054648"/>
            <a:ext cx="2700256" cy="864082"/>
          </a:xfrm>
          <a:prstGeom prst="rect">
            <a:avLst/>
          </a:prstGeom>
        </p:spPr>
      </p:pic>
      <p:sp>
        <p:nvSpPr>
          <p:cNvPr id="29" name="TextBox 29"/>
          <p:cNvSpPr txBox="1"/>
          <p:nvPr/>
        </p:nvSpPr>
        <p:spPr>
          <a:xfrm>
            <a:off x="6758433" y="2108359"/>
            <a:ext cx="4733637" cy="1206356"/>
          </a:xfrm>
          <a:prstGeom prst="rect">
            <a:avLst/>
          </a:prstGeom>
        </p:spPr>
        <p:txBody>
          <a:bodyPr wrap="square" lIns="0" tIns="0" rIns="0" bIns="0" rtlCol="0" anchor="t">
            <a:spAutoFit/>
          </a:bodyPr>
          <a:lstStyle/>
          <a:p>
            <a:pPr algn="ctr">
              <a:lnSpc>
                <a:spcPts val="10640"/>
              </a:lnSpc>
            </a:pPr>
            <a:r>
              <a:rPr lang="vi-VN" sz="6400" b="1" dirty="0" smtClean="0">
                <a:solidFill>
                  <a:srgbClr val="FF0000"/>
                </a:solidFill>
                <a:latin typeface="Arial" panose="020B0604020202020204" pitchFamily="34" charset="0"/>
                <a:cs typeface="Arial" panose="020B0604020202020204" pitchFamily="34" charset="0"/>
              </a:rPr>
              <a:t>KẾT LUẬN</a:t>
            </a:r>
            <a:endParaRPr lang="en-US" sz="6400" b="1" dirty="0">
              <a:solidFill>
                <a:srgbClr val="FF0000"/>
              </a:solidFill>
              <a:latin typeface="Arial" panose="020B0604020202020204" pitchFamily="34" charset="0"/>
              <a:cs typeface="Arial" panose="020B0604020202020204" pitchFamily="34" charset="0"/>
            </a:endParaRPr>
          </a:p>
        </p:txBody>
      </p:sp>
      <p:sp>
        <p:nvSpPr>
          <p:cNvPr id="34" name="Rectangle 33"/>
          <p:cNvSpPr/>
          <p:nvPr/>
        </p:nvSpPr>
        <p:spPr>
          <a:xfrm>
            <a:off x="1869666" y="3301167"/>
            <a:ext cx="14401944" cy="4939814"/>
          </a:xfrm>
          <a:prstGeom prst="rect">
            <a:avLst/>
          </a:prstGeom>
        </p:spPr>
        <p:txBody>
          <a:bodyPr wrap="square">
            <a:spAutoFit/>
          </a:bodyPr>
          <a:lstStyle/>
          <a:p>
            <a:pPr algn="just">
              <a:lnSpc>
                <a:spcPct val="150000"/>
              </a:lnSpc>
              <a:spcBef>
                <a:spcPts val="600"/>
              </a:spcBef>
            </a:pPr>
            <a:r>
              <a:rPr lang="vi-VN" sz="4200" dirty="0" smtClean="0">
                <a:ea typeface="Calibri" panose="020F0502020204030204" pitchFamily="34" charset="0"/>
                <a:cs typeface="Times New Roman" panose="02020603050405020304" pitchFamily="18" charset="0"/>
              </a:rPr>
              <a:t>	Ngăn </a:t>
            </a:r>
            <a:r>
              <a:rPr lang="vi-VN" sz="4200" dirty="0">
                <a:ea typeface="Calibri" panose="020F0502020204030204" pitchFamily="34" charset="0"/>
                <a:cs typeface="Times New Roman" panose="02020603050405020304" pitchFamily="18" charset="0"/>
              </a:rPr>
              <a:t>nắp, gọn gàng, sạch sẽ là thói quen cần có của con người. Biểu hiện thường thấy của thói quen này là không vứt đồ đạc lung tung, dùng xong đồ vật nào thì cất ngay đồ vật ấy vào đúng vị trí, biết sắp xếp nơi ở, nơi học của mình gọn gàng, thường xuyên vệ sinh nơi ở và nơi học. </a:t>
            </a:r>
            <a:endParaRPr lang="en-US" sz="4200" dirty="0">
              <a:effectLs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319446">
            <a:off x="-2628900" y="3410712"/>
            <a:ext cx="7315200" cy="346557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319446" flipH="1" flipV="1">
            <a:off x="13601700" y="3410712"/>
            <a:ext cx="7315200" cy="3465576"/>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545348" y="1566523"/>
            <a:ext cx="1018839" cy="733564"/>
          </a:xfrm>
          <a:prstGeom prst="rect">
            <a:avLst/>
          </a:prstGeom>
        </p:spPr>
      </p:pic>
      <p:grpSp>
        <p:nvGrpSpPr>
          <p:cNvPr id="8" name="Group 8"/>
          <p:cNvGrpSpPr/>
          <p:nvPr/>
        </p:nvGrpSpPr>
        <p:grpSpPr>
          <a:xfrm>
            <a:off x="-789309" y="9716805"/>
            <a:ext cx="19866619" cy="793920"/>
            <a:chOff x="0" y="0"/>
            <a:chExt cx="6020188" cy="240582"/>
          </a:xfrm>
        </p:grpSpPr>
        <p:sp>
          <p:nvSpPr>
            <p:cNvPr id="9" name="Freeform 9"/>
            <p:cNvSpPr/>
            <p:nvPr/>
          </p:nvSpPr>
          <p:spPr>
            <a:xfrm>
              <a:off x="10160" y="16510"/>
              <a:ext cx="5997328" cy="212642"/>
            </a:xfrm>
            <a:custGeom>
              <a:avLst/>
              <a:gdLst/>
              <a:ahLst/>
              <a:cxnLst/>
              <a:rect l="l" t="t" r="r" b="b"/>
              <a:pathLst>
                <a:path w="5997328" h="212642">
                  <a:moveTo>
                    <a:pt x="5997328" y="212642"/>
                  </a:moveTo>
                  <a:lnTo>
                    <a:pt x="0" y="205022"/>
                  </a:lnTo>
                  <a:lnTo>
                    <a:pt x="0" y="86977"/>
                  </a:lnTo>
                  <a:lnTo>
                    <a:pt x="17780" y="19050"/>
                  </a:lnTo>
                  <a:lnTo>
                    <a:pt x="2988675" y="0"/>
                  </a:lnTo>
                  <a:lnTo>
                    <a:pt x="5978278" y="5080"/>
                  </a:lnTo>
                  <a:close/>
                </a:path>
              </a:pathLst>
            </a:custGeom>
            <a:solidFill>
              <a:srgbClr val="A86CE5"/>
            </a:solidFill>
          </p:spPr>
        </p:sp>
        <p:sp>
          <p:nvSpPr>
            <p:cNvPr id="10" name="Freeform 10"/>
            <p:cNvSpPr/>
            <p:nvPr/>
          </p:nvSpPr>
          <p:spPr>
            <a:xfrm>
              <a:off x="-3810" y="0"/>
              <a:ext cx="6026538" cy="239312"/>
            </a:xfrm>
            <a:custGeom>
              <a:avLst/>
              <a:gdLst/>
              <a:ahLst/>
              <a:cxnLst/>
              <a:rect l="l" t="t" r="r" b="b"/>
              <a:pathLst>
                <a:path w="6026538" h="239312">
                  <a:moveTo>
                    <a:pt x="5992248" y="21590"/>
                  </a:moveTo>
                  <a:cubicBezTo>
                    <a:pt x="5993518" y="34290"/>
                    <a:pt x="5993518" y="44450"/>
                    <a:pt x="5994788" y="54610"/>
                  </a:cubicBezTo>
                  <a:cubicBezTo>
                    <a:pt x="5997327" y="66094"/>
                    <a:pt x="5998598" y="68623"/>
                    <a:pt x="6001138" y="71062"/>
                  </a:cubicBezTo>
                  <a:cubicBezTo>
                    <a:pt x="6001138" y="74584"/>
                    <a:pt x="6013838" y="144040"/>
                    <a:pt x="6020188" y="147563"/>
                  </a:cubicBezTo>
                  <a:cubicBezTo>
                    <a:pt x="6026538" y="152892"/>
                    <a:pt x="6022727" y="158311"/>
                    <a:pt x="6022727" y="163640"/>
                  </a:cubicBezTo>
                  <a:cubicBezTo>
                    <a:pt x="6022727" y="168336"/>
                    <a:pt x="6023998" y="172672"/>
                    <a:pt x="6025268" y="178352"/>
                  </a:cubicBezTo>
                  <a:cubicBezTo>
                    <a:pt x="6025268" y="199942"/>
                    <a:pt x="6025268" y="213912"/>
                    <a:pt x="6025268" y="238042"/>
                  </a:cubicBezTo>
                  <a:cubicBezTo>
                    <a:pt x="6002407" y="238042"/>
                    <a:pt x="5982088" y="239312"/>
                    <a:pt x="5947781" y="238042"/>
                  </a:cubicBezTo>
                  <a:cubicBezTo>
                    <a:pt x="5642950" y="232962"/>
                    <a:pt x="5333430" y="239312"/>
                    <a:pt x="5028599" y="234232"/>
                  </a:cubicBezTo>
                  <a:cubicBezTo>
                    <a:pt x="4845700" y="230422"/>
                    <a:pt x="4667491" y="232962"/>
                    <a:pt x="4484592" y="230422"/>
                  </a:cubicBezTo>
                  <a:cubicBezTo>
                    <a:pt x="4400178" y="229152"/>
                    <a:pt x="4315763" y="227882"/>
                    <a:pt x="4231348" y="226612"/>
                  </a:cubicBezTo>
                  <a:cubicBezTo>
                    <a:pt x="4179761" y="226612"/>
                    <a:pt x="4132865" y="227882"/>
                    <a:pt x="4081278" y="227882"/>
                  </a:cubicBezTo>
                  <a:cubicBezTo>
                    <a:pt x="3949966" y="226612"/>
                    <a:pt x="3588858" y="227882"/>
                    <a:pt x="3457546" y="226612"/>
                  </a:cubicBezTo>
                  <a:cubicBezTo>
                    <a:pt x="3363752" y="225342"/>
                    <a:pt x="1487869" y="234232"/>
                    <a:pt x="1394075" y="232962"/>
                  </a:cubicBezTo>
                  <a:cubicBezTo>
                    <a:pt x="1370627" y="232962"/>
                    <a:pt x="1342488" y="234232"/>
                    <a:pt x="1319040" y="234232"/>
                  </a:cubicBezTo>
                  <a:cubicBezTo>
                    <a:pt x="1262763" y="234232"/>
                    <a:pt x="1211177" y="235502"/>
                    <a:pt x="1154900" y="235502"/>
                  </a:cubicBezTo>
                  <a:cubicBezTo>
                    <a:pt x="1014209" y="235502"/>
                    <a:pt x="878207" y="234232"/>
                    <a:pt x="737516" y="232962"/>
                  </a:cubicBezTo>
                  <a:cubicBezTo>
                    <a:pt x="653101" y="231692"/>
                    <a:pt x="568687" y="230422"/>
                    <a:pt x="488962" y="229152"/>
                  </a:cubicBezTo>
                  <a:cubicBezTo>
                    <a:pt x="338891" y="227882"/>
                    <a:pt x="188820" y="226612"/>
                    <a:pt x="48260" y="226612"/>
                  </a:cubicBezTo>
                  <a:cubicBezTo>
                    <a:pt x="38100" y="226612"/>
                    <a:pt x="29210" y="226612"/>
                    <a:pt x="19050" y="225342"/>
                  </a:cubicBezTo>
                  <a:cubicBezTo>
                    <a:pt x="10160" y="224072"/>
                    <a:pt x="5080" y="217722"/>
                    <a:pt x="7620" y="208832"/>
                  </a:cubicBezTo>
                  <a:cubicBezTo>
                    <a:pt x="16510" y="177188"/>
                    <a:pt x="12700" y="174930"/>
                    <a:pt x="11430" y="172581"/>
                  </a:cubicBezTo>
                  <a:cubicBezTo>
                    <a:pt x="10160" y="167794"/>
                    <a:pt x="6350" y="163098"/>
                    <a:pt x="7620" y="158311"/>
                  </a:cubicBezTo>
                  <a:cubicBezTo>
                    <a:pt x="5080" y="152350"/>
                    <a:pt x="0" y="78558"/>
                    <a:pt x="7620" y="72507"/>
                  </a:cubicBezTo>
                  <a:cubicBezTo>
                    <a:pt x="8890" y="71333"/>
                    <a:pt x="7620" y="70068"/>
                    <a:pt x="8890" y="68894"/>
                  </a:cubicBezTo>
                  <a:cubicBezTo>
                    <a:pt x="10160" y="66997"/>
                    <a:pt x="12700" y="64920"/>
                    <a:pt x="13970" y="44450"/>
                  </a:cubicBezTo>
                  <a:cubicBezTo>
                    <a:pt x="13970" y="41910"/>
                    <a:pt x="15240" y="39370"/>
                    <a:pt x="16510" y="38100"/>
                  </a:cubicBezTo>
                  <a:cubicBezTo>
                    <a:pt x="38100" y="35560"/>
                    <a:pt x="71578" y="30480"/>
                    <a:pt x="146613" y="29210"/>
                  </a:cubicBezTo>
                  <a:cubicBezTo>
                    <a:pt x="273235" y="25400"/>
                    <a:pt x="399857" y="22860"/>
                    <a:pt x="531169" y="20320"/>
                  </a:cubicBezTo>
                  <a:cubicBezTo>
                    <a:pt x="620273" y="17780"/>
                    <a:pt x="709378" y="16510"/>
                    <a:pt x="793793" y="13970"/>
                  </a:cubicBezTo>
                  <a:cubicBezTo>
                    <a:pt x="878207" y="11430"/>
                    <a:pt x="967312" y="8890"/>
                    <a:pt x="1051727" y="8890"/>
                  </a:cubicBezTo>
                  <a:cubicBezTo>
                    <a:pt x="1145521" y="7620"/>
                    <a:pt x="1239315" y="10160"/>
                    <a:pt x="1333109" y="8890"/>
                  </a:cubicBezTo>
                  <a:cubicBezTo>
                    <a:pt x="1450352" y="8890"/>
                    <a:pt x="3574789" y="6350"/>
                    <a:pt x="3692032" y="5080"/>
                  </a:cubicBezTo>
                  <a:cubicBezTo>
                    <a:pt x="3804585" y="3810"/>
                    <a:pt x="3917138" y="2540"/>
                    <a:pt x="4034381" y="2540"/>
                  </a:cubicBezTo>
                  <a:cubicBezTo>
                    <a:pt x="4226659" y="1270"/>
                    <a:pt x="4414247" y="0"/>
                    <a:pt x="4606525" y="0"/>
                  </a:cubicBezTo>
                  <a:cubicBezTo>
                    <a:pt x="4686250" y="0"/>
                    <a:pt x="4770665" y="2540"/>
                    <a:pt x="4850390" y="2540"/>
                  </a:cubicBezTo>
                  <a:cubicBezTo>
                    <a:pt x="5070806" y="3810"/>
                    <a:pt x="5295912" y="5080"/>
                    <a:pt x="5516328" y="7620"/>
                  </a:cubicBezTo>
                  <a:cubicBezTo>
                    <a:pt x="5633571" y="8890"/>
                    <a:pt x="5750813" y="12700"/>
                    <a:pt x="5868056" y="16510"/>
                  </a:cubicBezTo>
                  <a:cubicBezTo>
                    <a:pt x="5896195" y="16510"/>
                    <a:pt x="5924333" y="16510"/>
                    <a:pt x="5947781" y="16510"/>
                  </a:cubicBezTo>
                  <a:cubicBezTo>
                    <a:pt x="5973198" y="17780"/>
                    <a:pt x="5982087" y="20320"/>
                    <a:pt x="5992248" y="21590"/>
                  </a:cubicBezTo>
                  <a:close/>
                  <a:moveTo>
                    <a:pt x="6002407" y="221532"/>
                  </a:moveTo>
                  <a:cubicBezTo>
                    <a:pt x="6003677" y="205022"/>
                    <a:pt x="6004948" y="192322"/>
                    <a:pt x="6004948" y="179622"/>
                  </a:cubicBezTo>
                  <a:cubicBezTo>
                    <a:pt x="6003677" y="172220"/>
                    <a:pt x="6002407" y="167433"/>
                    <a:pt x="6002407" y="162285"/>
                  </a:cubicBezTo>
                  <a:cubicBezTo>
                    <a:pt x="6002407" y="159937"/>
                    <a:pt x="6004948" y="157588"/>
                    <a:pt x="6003677" y="155240"/>
                  </a:cubicBezTo>
                  <a:cubicBezTo>
                    <a:pt x="6003677" y="153072"/>
                    <a:pt x="6002407" y="150814"/>
                    <a:pt x="6001138" y="148647"/>
                  </a:cubicBezTo>
                  <a:cubicBezTo>
                    <a:pt x="5996057" y="145305"/>
                    <a:pt x="5984627" y="76120"/>
                    <a:pt x="5984627" y="72778"/>
                  </a:cubicBezTo>
                  <a:cubicBezTo>
                    <a:pt x="5982088" y="69978"/>
                    <a:pt x="5979548" y="67088"/>
                    <a:pt x="5977007" y="63500"/>
                  </a:cubicBezTo>
                  <a:cubicBezTo>
                    <a:pt x="5975738" y="44450"/>
                    <a:pt x="5974468" y="43180"/>
                    <a:pt x="5933712" y="41910"/>
                  </a:cubicBezTo>
                  <a:cubicBezTo>
                    <a:pt x="5919643" y="41910"/>
                    <a:pt x="5910264" y="41910"/>
                    <a:pt x="5896195" y="40640"/>
                  </a:cubicBezTo>
                  <a:cubicBezTo>
                    <a:pt x="5778952" y="36830"/>
                    <a:pt x="5657020" y="31750"/>
                    <a:pt x="5539777" y="30480"/>
                  </a:cubicBezTo>
                  <a:cubicBezTo>
                    <a:pt x="5253705" y="26670"/>
                    <a:pt x="4962943" y="25400"/>
                    <a:pt x="4676871" y="22860"/>
                  </a:cubicBezTo>
                  <a:cubicBezTo>
                    <a:pt x="4634663" y="22860"/>
                    <a:pt x="4587766" y="22860"/>
                    <a:pt x="4545559" y="22860"/>
                  </a:cubicBezTo>
                  <a:cubicBezTo>
                    <a:pt x="4475213" y="22860"/>
                    <a:pt x="4404868" y="22860"/>
                    <a:pt x="4339212" y="22860"/>
                  </a:cubicBezTo>
                  <a:cubicBezTo>
                    <a:pt x="4189141" y="22860"/>
                    <a:pt x="4039070" y="22860"/>
                    <a:pt x="3893690" y="24130"/>
                  </a:cubicBezTo>
                  <a:cubicBezTo>
                    <a:pt x="3767067" y="25400"/>
                    <a:pt x="1633250" y="29210"/>
                    <a:pt x="1506628" y="29210"/>
                  </a:cubicBezTo>
                  <a:cubicBezTo>
                    <a:pt x="1300281" y="29210"/>
                    <a:pt x="1093934" y="26670"/>
                    <a:pt x="887587" y="33020"/>
                  </a:cubicBezTo>
                  <a:cubicBezTo>
                    <a:pt x="779723" y="36830"/>
                    <a:pt x="676550" y="36830"/>
                    <a:pt x="573376" y="38100"/>
                  </a:cubicBezTo>
                  <a:cubicBezTo>
                    <a:pt x="395167" y="41910"/>
                    <a:pt x="216959" y="45720"/>
                    <a:pt x="49530" y="50800"/>
                  </a:cubicBezTo>
                  <a:cubicBezTo>
                    <a:pt x="36830" y="50800"/>
                    <a:pt x="34290" y="53340"/>
                    <a:pt x="33020" y="64649"/>
                  </a:cubicBezTo>
                  <a:cubicBezTo>
                    <a:pt x="31750" y="66275"/>
                    <a:pt x="31750" y="67901"/>
                    <a:pt x="30480" y="69526"/>
                  </a:cubicBezTo>
                  <a:cubicBezTo>
                    <a:pt x="29210" y="72236"/>
                    <a:pt x="26670" y="74855"/>
                    <a:pt x="25400" y="77565"/>
                  </a:cubicBezTo>
                  <a:cubicBezTo>
                    <a:pt x="20320" y="80455"/>
                    <a:pt x="26670" y="151085"/>
                    <a:pt x="29210" y="153976"/>
                  </a:cubicBezTo>
                  <a:cubicBezTo>
                    <a:pt x="29210" y="157046"/>
                    <a:pt x="29210" y="160208"/>
                    <a:pt x="30480" y="163278"/>
                  </a:cubicBezTo>
                  <a:cubicBezTo>
                    <a:pt x="30480" y="165536"/>
                    <a:pt x="33020" y="167794"/>
                    <a:pt x="33020" y="170052"/>
                  </a:cubicBezTo>
                  <a:cubicBezTo>
                    <a:pt x="33020" y="172491"/>
                    <a:pt x="33020" y="174930"/>
                    <a:pt x="31750" y="179622"/>
                  </a:cubicBezTo>
                  <a:cubicBezTo>
                    <a:pt x="31750" y="183432"/>
                    <a:pt x="31750" y="185972"/>
                    <a:pt x="31750" y="189782"/>
                  </a:cubicBezTo>
                  <a:cubicBezTo>
                    <a:pt x="31750" y="199942"/>
                    <a:pt x="35560" y="203752"/>
                    <a:pt x="44450" y="203752"/>
                  </a:cubicBezTo>
                  <a:cubicBezTo>
                    <a:pt x="80957" y="203752"/>
                    <a:pt x="146613" y="205022"/>
                    <a:pt x="207579" y="205022"/>
                  </a:cubicBezTo>
                  <a:cubicBezTo>
                    <a:pt x="296684" y="205022"/>
                    <a:pt x="390478" y="202482"/>
                    <a:pt x="479582" y="205022"/>
                  </a:cubicBezTo>
                  <a:cubicBezTo>
                    <a:pt x="624963" y="208832"/>
                    <a:pt x="770344" y="211372"/>
                    <a:pt x="915725" y="210102"/>
                  </a:cubicBezTo>
                  <a:cubicBezTo>
                    <a:pt x="1009519" y="208832"/>
                    <a:pt x="1098624" y="211372"/>
                    <a:pt x="1192418" y="211372"/>
                  </a:cubicBezTo>
                  <a:cubicBezTo>
                    <a:pt x="1328419" y="211372"/>
                    <a:pt x="1464421" y="210102"/>
                    <a:pt x="1600422" y="211372"/>
                  </a:cubicBezTo>
                  <a:cubicBezTo>
                    <a:pt x="1802080" y="212642"/>
                    <a:pt x="4015622" y="202482"/>
                    <a:pt x="4221969" y="205022"/>
                  </a:cubicBezTo>
                  <a:cubicBezTo>
                    <a:pt x="4311073" y="206292"/>
                    <a:pt x="4400178" y="207562"/>
                    <a:pt x="4484593" y="207562"/>
                  </a:cubicBezTo>
                  <a:cubicBezTo>
                    <a:pt x="4639353" y="210102"/>
                    <a:pt x="4789424" y="206292"/>
                    <a:pt x="4944184" y="210102"/>
                  </a:cubicBezTo>
                  <a:cubicBezTo>
                    <a:pt x="5070806" y="212642"/>
                    <a:pt x="5197428" y="212642"/>
                    <a:pt x="5324050" y="215182"/>
                  </a:cubicBezTo>
                  <a:cubicBezTo>
                    <a:pt x="5511639" y="218992"/>
                    <a:pt x="5699227" y="221532"/>
                    <a:pt x="5886815" y="222802"/>
                  </a:cubicBezTo>
                  <a:cubicBezTo>
                    <a:pt x="5957161" y="222802"/>
                    <a:pt x="5982087" y="221532"/>
                    <a:pt x="6002407" y="221532"/>
                  </a:cubicBezTo>
                  <a:close/>
                </a:path>
              </a:pathLst>
            </a:custGeom>
            <a:solidFill>
              <a:srgbClr val="A86CE5"/>
            </a:solidFill>
          </p:spPr>
        </p:sp>
      </p:grpSp>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99728" y="4961202"/>
            <a:ext cx="3288272" cy="5152563"/>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0" y="4812163"/>
            <a:ext cx="3046000" cy="5474837"/>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9500" y="99158"/>
            <a:ext cx="2916209" cy="1859083"/>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742650" y="-764855"/>
            <a:ext cx="3910611" cy="3064942"/>
          </a:xfrm>
          <a:prstGeom prst="rect">
            <a:avLst/>
          </a:prstGeom>
        </p:spPr>
      </p:pic>
      <p:sp>
        <p:nvSpPr>
          <p:cNvPr id="15" name="TextBox 15"/>
          <p:cNvSpPr txBox="1"/>
          <p:nvPr/>
        </p:nvSpPr>
        <p:spPr>
          <a:xfrm>
            <a:off x="4478818" y="1366144"/>
            <a:ext cx="9072374" cy="984885"/>
          </a:xfrm>
          <a:prstGeom prst="rect">
            <a:avLst/>
          </a:prstGeom>
        </p:spPr>
        <p:txBody>
          <a:bodyPr wrap="square" lIns="0" tIns="0" rIns="0" bIns="0" rtlCol="0" anchor="t">
            <a:spAutoFit/>
          </a:bodyPr>
          <a:lstStyle/>
          <a:p>
            <a:pPr algn="ctr"/>
            <a:r>
              <a:rPr lang="vi-VN" sz="6400" b="1" dirty="0" smtClean="0">
                <a:solidFill>
                  <a:srgbClr val="A86CE5"/>
                </a:solidFill>
                <a:latin typeface="Arial" panose="020B0604020202020204" pitchFamily="34" charset="0"/>
                <a:cs typeface="Arial" panose="020B0604020202020204" pitchFamily="34" charset="0"/>
              </a:rPr>
              <a:t>HƯỚNG DẪN VỀ NHÀ</a:t>
            </a:r>
            <a:endParaRPr lang="en-US" sz="6400" b="1" dirty="0">
              <a:solidFill>
                <a:srgbClr val="A86CE5"/>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441291" y="2595658"/>
            <a:ext cx="1423254" cy="1502115"/>
          </a:xfrm>
          <a:prstGeom prst="rect">
            <a:avLst/>
          </a:prstGeom>
        </p:spPr>
      </p:pic>
      <p:pic>
        <p:nvPicPr>
          <p:cNvPr id="20" name="Picture 20"/>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2145137" y="3738912"/>
            <a:ext cx="701573" cy="717722"/>
          </a:xfrm>
          <a:prstGeom prst="rect">
            <a:avLst/>
          </a:prstGeom>
        </p:spPr>
      </p:pic>
      <p:pic>
        <p:nvPicPr>
          <p:cNvPr id="21" name="Picture 21"/>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759413">
            <a:off x="1200107" y="2327576"/>
            <a:ext cx="940018" cy="945930"/>
          </a:xfrm>
          <a:prstGeom prst="rect">
            <a:avLst/>
          </a:prstGeom>
        </p:spPr>
      </p:pic>
      <p:sp>
        <p:nvSpPr>
          <p:cNvPr id="22" name="Rectangle 21"/>
          <p:cNvSpPr/>
          <p:nvPr/>
        </p:nvSpPr>
        <p:spPr>
          <a:xfrm>
            <a:off x="3586957" y="2818169"/>
            <a:ext cx="10914796" cy="4970591"/>
          </a:xfrm>
          <a:prstGeom prst="rect">
            <a:avLst/>
          </a:prstGeom>
        </p:spPr>
        <p:txBody>
          <a:bodyPr wrap="square">
            <a:spAutoFit/>
          </a:bodyPr>
          <a:lstStyle/>
          <a:p>
            <a:pPr marL="685800" marR="0" lvl="0" indent="-685800" algn="just">
              <a:lnSpc>
                <a:spcPct val="150000"/>
              </a:lnSpc>
              <a:spcBef>
                <a:spcPts val="600"/>
              </a:spcBef>
              <a:spcAft>
                <a:spcPts val="0"/>
              </a:spcAft>
              <a:buFont typeface="Wingdings" panose="05000000000000000000" pitchFamily="2" charset="2"/>
              <a:buChar char="ü"/>
            </a:pPr>
            <a:r>
              <a:rPr lang="vi-VN" sz="5200" dirty="0">
                <a:ea typeface="Calibri" panose="020F0502020204030204" pitchFamily="34" charset="0"/>
                <a:cs typeface="Times New Roman" panose="02020603050405020304" pitchFamily="18" charset="0"/>
              </a:rPr>
              <a:t>Ôn lại kiến thức đã học</a:t>
            </a:r>
            <a:endParaRPr lang="en-US" sz="5200" dirty="0">
              <a:ea typeface="Calibri" panose="020F0502020204030204" pitchFamily="34" charset="0"/>
              <a:cs typeface="Times New Roman" panose="02020603050405020304" pitchFamily="18" charset="0"/>
            </a:endParaRPr>
          </a:p>
          <a:p>
            <a:pPr marL="685800" marR="0" lvl="0" indent="-685800" algn="just">
              <a:lnSpc>
                <a:spcPct val="150000"/>
              </a:lnSpc>
              <a:spcBef>
                <a:spcPts val="600"/>
              </a:spcBef>
              <a:spcAft>
                <a:spcPts val="0"/>
              </a:spcAft>
              <a:buFont typeface="Wingdings" panose="05000000000000000000" pitchFamily="2" charset="2"/>
              <a:buChar char="ü"/>
            </a:pPr>
            <a:r>
              <a:rPr lang="vi-VN" sz="5200" dirty="0">
                <a:ea typeface="Calibri" panose="020F0502020204030204" pitchFamily="34" charset="0"/>
                <a:cs typeface="Times New Roman" panose="02020603050405020304" pitchFamily="18" charset="0"/>
              </a:rPr>
              <a:t>Tìm hiểu trước nội dung </a:t>
            </a:r>
            <a:r>
              <a:rPr lang="vi-VN" sz="5200" b="1" dirty="0">
                <a:ea typeface="Calibri" panose="020F0502020204030204" pitchFamily="34" charset="0"/>
                <a:cs typeface="Times New Roman" panose="02020603050405020304" pitchFamily="18" charset="0"/>
              </a:rPr>
              <a:t>tuần </a:t>
            </a:r>
            <a:r>
              <a:rPr lang="vi-VN" sz="5200" b="1" dirty="0" smtClean="0">
                <a:ea typeface="Calibri" panose="020F0502020204030204" pitchFamily="34" charset="0"/>
                <a:cs typeface="Times New Roman" panose="02020603050405020304" pitchFamily="18" charset="0"/>
              </a:rPr>
              <a:t>14 -</a:t>
            </a:r>
            <a:r>
              <a:rPr lang="vi-VN" sz="5200" dirty="0" smtClean="0">
                <a:ea typeface="Calibri" panose="020F0502020204030204" pitchFamily="34" charset="0"/>
                <a:cs typeface="Times New Roman" panose="02020603050405020304" pitchFamily="18" charset="0"/>
              </a:rPr>
              <a:t> </a:t>
            </a:r>
            <a:r>
              <a:rPr lang="vi-VN" sz="5200" b="1" i="1" dirty="0">
                <a:ea typeface="Calibri" panose="020F0502020204030204" pitchFamily="34" charset="0"/>
                <a:cs typeface="Times New Roman" panose="02020603050405020304" pitchFamily="18" charset="0"/>
              </a:rPr>
              <a:t>Rèn luyện tính kiên trì, chăm chỉ </a:t>
            </a:r>
            <a:r>
              <a:rPr lang="vi-VN" sz="5200" b="1" i="1" dirty="0" smtClean="0">
                <a:ea typeface="Calibri" panose="020F0502020204030204" pitchFamily="34" charset="0"/>
                <a:cs typeface="Times New Roman" panose="02020603050405020304" pitchFamily="18" charset="0"/>
              </a:rPr>
              <a:t>(tiết 1)</a:t>
            </a:r>
            <a:endParaRPr lang="en-US" sz="5200" dirty="0">
              <a:effectLst/>
              <a:ea typeface="Calibri" panose="020F0502020204030204" pitchFamily="34" charset="0"/>
              <a:cs typeface="Times New Roman" panose="02020603050405020304" pitchFamily="18" charset="0"/>
            </a:endParaRPr>
          </a:p>
        </p:txBody>
      </p:sp>
      <p:pic>
        <p:nvPicPr>
          <p:cNvPr id="23"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465823" y="1570531"/>
            <a:ext cx="1018839" cy="7335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229" y="1100108"/>
            <a:ext cx="14782800" cy="523278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309255" y="5239004"/>
            <a:ext cx="6695978" cy="705515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564145">
            <a:off x="-694624" y="7762745"/>
            <a:ext cx="4514763" cy="1980852"/>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95513" y="656064"/>
            <a:ext cx="2848426" cy="1904885"/>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325205" y="898431"/>
            <a:ext cx="3528320" cy="1420149"/>
          </a:xfrm>
          <a:prstGeom prst="rect">
            <a:avLst/>
          </a:prstGeom>
        </p:spPr>
      </p:pic>
      <p:sp>
        <p:nvSpPr>
          <p:cNvPr id="9" name="TextBox 9"/>
          <p:cNvSpPr txBox="1"/>
          <p:nvPr/>
        </p:nvSpPr>
        <p:spPr>
          <a:xfrm>
            <a:off x="1178586" y="2172169"/>
            <a:ext cx="13800085" cy="3118674"/>
          </a:xfrm>
          <a:prstGeom prst="rect">
            <a:avLst/>
          </a:prstGeom>
        </p:spPr>
        <p:txBody>
          <a:bodyPr wrap="square" lIns="0" tIns="0" rIns="0" bIns="0" rtlCol="0" anchor="t">
            <a:spAutoFit/>
          </a:bodyPr>
          <a:lstStyle/>
          <a:p>
            <a:pPr algn="ctr">
              <a:lnSpc>
                <a:spcPct val="150000"/>
              </a:lnSpc>
            </a:pPr>
            <a:r>
              <a:rPr lang="vi-VN" sz="7200" b="1" dirty="0" smtClean="0">
                <a:solidFill>
                  <a:srgbClr val="FFF9F2"/>
                </a:solidFill>
                <a:latin typeface="Arial" panose="020B0604020202020204" pitchFamily="34" charset="0"/>
                <a:cs typeface="Arial" panose="020B0604020202020204" pitchFamily="34" charset="0"/>
              </a:rPr>
              <a:t>CẢM ƠN CÁC EM ĐÃ </a:t>
            </a:r>
          </a:p>
          <a:p>
            <a:pPr algn="ctr">
              <a:lnSpc>
                <a:spcPct val="150000"/>
              </a:lnSpc>
            </a:pPr>
            <a:r>
              <a:rPr lang="vi-VN" sz="7200" b="1" dirty="0" smtClean="0">
                <a:solidFill>
                  <a:srgbClr val="FFF9F2"/>
                </a:solidFill>
                <a:latin typeface="Arial" panose="020B0604020202020204" pitchFamily="34" charset="0"/>
                <a:cs typeface="Arial" panose="020B0604020202020204" pitchFamily="34" charset="0"/>
              </a:rPr>
              <a:t>LẮNG NGHE BÀI GIẢNG!</a:t>
            </a:r>
            <a:endParaRPr lang="en-US" sz="7200" b="1" dirty="0">
              <a:solidFill>
                <a:srgbClr val="FFF9F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333794" y="952194"/>
            <a:ext cx="1754407" cy="749610"/>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182600" y="503736"/>
            <a:ext cx="1423254" cy="1502115"/>
          </a:xfrm>
          <a:prstGeom prst="rect">
            <a:avLst/>
          </a:prstGeom>
        </p:spPr>
      </p:pic>
      <p:pic>
        <p:nvPicPr>
          <p:cNvPr id="12" name="Picture 1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95082" y="5238435"/>
            <a:ext cx="1767007" cy="1807680"/>
          </a:xfrm>
          <a:prstGeom prst="rect">
            <a:avLst/>
          </a:prstGeom>
        </p:spPr>
      </p:pic>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759413">
            <a:off x="9849531" y="7655720"/>
            <a:ext cx="1234601" cy="1242366"/>
          </a:xfrm>
          <a:prstGeom prst="rect">
            <a:avLst/>
          </a:prstGeom>
        </p:spPr>
      </p:pic>
    </p:spTree>
    <p:extLst>
      <p:ext uri="{BB962C8B-B14F-4D97-AF65-F5344CB8AC3E}">
        <p14:creationId xmlns:p14="http://schemas.microsoft.com/office/powerpoint/2010/main" val="353249854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328212">
            <a:off x="16126359" y="5519877"/>
            <a:ext cx="4323282" cy="548988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103475">
            <a:off x="-1545567" y="-1799004"/>
            <a:ext cx="4781355" cy="4524357"/>
          </a:xfrm>
          <a:prstGeom prst="rect">
            <a:avLst/>
          </a:prstGeom>
        </p:spPr>
      </p:pic>
      <p:grpSp>
        <p:nvGrpSpPr>
          <p:cNvPr id="6" name="Group 6"/>
          <p:cNvGrpSpPr/>
          <p:nvPr/>
        </p:nvGrpSpPr>
        <p:grpSpPr>
          <a:xfrm>
            <a:off x="1758397" y="2099137"/>
            <a:ext cx="15005603" cy="6078408"/>
            <a:chOff x="0" y="0"/>
            <a:chExt cx="3805407" cy="1841942"/>
          </a:xfrm>
        </p:grpSpPr>
        <p:sp>
          <p:nvSpPr>
            <p:cNvPr id="7" name="Freeform 7"/>
            <p:cNvSpPr/>
            <p:nvPr/>
          </p:nvSpPr>
          <p:spPr>
            <a:xfrm>
              <a:off x="10160" y="16510"/>
              <a:ext cx="3782547" cy="1814002"/>
            </a:xfrm>
            <a:custGeom>
              <a:avLst/>
              <a:gdLst/>
              <a:ahLst/>
              <a:cxnLst/>
              <a:rect l="l" t="t" r="r" b="b"/>
              <a:pathLst>
                <a:path w="3782547" h="1814002">
                  <a:moveTo>
                    <a:pt x="3782547" y="1814002"/>
                  </a:moveTo>
                  <a:lnTo>
                    <a:pt x="0" y="1806382"/>
                  </a:lnTo>
                  <a:lnTo>
                    <a:pt x="0" y="642370"/>
                  </a:lnTo>
                  <a:lnTo>
                    <a:pt x="17780" y="19050"/>
                  </a:lnTo>
                  <a:lnTo>
                    <a:pt x="1884132" y="0"/>
                  </a:lnTo>
                  <a:lnTo>
                    <a:pt x="3763497" y="5080"/>
                  </a:lnTo>
                  <a:close/>
                </a:path>
              </a:pathLst>
            </a:custGeom>
            <a:solidFill>
              <a:srgbClr val="F7F1E9"/>
            </a:solidFill>
          </p:spPr>
        </p:sp>
        <p:sp>
          <p:nvSpPr>
            <p:cNvPr id="8" name="Freeform 8"/>
            <p:cNvSpPr/>
            <p:nvPr/>
          </p:nvSpPr>
          <p:spPr>
            <a:xfrm>
              <a:off x="-3810" y="0"/>
              <a:ext cx="3811757" cy="1840672"/>
            </a:xfrm>
            <a:custGeom>
              <a:avLst/>
              <a:gdLst/>
              <a:ahLst/>
              <a:cxnLst/>
              <a:rect l="l" t="t" r="r" b="b"/>
              <a:pathLst>
                <a:path w="3811757" h="1840672">
                  <a:moveTo>
                    <a:pt x="3777467" y="21590"/>
                  </a:moveTo>
                  <a:cubicBezTo>
                    <a:pt x="3778737" y="34290"/>
                    <a:pt x="3778737" y="44450"/>
                    <a:pt x="3780007" y="54610"/>
                  </a:cubicBezTo>
                  <a:cubicBezTo>
                    <a:pt x="3782547" y="90872"/>
                    <a:pt x="3783817" y="129288"/>
                    <a:pt x="3786357" y="166332"/>
                  </a:cubicBezTo>
                  <a:cubicBezTo>
                    <a:pt x="3786357" y="219840"/>
                    <a:pt x="3799057" y="1274909"/>
                    <a:pt x="3805407" y="1328416"/>
                  </a:cubicBezTo>
                  <a:cubicBezTo>
                    <a:pt x="3811757" y="1409364"/>
                    <a:pt x="3807947" y="1491685"/>
                    <a:pt x="3807947" y="1572633"/>
                  </a:cubicBezTo>
                  <a:cubicBezTo>
                    <a:pt x="3807947" y="1643977"/>
                    <a:pt x="3809217" y="1709833"/>
                    <a:pt x="3810487" y="1779712"/>
                  </a:cubicBezTo>
                  <a:cubicBezTo>
                    <a:pt x="3810487" y="1801302"/>
                    <a:pt x="3810487" y="1815272"/>
                    <a:pt x="3810487" y="1839402"/>
                  </a:cubicBezTo>
                  <a:cubicBezTo>
                    <a:pt x="3787627" y="1839402"/>
                    <a:pt x="3767307" y="1840672"/>
                    <a:pt x="3740184" y="1839402"/>
                  </a:cubicBezTo>
                  <a:cubicBezTo>
                    <a:pt x="3549523" y="1834322"/>
                    <a:pt x="3355928" y="1840672"/>
                    <a:pt x="3165267" y="1835592"/>
                  </a:cubicBezTo>
                  <a:cubicBezTo>
                    <a:pt x="3050870" y="1831782"/>
                    <a:pt x="2939407" y="1834322"/>
                    <a:pt x="2825010" y="1831782"/>
                  </a:cubicBezTo>
                  <a:cubicBezTo>
                    <a:pt x="2772211" y="1830512"/>
                    <a:pt x="2719413" y="1829242"/>
                    <a:pt x="2666614" y="1827972"/>
                  </a:cubicBezTo>
                  <a:cubicBezTo>
                    <a:pt x="2634348" y="1827972"/>
                    <a:pt x="2605016" y="1829242"/>
                    <a:pt x="2572750" y="1829242"/>
                  </a:cubicBezTo>
                  <a:cubicBezTo>
                    <a:pt x="2490619" y="1827972"/>
                    <a:pt x="2264759" y="1829242"/>
                    <a:pt x="2182628" y="1827972"/>
                  </a:cubicBezTo>
                  <a:cubicBezTo>
                    <a:pt x="2123963" y="1826702"/>
                    <a:pt x="950662" y="1835592"/>
                    <a:pt x="891997" y="1834322"/>
                  </a:cubicBezTo>
                  <a:cubicBezTo>
                    <a:pt x="877330" y="1834322"/>
                    <a:pt x="859731" y="1835592"/>
                    <a:pt x="845065" y="1835592"/>
                  </a:cubicBezTo>
                  <a:cubicBezTo>
                    <a:pt x="809866" y="1835592"/>
                    <a:pt x="777600" y="1836862"/>
                    <a:pt x="742401" y="1836862"/>
                  </a:cubicBezTo>
                  <a:cubicBezTo>
                    <a:pt x="654403" y="1836862"/>
                    <a:pt x="569339" y="1835592"/>
                    <a:pt x="481341" y="1834322"/>
                  </a:cubicBezTo>
                  <a:cubicBezTo>
                    <a:pt x="428543" y="1833052"/>
                    <a:pt x="375744" y="1831782"/>
                    <a:pt x="325879" y="1830512"/>
                  </a:cubicBezTo>
                  <a:cubicBezTo>
                    <a:pt x="232015" y="1829242"/>
                    <a:pt x="138151" y="1827972"/>
                    <a:pt x="48260" y="1827972"/>
                  </a:cubicBezTo>
                  <a:cubicBezTo>
                    <a:pt x="38100" y="1827972"/>
                    <a:pt x="29210" y="1827972"/>
                    <a:pt x="19050" y="1826702"/>
                  </a:cubicBezTo>
                  <a:cubicBezTo>
                    <a:pt x="10160" y="1825432"/>
                    <a:pt x="5080" y="1819082"/>
                    <a:pt x="7620" y="1810192"/>
                  </a:cubicBezTo>
                  <a:cubicBezTo>
                    <a:pt x="16510" y="1778433"/>
                    <a:pt x="12700" y="1744133"/>
                    <a:pt x="11430" y="1708461"/>
                  </a:cubicBezTo>
                  <a:cubicBezTo>
                    <a:pt x="10160" y="1635745"/>
                    <a:pt x="6350" y="1564401"/>
                    <a:pt x="7620" y="1491685"/>
                  </a:cubicBezTo>
                  <a:cubicBezTo>
                    <a:pt x="5080" y="1401132"/>
                    <a:pt x="0" y="280208"/>
                    <a:pt x="7620" y="188284"/>
                  </a:cubicBezTo>
                  <a:cubicBezTo>
                    <a:pt x="8890" y="170448"/>
                    <a:pt x="7620" y="151240"/>
                    <a:pt x="8890" y="133404"/>
                  </a:cubicBezTo>
                  <a:cubicBezTo>
                    <a:pt x="10160" y="104592"/>
                    <a:pt x="12700" y="73036"/>
                    <a:pt x="13970" y="44450"/>
                  </a:cubicBezTo>
                  <a:cubicBezTo>
                    <a:pt x="13970" y="41910"/>
                    <a:pt x="15240" y="39370"/>
                    <a:pt x="16510" y="38100"/>
                  </a:cubicBezTo>
                  <a:cubicBezTo>
                    <a:pt x="38100" y="35560"/>
                    <a:pt x="64820" y="30480"/>
                    <a:pt x="111752" y="29210"/>
                  </a:cubicBezTo>
                  <a:cubicBezTo>
                    <a:pt x="190949" y="25400"/>
                    <a:pt x="270147" y="22860"/>
                    <a:pt x="352278" y="20320"/>
                  </a:cubicBezTo>
                  <a:cubicBezTo>
                    <a:pt x="408010" y="17780"/>
                    <a:pt x="463742" y="16510"/>
                    <a:pt x="516540" y="13970"/>
                  </a:cubicBezTo>
                  <a:cubicBezTo>
                    <a:pt x="569339" y="11430"/>
                    <a:pt x="625071" y="8890"/>
                    <a:pt x="677869" y="8890"/>
                  </a:cubicBezTo>
                  <a:cubicBezTo>
                    <a:pt x="736534" y="7620"/>
                    <a:pt x="795199" y="10160"/>
                    <a:pt x="853864" y="8890"/>
                  </a:cubicBezTo>
                  <a:cubicBezTo>
                    <a:pt x="927196" y="8890"/>
                    <a:pt x="2255959" y="6350"/>
                    <a:pt x="2329290" y="5080"/>
                  </a:cubicBezTo>
                  <a:cubicBezTo>
                    <a:pt x="2399688" y="3810"/>
                    <a:pt x="2470086" y="2540"/>
                    <a:pt x="2543418" y="2540"/>
                  </a:cubicBezTo>
                  <a:cubicBezTo>
                    <a:pt x="2663681" y="1270"/>
                    <a:pt x="2781011" y="0"/>
                    <a:pt x="2901274" y="0"/>
                  </a:cubicBezTo>
                  <a:cubicBezTo>
                    <a:pt x="2951140" y="0"/>
                    <a:pt x="3003938" y="2540"/>
                    <a:pt x="3053803" y="2540"/>
                  </a:cubicBezTo>
                  <a:cubicBezTo>
                    <a:pt x="3191666" y="3810"/>
                    <a:pt x="3332462" y="5080"/>
                    <a:pt x="3470325" y="7620"/>
                  </a:cubicBezTo>
                  <a:cubicBezTo>
                    <a:pt x="3543656" y="8890"/>
                    <a:pt x="3616988" y="12700"/>
                    <a:pt x="3690319" y="16510"/>
                  </a:cubicBezTo>
                  <a:cubicBezTo>
                    <a:pt x="3707919" y="16510"/>
                    <a:pt x="3725518" y="16510"/>
                    <a:pt x="3740184" y="16510"/>
                  </a:cubicBezTo>
                  <a:cubicBezTo>
                    <a:pt x="3758417" y="17780"/>
                    <a:pt x="3767307" y="20320"/>
                    <a:pt x="3777467" y="21590"/>
                  </a:cubicBezTo>
                  <a:close/>
                  <a:moveTo>
                    <a:pt x="3787627" y="1822892"/>
                  </a:moveTo>
                  <a:cubicBezTo>
                    <a:pt x="3788897" y="1806382"/>
                    <a:pt x="3790167" y="1793682"/>
                    <a:pt x="3790167" y="1780982"/>
                  </a:cubicBezTo>
                  <a:cubicBezTo>
                    <a:pt x="3788897" y="1702973"/>
                    <a:pt x="3787627" y="1630257"/>
                    <a:pt x="3787627" y="1552053"/>
                  </a:cubicBezTo>
                  <a:cubicBezTo>
                    <a:pt x="3787627" y="1516381"/>
                    <a:pt x="3790167" y="1480709"/>
                    <a:pt x="3788897" y="1445037"/>
                  </a:cubicBezTo>
                  <a:cubicBezTo>
                    <a:pt x="3788897" y="1412108"/>
                    <a:pt x="3787627" y="1377809"/>
                    <a:pt x="3786357" y="1344881"/>
                  </a:cubicBezTo>
                  <a:cubicBezTo>
                    <a:pt x="3781277" y="1294116"/>
                    <a:pt x="3769847" y="243164"/>
                    <a:pt x="3769847" y="192400"/>
                  </a:cubicBezTo>
                  <a:cubicBezTo>
                    <a:pt x="3767307" y="149868"/>
                    <a:pt x="3764767" y="105964"/>
                    <a:pt x="3762227" y="63500"/>
                  </a:cubicBezTo>
                  <a:cubicBezTo>
                    <a:pt x="3760957" y="44450"/>
                    <a:pt x="3759687" y="43180"/>
                    <a:pt x="3731385" y="41910"/>
                  </a:cubicBezTo>
                  <a:cubicBezTo>
                    <a:pt x="3722585" y="41910"/>
                    <a:pt x="3716719" y="41910"/>
                    <a:pt x="3707919" y="40640"/>
                  </a:cubicBezTo>
                  <a:cubicBezTo>
                    <a:pt x="3634588" y="36830"/>
                    <a:pt x="3558323" y="31750"/>
                    <a:pt x="3484992" y="30480"/>
                  </a:cubicBezTo>
                  <a:cubicBezTo>
                    <a:pt x="3306063" y="26670"/>
                    <a:pt x="3124202" y="25400"/>
                    <a:pt x="2945273" y="22860"/>
                  </a:cubicBezTo>
                  <a:cubicBezTo>
                    <a:pt x="2918874" y="22860"/>
                    <a:pt x="2889541" y="22860"/>
                    <a:pt x="2863142" y="22860"/>
                  </a:cubicBezTo>
                  <a:cubicBezTo>
                    <a:pt x="2819143" y="22860"/>
                    <a:pt x="2775145" y="22860"/>
                    <a:pt x="2734079" y="22860"/>
                  </a:cubicBezTo>
                  <a:cubicBezTo>
                    <a:pt x="2640215" y="22860"/>
                    <a:pt x="2546351" y="22860"/>
                    <a:pt x="2455420" y="24130"/>
                  </a:cubicBezTo>
                  <a:cubicBezTo>
                    <a:pt x="2376222" y="25400"/>
                    <a:pt x="1041592" y="29210"/>
                    <a:pt x="962395" y="29210"/>
                  </a:cubicBezTo>
                  <a:cubicBezTo>
                    <a:pt x="833332" y="29210"/>
                    <a:pt x="704269" y="26670"/>
                    <a:pt x="575205" y="33020"/>
                  </a:cubicBezTo>
                  <a:cubicBezTo>
                    <a:pt x="507741" y="36830"/>
                    <a:pt x="443209" y="36830"/>
                    <a:pt x="378678" y="38100"/>
                  </a:cubicBezTo>
                  <a:cubicBezTo>
                    <a:pt x="267214" y="41910"/>
                    <a:pt x="155750" y="45720"/>
                    <a:pt x="49530" y="50800"/>
                  </a:cubicBezTo>
                  <a:cubicBezTo>
                    <a:pt x="36830" y="50800"/>
                    <a:pt x="34290" y="53340"/>
                    <a:pt x="33020" y="68920"/>
                  </a:cubicBezTo>
                  <a:cubicBezTo>
                    <a:pt x="31750" y="93616"/>
                    <a:pt x="31750" y="118312"/>
                    <a:pt x="30480" y="143008"/>
                  </a:cubicBezTo>
                  <a:cubicBezTo>
                    <a:pt x="29210" y="184168"/>
                    <a:pt x="26670" y="223956"/>
                    <a:pt x="25400" y="265116"/>
                  </a:cubicBezTo>
                  <a:cubicBezTo>
                    <a:pt x="20320" y="309020"/>
                    <a:pt x="26670" y="1381925"/>
                    <a:pt x="29210" y="1425828"/>
                  </a:cubicBezTo>
                  <a:cubicBezTo>
                    <a:pt x="29210" y="1472476"/>
                    <a:pt x="29210" y="1520497"/>
                    <a:pt x="30480" y="1567145"/>
                  </a:cubicBezTo>
                  <a:cubicBezTo>
                    <a:pt x="30480" y="1601445"/>
                    <a:pt x="33020" y="1635745"/>
                    <a:pt x="33020" y="1670045"/>
                  </a:cubicBezTo>
                  <a:cubicBezTo>
                    <a:pt x="33020" y="1707089"/>
                    <a:pt x="33020" y="1744133"/>
                    <a:pt x="31750" y="1780982"/>
                  </a:cubicBezTo>
                  <a:cubicBezTo>
                    <a:pt x="31750" y="1784792"/>
                    <a:pt x="31750" y="1787332"/>
                    <a:pt x="31750" y="1791142"/>
                  </a:cubicBezTo>
                  <a:cubicBezTo>
                    <a:pt x="31750" y="1801302"/>
                    <a:pt x="35560" y="1805112"/>
                    <a:pt x="44450" y="1805112"/>
                  </a:cubicBezTo>
                  <a:cubicBezTo>
                    <a:pt x="70686" y="1805112"/>
                    <a:pt x="111752" y="1806382"/>
                    <a:pt x="149884" y="1806382"/>
                  </a:cubicBezTo>
                  <a:cubicBezTo>
                    <a:pt x="205616" y="1806382"/>
                    <a:pt x="264281" y="1803842"/>
                    <a:pt x="320012" y="1806382"/>
                  </a:cubicBezTo>
                  <a:cubicBezTo>
                    <a:pt x="410943" y="1810192"/>
                    <a:pt x="501874" y="1812732"/>
                    <a:pt x="592805" y="1811462"/>
                  </a:cubicBezTo>
                  <a:cubicBezTo>
                    <a:pt x="651470" y="1810192"/>
                    <a:pt x="707202" y="1812732"/>
                    <a:pt x="765867" y="1812732"/>
                  </a:cubicBezTo>
                  <a:cubicBezTo>
                    <a:pt x="850931" y="1812732"/>
                    <a:pt x="935995" y="1811462"/>
                    <a:pt x="1021060" y="1812732"/>
                  </a:cubicBezTo>
                  <a:cubicBezTo>
                    <a:pt x="1147190" y="1814002"/>
                    <a:pt x="2531685" y="1803842"/>
                    <a:pt x="2660748" y="1806382"/>
                  </a:cubicBezTo>
                  <a:cubicBezTo>
                    <a:pt x="2716479" y="1807652"/>
                    <a:pt x="2772211" y="1808922"/>
                    <a:pt x="2825010" y="1808922"/>
                  </a:cubicBezTo>
                  <a:cubicBezTo>
                    <a:pt x="2921807" y="1811462"/>
                    <a:pt x="3015671" y="1807652"/>
                    <a:pt x="3112469" y="1811462"/>
                  </a:cubicBezTo>
                  <a:cubicBezTo>
                    <a:pt x="3191666" y="1814002"/>
                    <a:pt x="3270864" y="1814002"/>
                    <a:pt x="3350062" y="1816542"/>
                  </a:cubicBezTo>
                  <a:cubicBezTo>
                    <a:pt x="3467392" y="1820352"/>
                    <a:pt x="3584722" y="1822892"/>
                    <a:pt x="3702052" y="1824162"/>
                  </a:cubicBezTo>
                  <a:cubicBezTo>
                    <a:pt x="3746051" y="1824162"/>
                    <a:pt x="3767307" y="1822892"/>
                    <a:pt x="3787627" y="1822892"/>
                  </a:cubicBezTo>
                  <a:close/>
                </a:path>
              </a:pathLst>
            </a:custGeom>
            <a:solidFill>
              <a:srgbClr val="F7F1E9"/>
            </a:solidFill>
          </p:spPr>
        </p:sp>
      </p:grpSp>
      <p:sp>
        <p:nvSpPr>
          <p:cNvPr id="9" name="TextBox 9"/>
          <p:cNvSpPr txBox="1"/>
          <p:nvPr/>
        </p:nvSpPr>
        <p:spPr>
          <a:xfrm>
            <a:off x="4090507" y="2815313"/>
            <a:ext cx="9954707" cy="984885"/>
          </a:xfrm>
          <a:prstGeom prst="rect">
            <a:avLst/>
          </a:prstGeom>
        </p:spPr>
        <p:txBody>
          <a:bodyPr lIns="0" tIns="0" rIns="0" bIns="0" rtlCol="0" anchor="t">
            <a:spAutoFit/>
          </a:bodyPr>
          <a:lstStyle/>
          <a:p>
            <a:pPr algn="ctr"/>
            <a:r>
              <a:rPr lang="vi-VN" sz="6400" b="1" dirty="0" smtClean="0">
                <a:solidFill>
                  <a:srgbClr val="A86CE5"/>
                </a:solidFill>
              </a:rPr>
              <a:t>Chủ đề 4 – Tuần 13</a:t>
            </a:r>
            <a:endParaRPr lang="en-US" sz="6400" b="1" dirty="0">
              <a:solidFill>
                <a:srgbClr val="A86CE5"/>
              </a:solidFill>
            </a:endParaRPr>
          </a:p>
        </p:txBody>
      </p:sp>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49358" y="6423829"/>
            <a:ext cx="3490922" cy="3855436"/>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2280" y="6318060"/>
            <a:ext cx="4579113" cy="3996317"/>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257811">
            <a:off x="14698997" y="-92671"/>
            <a:ext cx="3646733" cy="2242741"/>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810851" y="2846716"/>
            <a:ext cx="711512" cy="634135"/>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546885">
            <a:off x="14170324" y="7995776"/>
            <a:ext cx="1033831" cy="921402"/>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121508" y="1766362"/>
            <a:ext cx="2044983" cy="665549"/>
          </a:xfrm>
          <a:prstGeom prst="rect">
            <a:avLst/>
          </a:prstGeom>
        </p:spPr>
      </p:pic>
      <p:pic>
        <p:nvPicPr>
          <p:cNvPr id="17" name="Picture 17"/>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7479313" y="7363072"/>
            <a:ext cx="3329372" cy="2088424"/>
          </a:xfrm>
          <a:prstGeom prst="rect">
            <a:avLst/>
          </a:prstGeom>
        </p:spPr>
      </p:pic>
      <p:sp>
        <p:nvSpPr>
          <p:cNvPr id="18" name="TextBox 18"/>
          <p:cNvSpPr txBox="1"/>
          <p:nvPr/>
        </p:nvSpPr>
        <p:spPr>
          <a:xfrm>
            <a:off x="2113361" y="3865571"/>
            <a:ext cx="14061276" cy="3416320"/>
          </a:xfrm>
          <a:prstGeom prst="rect">
            <a:avLst/>
          </a:prstGeom>
        </p:spPr>
        <p:txBody>
          <a:bodyPr wrap="square" lIns="0" tIns="0" rIns="0" bIns="0" rtlCol="0" anchor="t">
            <a:spAutoFit/>
          </a:bodyPr>
          <a:lstStyle/>
          <a:p>
            <a:pPr algn="ctr">
              <a:lnSpc>
                <a:spcPct val="150000"/>
              </a:lnSpc>
            </a:pPr>
            <a:r>
              <a:rPr lang="vi-VN" sz="7400" b="1" dirty="0" smtClean="0">
                <a:solidFill>
                  <a:srgbClr val="F49E48"/>
                </a:solidFill>
              </a:rPr>
              <a:t>RÈN LUYỆN THÓI QUEN NGĂN NẮP, GỌN GÀNG, SẠCH SẼ</a:t>
            </a:r>
            <a:endParaRPr lang="en-US" sz="7400" b="1" dirty="0">
              <a:solidFill>
                <a:srgbClr val="F49E48"/>
              </a:solidFill>
            </a:endParaRPr>
          </a:p>
        </p:txBody>
      </p:sp>
      <p:pic>
        <p:nvPicPr>
          <p:cNvPr id="21" name="Picture 14"/>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599440">
            <a:off x="-344758" y="4201783"/>
            <a:ext cx="1629798" cy="14525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176286" y="764531"/>
            <a:ext cx="7732138" cy="154630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749495" y="9172085"/>
            <a:ext cx="4641852" cy="847138"/>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252220" y="-281236"/>
            <a:ext cx="4278147" cy="4114800"/>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70614" y="6426965"/>
            <a:ext cx="1501902" cy="4114800"/>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860196">
            <a:off x="546148" y="-1839392"/>
            <a:ext cx="1570280" cy="5736183"/>
          </a:xfrm>
          <a:prstGeom prst="rect">
            <a:avLst/>
          </a:prstGeom>
        </p:spPr>
      </p:pic>
      <p:sp>
        <p:nvSpPr>
          <p:cNvPr id="9" name="TextBox 9"/>
          <p:cNvSpPr txBox="1"/>
          <p:nvPr/>
        </p:nvSpPr>
        <p:spPr>
          <a:xfrm>
            <a:off x="1721076" y="2675258"/>
            <a:ext cx="14642557" cy="800219"/>
          </a:xfrm>
          <a:prstGeom prst="rect">
            <a:avLst/>
          </a:prstGeom>
        </p:spPr>
        <p:txBody>
          <a:bodyPr wrap="square" lIns="0" tIns="0" rIns="0" bIns="0" rtlCol="0" anchor="t">
            <a:spAutoFit/>
          </a:bodyPr>
          <a:lstStyle/>
          <a:p>
            <a:pPr algn="ctr"/>
            <a:r>
              <a:rPr lang="vi-VN" sz="5200" b="1" dirty="0" smtClean="0">
                <a:solidFill>
                  <a:srgbClr val="A86CE5"/>
                </a:solidFill>
              </a:rPr>
              <a:t>Cả lớp tham gia chơi </a:t>
            </a:r>
            <a:r>
              <a:rPr lang="vi-VN" sz="5200" b="1" dirty="0">
                <a:solidFill>
                  <a:srgbClr val="A86CE5"/>
                </a:solidFill>
              </a:rPr>
              <a:t>trò chơi “Tìm đúng nhà” </a:t>
            </a:r>
            <a:endParaRPr lang="en-US" sz="5200" b="1" dirty="0">
              <a:solidFill>
                <a:srgbClr val="A86CE5"/>
              </a:solidFill>
            </a:endParaRPr>
          </a:p>
        </p:txBody>
      </p:sp>
      <p:sp>
        <p:nvSpPr>
          <p:cNvPr id="10" name="TextBox 10"/>
          <p:cNvSpPr txBox="1"/>
          <p:nvPr/>
        </p:nvSpPr>
        <p:spPr>
          <a:xfrm>
            <a:off x="6576215" y="1050930"/>
            <a:ext cx="4988412" cy="1013098"/>
          </a:xfrm>
          <a:prstGeom prst="rect">
            <a:avLst/>
          </a:prstGeom>
        </p:spPr>
        <p:txBody>
          <a:bodyPr wrap="square" lIns="0" tIns="0" rIns="0" bIns="0" rtlCol="0" anchor="t">
            <a:spAutoFit/>
          </a:bodyPr>
          <a:lstStyle/>
          <a:p>
            <a:pPr algn="ctr">
              <a:lnSpc>
                <a:spcPts val="7895"/>
              </a:lnSpc>
            </a:pPr>
            <a:r>
              <a:rPr lang="vi-VN" sz="6400" b="1" dirty="0" smtClean="0">
                <a:solidFill>
                  <a:srgbClr val="F7F1E9"/>
                </a:solidFill>
                <a:latin typeface="Arial" panose="020B0604020202020204" pitchFamily="34" charset="0"/>
                <a:cs typeface="Arial" panose="020B0604020202020204" pitchFamily="34" charset="0"/>
              </a:rPr>
              <a:t>KHỞI ĐỘNG</a:t>
            </a:r>
            <a:endParaRPr lang="en-US" sz="6400" b="1" dirty="0">
              <a:solidFill>
                <a:srgbClr val="F7F1E9"/>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8585" y="238793"/>
            <a:ext cx="711512" cy="634135"/>
          </a:xfrm>
          <a:prstGeom prst="rect">
            <a:avLst/>
          </a:prstGeom>
        </p:spPr>
      </p:pic>
      <p:pic>
        <p:nvPicPr>
          <p:cNvPr id="12" name="Picture 1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599440">
            <a:off x="739916" y="1221085"/>
            <a:ext cx="1087172" cy="968942"/>
          </a:xfrm>
          <a:prstGeom prst="rect">
            <a:avLst/>
          </a:prstGeom>
        </p:spPr>
      </p:pic>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546885">
            <a:off x="313167" y="2481838"/>
            <a:ext cx="543586" cy="484471"/>
          </a:xfrm>
          <a:prstGeom prst="rect">
            <a:avLst/>
          </a:prstGeom>
        </p:spPr>
      </p:pic>
      <p:sp>
        <p:nvSpPr>
          <p:cNvPr id="14" name="TextBox 9"/>
          <p:cNvSpPr txBox="1"/>
          <p:nvPr/>
        </p:nvSpPr>
        <p:spPr>
          <a:xfrm>
            <a:off x="1283502" y="3768322"/>
            <a:ext cx="3455210" cy="769441"/>
          </a:xfrm>
          <a:prstGeom prst="rect">
            <a:avLst/>
          </a:prstGeom>
        </p:spPr>
        <p:txBody>
          <a:bodyPr wrap="square" lIns="0" tIns="0" rIns="0" bIns="0" rtlCol="0" anchor="t">
            <a:spAutoFit/>
          </a:bodyPr>
          <a:lstStyle/>
          <a:p>
            <a:r>
              <a:rPr lang="vi-VN" sz="5000" b="1" dirty="0" smtClean="0">
                <a:solidFill>
                  <a:srgbClr val="FF0000"/>
                </a:solidFill>
              </a:rPr>
              <a:t>Luật chơi:</a:t>
            </a:r>
            <a:endParaRPr lang="en-US" sz="5000" b="1" dirty="0">
              <a:solidFill>
                <a:srgbClr val="FF0000"/>
              </a:solidFill>
            </a:endParaRPr>
          </a:p>
        </p:txBody>
      </p:sp>
      <p:sp>
        <p:nvSpPr>
          <p:cNvPr id="15" name="Rectangle 14"/>
          <p:cNvSpPr/>
          <p:nvPr/>
        </p:nvSpPr>
        <p:spPr>
          <a:xfrm>
            <a:off x="1093744" y="4587510"/>
            <a:ext cx="16737055" cy="4401205"/>
          </a:xfrm>
          <a:prstGeom prst="rect">
            <a:avLst/>
          </a:prstGeom>
        </p:spPr>
        <p:txBody>
          <a:bodyPr wrap="square">
            <a:spAutoFit/>
          </a:bodyPr>
          <a:lstStyle/>
          <a:p>
            <a:pPr marL="571500" indent="-571500" algn="just">
              <a:lnSpc>
                <a:spcPct val="150000"/>
              </a:lnSpc>
              <a:spcBef>
                <a:spcPts val="600"/>
              </a:spcBef>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Đội </a:t>
            </a:r>
            <a:r>
              <a:rPr lang="vi-VN" sz="4500" dirty="0">
                <a:solidFill>
                  <a:srgbClr val="000000"/>
                </a:solidFill>
                <a:ea typeface="Calibri" panose="020F0502020204030204" pitchFamily="34" charset="0"/>
                <a:cs typeface="Times New Roman" panose="02020603050405020304" pitchFamily="18" charset="0"/>
              </a:rPr>
              <a:t>1 đóng vai các đồ </a:t>
            </a:r>
            <a:r>
              <a:rPr lang="vi-VN" sz="4500" dirty="0" smtClean="0">
                <a:solidFill>
                  <a:srgbClr val="000000"/>
                </a:solidFill>
                <a:ea typeface="Calibri" panose="020F0502020204030204" pitchFamily="34" charset="0"/>
                <a:cs typeface="Times New Roman" panose="02020603050405020304" pitchFamily="18" charset="0"/>
              </a:rPr>
              <a:t>vật. </a:t>
            </a:r>
          </a:p>
          <a:p>
            <a:pPr marL="571500" indent="-571500" algn="just">
              <a:lnSpc>
                <a:spcPct val="150000"/>
              </a:lnSpc>
              <a:spcBef>
                <a:spcPts val="600"/>
              </a:spcBef>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Đội </a:t>
            </a:r>
            <a:r>
              <a:rPr lang="vi-VN" sz="4500" dirty="0">
                <a:solidFill>
                  <a:srgbClr val="000000"/>
                </a:solidFill>
                <a:ea typeface="Calibri" panose="020F0502020204030204" pitchFamily="34" charset="0"/>
                <a:cs typeface="Times New Roman" panose="02020603050405020304" pitchFamily="18" charset="0"/>
              </a:rPr>
              <a:t>2 là nhà, trong đó có các vật chứa đựng các đồ vật </a:t>
            </a:r>
            <a:r>
              <a:rPr lang="vi-VN" sz="4500" dirty="0" smtClean="0">
                <a:solidFill>
                  <a:srgbClr val="000000"/>
                </a:solidFill>
                <a:ea typeface="Calibri" panose="020F0502020204030204" pitchFamily="34" charset="0"/>
                <a:cs typeface="Times New Roman" panose="02020603050405020304" pitchFamily="18" charset="0"/>
              </a:rPr>
              <a:t>ấy. </a:t>
            </a:r>
          </a:p>
          <a:p>
            <a:pPr marL="571500" indent="-571500" algn="just">
              <a:lnSpc>
                <a:spcPct val="150000"/>
              </a:lnSpc>
              <a:spcBef>
                <a:spcPts val="600"/>
              </a:spcBef>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Khi </a:t>
            </a:r>
            <a:r>
              <a:rPr lang="vi-VN" sz="4500" dirty="0">
                <a:solidFill>
                  <a:srgbClr val="000000"/>
                </a:solidFill>
                <a:ea typeface="Calibri" panose="020F0502020204030204" pitchFamily="34" charset="0"/>
                <a:cs typeface="Times New Roman" panose="02020603050405020304" pitchFamily="18" charset="0"/>
              </a:rPr>
              <a:t>quản trò gọi đến đồ vật nào thì đồ vật ấy phải nhanh chóng tìm đúng nhà và vật chứa để về. Nếu tìm sai, sẽ bị thua.</a:t>
            </a:r>
            <a:endParaRPr lang="en-US" sz="4500" dirty="0">
              <a:effectLst/>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3"/>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176286" y="764531"/>
            <a:ext cx="7732138" cy="154630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252220" y="-281236"/>
            <a:ext cx="4278147" cy="4114800"/>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70614" y="6426965"/>
            <a:ext cx="1501902" cy="4114800"/>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860196">
            <a:off x="546148" y="-1839392"/>
            <a:ext cx="1570280" cy="5736183"/>
          </a:xfrm>
          <a:prstGeom prst="rect">
            <a:avLst/>
          </a:prstGeom>
        </p:spPr>
      </p:pic>
      <p:sp>
        <p:nvSpPr>
          <p:cNvPr id="10" name="TextBox 10"/>
          <p:cNvSpPr txBox="1"/>
          <p:nvPr/>
        </p:nvSpPr>
        <p:spPr>
          <a:xfrm>
            <a:off x="6576215" y="1050930"/>
            <a:ext cx="4988412" cy="1013098"/>
          </a:xfrm>
          <a:prstGeom prst="rect">
            <a:avLst/>
          </a:prstGeom>
        </p:spPr>
        <p:txBody>
          <a:bodyPr wrap="square" lIns="0" tIns="0" rIns="0" bIns="0" rtlCol="0" anchor="t">
            <a:spAutoFit/>
          </a:bodyPr>
          <a:lstStyle/>
          <a:p>
            <a:pPr algn="ctr">
              <a:lnSpc>
                <a:spcPts val="7895"/>
              </a:lnSpc>
            </a:pPr>
            <a:r>
              <a:rPr lang="vi-VN" sz="6400" b="1" dirty="0" smtClean="0">
                <a:solidFill>
                  <a:srgbClr val="F7F1E9"/>
                </a:solidFill>
                <a:latin typeface="Arial" panose="020B0604020202020204" pitchFamily="34" charset="0"/>
                <a:cs typeface="Arial" panose="020B0604020202020204" pitchFamily="34" charset="0"/>
              </a:rPr>
              <a:t>KHỞI ĐỘNG</a:t>
            </a:r>
            <a:endParaRPr lang="en-US" sz="6400" b="1" dirty="0">
              <a:solidFill>
                <a:srgbClr val="F7F1E9"/>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8585" y="238793"/>
            <a:ext cx="711512" cy="634135"/>
          </a:xfrm>
          <a:prstGeom prst="rect">
            <a:avLst/>
          </a:prstGeom>
        </p:spPr>
      </p:pic>
      <p:pic>
        <p:nvPicPr>
          <p:cNvPr id="12" name="Picture 1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599440">
            <a:off x="739916" y="1221085"/>
            <a:ext cx="1087172" cy="968942"/>
          </a:xfrm>
          <a:prstGeom prst="rect">
            <a:avLst/>
          </a:prstGeom>
        </p:spPr>
      </p:pic>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546885">
            <a:off x="313167" y="2481838"/>
            <a:ext cx="543586" cy="484471"/>
          </a:xfrm>
          <a:prstGeom prst="rect">
            <a:avLst/>
          </a:prstGeom>
        </p:spPr>
      </p:pic>
      <p:sp>
        <p:nvSpPr>
          <p:cNvPr id="14" name="Rectangle 13"/>
          <p:cNvSpPr/>
          <p:nvPr/>
        </p:nvSpPr>
        <p:spPr>
          <a:xfrm>
            <a:off x="1902887" y="2538184"/>
            <a:ext cx="8351193" cy="5363007"/>
          </a:xfrm>
          <a:prstGeom prst="rect">
            <a:avLst/>
          </a:prstGeom>
        </p:spPr>
        <p:txBody>
          <a:bodyPr wrap="square">
            <a:spAutoFit/>
          </a:bodyPr>
          <a:lstStyle/>
          <a:p>
            <a:pPr marL="685800" indent="-685800" algn="just">
              <a:lnSpc>
                <a:spcPct val="150000"/>
              </a:lnSpc>
              <a:spcBef>
                <a:spcPts val="600"/>
              </a:spcBef>
              <a:buFont typeface="Wingdings" panose="05000000000000000000" pitchFamily="2" charset="2"/>
              <a:buChar char="§"/>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Nêu cảm nhận của em về trò </a:t>
            </a:r>
            <a:r>
              <a:rPr lang="vi-VN" sz="4500" dirty="0" smtClean="0">
                <a:solidFill>
                  <a:srgbClr val="000000"/>
                </a:solidFill>
                <a:ea typeface="Calibri" panose="020F0502020204030204" pitchFamily="34" charset="0"/>
                <a:cs typeface="Times New Roman" panose="02020603050405020304" pitchFamily="18" charset="0"/>
              </a:rPr>
              <a:t>chơi này?</a:t>
            </a:r>
            <a:endParaRPr lang="vi-VN" sz="4500" dirty="0">
              <a:solidFill>
                <a:srgbClr val="000000"/>
              </a:solidFill>
              <a:ea typeface="Calibri" panose="020F0502020204030204" pitchFamily="34" charset="0"/>
              <a:cs typeface="Times New Roman" panose="02020603050405020304" pitchFamily="18" charset="0"/>
            </a:endParaRPr>
          </a:p>
          <a:p>
            <a:pPr marL="685800" indent="-685800" algn="just">
              <a:lnSpc>
                <a:spcPct val="150000"/>
              </a:lnSpc>
              <a:spcBef>
                <a:spcPts val="600"/>
              </a:spcBef>
              <a:buFont typeface="Wingdings" panose="05000000000000000000" pitchFamily="2" charset="2"/>
              <a:buChar char="§"/>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Nêu </a:t>
            </a:r>
            <a:r>
              <a:rPr lang="vi-VN" sz="4500" dirty="0">
                <a:solidFill>
                  <a:srgbClr val="000000"/>
                </a:solidFill>
                <a:ea typeface="Calibri" panose="020F0502020204030204" pitchFamily="34" charset="0"/>
                <a:cs typeface="Times New Roman" panose="02020603050405020304" pitchFamily="18" charset="0"/>
              </a:rPr>
              <a:t>suy nghĩ của em về việc sắp xếp đồ vật đúng vị trí trong cuộc sống hằng ngày?</a:t>
            </a:r>
          </a:p>
        </p:txBody>
      </p:sp>
      <p:pic>
        <p:nvPicPr>
          <p:cNvPr id="15" name="Picture 19"/>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36"/>
              </a:ext>
            </a:extLst>
          </a:blip>
          <a:srcRect/>
          <a:stretch>
            <a:fillRect/>
          </a:stretch>
        </p:blipFill>
        <p:spPr>
          <a:xfrm rot="16200000">
            <a:off x="10238950" y="2887665"/>
            <a:ext cx="7411303" cy="6400800"/>
          </a:xfrm>
          <a:prstGeom prst="rect">
            <a:avLst/>
          </a:prstGeom>
        </p:spPr>
      </p:pic>
    </p:spTree>
    <p:extLst>
      <p:ext uri="{BB962C8B-B14F-4D97-AF65-F5344CB8AC3E}">
        <p14:creationId xmlns:p14="http://schemas.microsoft.com/office/powerpoint/2010/main" val="333520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par>
                                <p:cTn id="10" presetID="5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Scale>
                                      <p:cBhvr>
                                        <p:cTn id="1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
                                        </p:tgtEl>
                                        <p:attrNameLst>
                                          <p:attrName>ppt_x</p:attrName>
                                          <p:attrName>ppt_y</p:attrName>
                                        </p:attrNameLst>
                                      </p:cBhvr>
                                    </p:animMotion>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6272846" y="-1223288"/>
            <a:ext cx="8458201" cy="1300644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87231" y="5097496"/>
            <a:ext cx="5678565" cy="5616617"/>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489399" y="1631145"/>
            <a:ext cx="739003" cy="90322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367636" y="1734241"/>
            <a:ext cx="739003" cy="903226"/>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144000" y="550661"/>
            <a:ext cx="2899046" cy="1000342"/>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673172">
            <a:off x="-843885" y="957596"/>
            <a:ext cx="4179027" cy="2476074"/>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759055">
            <a:off x="14083033" y="8795940"/>
            <a:ext cx="4548863" cy="1995813"/>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836046" y="768219"/>
            <a:ext cx="1423254" cy="1502115"/>
          </a:xfrm>
          <a:prstGeom prst="rect">
            <a:avLst/>
          </a:prstGeom>
        </p:spPr>
      </p:pic>
      <p:pic>
        <p:nvPicPr>
          <p:cNvPr id="12" name="Picture 1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7259300" y="50497"/>
            <a:ext cx="701573" cy="717722"/>
          </a:xfrm>
          <a:prstGeom prst="rect">
            <a:avLst/>
          </a:prstGeom>
        </p:spPr>
      </p:pic>
      <p:pic>
        <p:nvPicPr>
          <p:cNvPr id="13" name="Picture 1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759413">
            <a:off x="17176575" y="2581328"/>
            <a:ext cx="940018" cy="945930"/>
          </a:xfrm>
          <a:prstGeom prst="rect">
            <a:avLst/>
          </a:prstGeom>
        </p:spPr>
      </p:pic>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5510774" y="7972522"/>
            <a:ext cx="2756754" cy="2235477"/>
          </a:xfrm>
          <a:prstGeom prst="rect">
            <a:avLst/>
          </a:prstGeom>
        </p:spPr>
      </p:pic>
      <p:sp>
        <p:nvSpPr>
          <p:cNvPr id="15" name="TextBox 15"/>
          <p:cNvSpPr txBox="1"/>
          <p:nvPr/>
        </p:nvSpPr>
        <p:spPr>
          <a:xfrm>
            <a:off x="6291218" y="1678462"/>
            <a:ext cx="8013602" cy="1166986"/>
          </a:xfrm>
          <a:prstGeom prst="rect">
            <a:avLst/>
          </a:prstGeom>
        </p:spPr>
        <p:txBody>
          <a:bodyPr wrap="square" lIns="0" tIns="0" rIns="0" bIns="0" rtlCol="0" anchor="t">
            <a:spAutoFit/>
          </a:bodyPr>
          <a:lstStyle/>
          <a:p>
            <a:pPr algn="ctr">
              <a:lnSpc>
                <a:spcPts val="9100"/>
              </a:lnSpc>
            </a:pPr>
            <a:r>
              <a:rPr lang="vi-VN" sz="6400" b="1" dirty="0" smtClean="0">
                <a:solidFill>
                  <a:srgbClr val="A86CE5"/>
                </a:solidFill>
                <a:latin typeface="Arial" panose="020B0604020202020204" pitchFamily="34" charset="0"/>
                <a:cs typeface="Arial" panose="020B0604020202020204" pitchFamily="34" charset="0"/>
              </a:rPr>
              <a:t>NỘI DUNG BÀI HỌC</a:t>
            </a:r>
            <a:endParaRPr lang="en-US" sz="6400" b="1" dirty="0">
              <a:solidFill>
                <a:srgbClr val="A86CE5"/>
              </a:solidFill>
              <a:latin typeface="Arial" panose="020B0604020202020204" pitchFamily="34" charset="0"/>
              <a:cs typeface="Arial" panose="020B0604020202020204" pitchFamily="34" charset="0"/>
            </a:endParaRPr>
          </a:p>
        </p:txBody>
      </p:sp>
      <p:sp>
        <p:nvSpPr>
          <p:cNvPr id="16" name="TextBox 16"/>
          <p:cNvSpPr txBox="1"/>
          <p:nvPr/>
        </p:nvSpPr>
        <p:spPr>
          <a:xfrm>
            <a:off x="4683479" y="2815476"/>
            <a:ext cx="11811000" cy="6232475"/>
          </a:xfrm>
          <a:prstGeom prst="rect">
            <a:avLst/>
          </a:prstGeom>
        </p:spPr>
        <p:txBody>
          <a:bodyPr wrap="square" lIns="0" tIns="0" rIns="0" bIns="0" rtlCol="0" anchor="t">
            <a:spAutoFit/>
          </a:bodyPr>
          <a:lstStyle/>
          <a:p>
            <a:pPr marL="914400" indent="-914400" algn="just">
              <a:lnSpc>
                <a:spcPct val="150000"/>
              </a:lnSpc>
              <a:buAutoNum type="arabicPeriod"/>
            </a:pPr>
            <a:r>
              <a:rPr lang="vi-VN" sz="4500" b="1" dirty="0" smtClean="0">
                <a:solidFill>
                  <a:srgbClr val="D94267"/>
                </a:solidFill>
              </a:rPr>
              <a:t>Chia sẻ về thói quen ngăn nắp, gọn gàng, sạch sẽ</a:t>
            </a:r>
          </a:p>
          <a:p>
            <a:pPr marL="914400" indent="-914400" algn="just">
              <a:lnSpc>
                <a:spcPct val="150000"/>
              </a:lnSpc>
              <a:buAutoNum type="arabicPeriod"/>
            </a:pPr>
            <a:r>
              <a:rPr lang="vi-VN" sz="4500" b="1" dirty="0" smtClean="0">
                <a:solidFill>
                  <a:srgbClr val="D94267"/>
                </a:solidFill>
              </a:rPr>
              <a:t>Rèn luyện thói quen ngăn nắp, gọn gàng, sạch sẽ</a:t>
            </a:r>
          </a:p>
          <a:p>
            <a:pPr marL="914400" indent="-914400" algn="just">
              <a:lnSpc>
                <a:spcPct val="150000"/>
              </a:lnSpc>
              <a:buAutoNum type="arabicPeriod"/>
            </a:pPr>
            <a:r>
              <a:rPr lang="vi-VN" sz="4500" b="1" dirty="0" smtClean="0">
                <a:solidFill>
                  <a:srgbClr val="D94267"/>
                </a:solidFill>
              </a:rPr>
              <a:t>Thể hiện thói quen ngăn nắp, gọn gàng, sạch sẽ</a:t>
            </a:r>
            <a:endParaRPr lang="en-US" sz="4500" b="1" dirty="0">
              <a:solidFill>
                <a:srgbClr val="D94267"/>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96118" y="118332"/>
            <a:ext cx="1304082" cy="1334099"/>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45463">
            <a:off x="15317512" y="-54532"/>
            <a:ext cx="4449587" cy="102340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18195">
            <a:off x="-495411" y="320754"/>
            <a:ext cx="3048222" cy="895415"/>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5960445">
            <a:off x="17144917" y="8702099"/>
            <a:ext cx="1570997" cy="1666840"/>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972965">
            <a:off x="-20760" y="8549819"/>
            <a:ext cx="3382341" cy="2042088"/>
          </a:xfrm>
          <a:prstGeom prst="rect">
            <a:avLst/>
          </a:prstGeom>
        </p:spPr>
      </p:pic>
      <p:sp>
        <p:nvSpPr>
          <p:cNvPr id="16" name="TextBox 16"/>
          <p:cNvSpPr txBox="1"/>
          <p:nvPr/>
        </p:nvSpPr>
        <p:spPr>
          <a:xfrm>
            <a:off x="2133600" y="457170"/>
            <a:ext cx="14555793" cy="738664"/>
          </a:xfrm>
          <a:prstGeom prst="rect">
            <a:avLst/>
          </a:prstGeom>
        </p:spPr>
        <p:txBody>
          <a:bodyPr wrap="square" lIns="0" tIns="0" rIns="0" bIns="0" rtlCol="0" anchor="t">
            <a:spAutoFit/>
          </a:bodyPr>
          <a:lstStyle/>
          <a:p>
            <a:pPr algn="ctr"/>
            <a:r>
              <a:rPr lang="vi-VN" sz="4800" b="1" dirty="0" smtClean="0">
                <a:solidFill>
                  <a:srgbClr val="D94267"/>
                </a:solidFill>
                <a:latin typeface="Arial" panose="020B0604020202020204" pitchFamily="34" charset="0"/>
                <a:cs typeface="Arial" panose="020B0604020202020204" pitchFamily="34" charset="0"/>
              </a:rPr>
              <a:t>1. Chia sẻ thói quen ngăn nắp, gọn gàng, sạch sẽ</a:t>
            </a:r>
            <a:endParaRPr lang="en-US" sz="4800" b="1" dirty="0">
              <a:solidFill>
                <a:srgbClr val="D94267"/>
              </a:solidFill>
              <a:latin typeface="Arial" panose="020B0604020202020204" pitchFamily="34" charset="0"/>
              <a:cs typeface="Arial" panose="020B0604020202020204" pitchFamily="34" charset="0"/>
            </a:endParaRPr>
          </a:p>
        </p:txBody>
      </p:sp>
      <p:sp>
        <p:nvSpPr>
          <p:cNvPr id="23" name="Rectangle 22"/>
          <p:cNvSpPr/>
          <p:nvPr/>
        </p:nvSpPr>
        <p:spPr>
          <a:xfrm>
            <a:off x="2140424" y="1217090"/>
            <a:ext cx="14190103" cy="1019253"/>
          </a:xfrm>
          <a:prstGeom prst="rect">
            <a:avLst/>
          </a:prstGeom>
        </p:spPr>
        <p:txBody>
          <a:bodyPr wrap="none">
            <a:spAutoFit/>
          </a:bodyPr>
          <a:lstStyle/>
          <a:p>
            <a:pPr algn="just">
              <a:lnSpc>
                <a:spcPct val="150000"/>
              </a:lnSpc>
              <a:spcBef>
                <a:spcPts val="600"/>
              </a:spcBef>
              <a:spcAft>
                <a:spcPts val="1000"/>
              </a:spcAft>
              <a:tabLst>
                <a:tab pos="90170" algn="l"/>
                <a:tab pos="180340" algn="l"/>
              </a:tabLst>
            </a:pPr>
            <a:r>
              <a:rPr lang="vi-VN" sz="4500" b="1" dirty="0" smtClean="0">
                <a:solidFill>
                  <a:srgbClr val="000000"/>
                </a:solidFill>
                <a:ea typeface="Calibri" panose="020F0502020204030204" pitchFamily="34" charset="0"/>
                <a:cs typeface="Times New Roman" panose="02020603050405020304" pitchFamily="18" charset="0"/>
              </a:rPr>
              <a:t>Em suy </a:t>
            </a:r>
            <a:r>
              <a:rPr lang="vi-VN" sz="4500" b="1" dirty="0">
                <a:solidFill>
                  <a:srgbClr val="000000"/>
                </a:solidFill>
                <a:ea typeface="Calibri" panose="020F0502020204030204" pitchFamily="34" charset="0"/>
                <a:cs typeface="Times New Roman" panose="02020603050405020304" pitchFamily="18" charset="0"/>
              </a:rPr>
              <a:t>ngẫm và viết ra giấy theo những gợi ý sau:</a:t>
            </a:r>
            <a:endParaRPr lang="en-US" sz="4500" b="1" dirty="0">
              <a:effectLst/>
              <a:ea typeface="Calibri" panose="020F0502020204030204" pitchFamily="34" charset="0"/>
              <a:cs typeface="Times New Roman" panose="02020603050405020304" pitchFamily="18" charset="0"/>
            </a:endParaRPr>
          </a:p>
        </p:txBody>
      </p:sp>
      <p:sp>
        <p:nvSpPr>
          <p:cNvPr id="24" name="Rectangle 23"/>
          <p:cNvSpPr/>
          <p:nvPr/>
        </p:nvSpPr>
        <p:spPr>
          <a:xfrm>
            <a:off x="855984" y="2231376"/>
            <a:ext cx="9846704" cy="7289175"/>
          </a:xfrm>
          <a:prstGeom prst="rect">
            <a:avLst/>
          </a:prstGeom>
        </p:spPr>
        <p:txBody>
          <a:bodyPr wrap="square">
            <a:spAutoFit/>
          </a:bodyPr>
          <a:lstStyle/>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200" dirty="0" smtClean="0">
                <a:solidFill>
                  <a:srgbClr val="000000"/>
                </a:solidFill>
                <a:ea typeface="Calibri" panose="020F0502020204030204" pitchFamily="34" charset="0"/>
                <a:cs typeface="Times New Roman" panose="02020603050405020304" pitchFamily="18" charset="0"/>
              </a:rPr>
              <a:t>Những </a:t>
            </a:r>
            <a:r>
              <a:rPr lang="vi-VN" sz="4200" dirty="0">
                <a:solidFill>
                  <a:srgbClr val="000000"/>
                </a:solidFill>
                <a:ea typeface="Calibri" panose="020F0502020204030204" pitchFamily="34" charset="0"/>
                <a:cs typeface="Times New Roman" panose="02020603050405020304" pitchFamily="18" charset="0"/>
              </a:rPr>
              <a:t>việc em đã làm để nhà cửa, lớp học ngăn nắp, gọn gàng, sạch sẽ.</a:t>
            </a:r>
            <a:endParaRPr lang="en-US" sz="42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200" dirty="0" smtClean="0">
                <a:solidFill>
                  <a:srgbClr val="000000"/>
                </a:solidFill>
                <a:ea typeface="Calibri" panose="020F0502020204030204" pitchFamily="34" charset="0"/>
                <a:cs typeface="Times New Roman" panose="02020603050405020304" pitchFamily="18" charset="0"/>
              </a:rPr>
              <a:t>Thuận </a:t>
            </a:r>
            <a:r>
              <a:rPr lang="vi-VN" sz="4200" dirty="0">
                <a:solidFill>
                  <a:srgbClr val="000000"/>
                </a:solidFill>
                <a:ea typeface="Calibri" panose="020F0502020204030204" pitchFamily="34" charset="0"/>
                <a:cs typeface="Times New Roman" panose="02020603050405020304" pitchFamily="18" charset="0"/>
              </a:rPr>
              <a:t>lợi và khó khăn khi thực hiện những công việc đó.</a:t>
            </a:r>
            <a:endParaRPr lang="en-US" sz="42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200" dirty="0" smtClean="0">
                <a:solidFill>
                  <a:srgbClr val="000000"/>
                </a:solidFill>
                <a:ea typeface="Calibri" panose="020F0502020204030204" pitchFamily="34" charset="0"/>
                <a:cs typeface="Times New Roman" panose="02020603050405020304" pitchFamily="18" charset="0"/>
              </a:rPr>
              <a:t>Xác </a:t>
            </a:r>
            <a:r>
              <a:rPr lang="vi-VN" sz="4200" dirty="0">
                <a:solidFill>
                  <a:srgbClr val="000000"/>
                </a:solidFill>
                <a:ea typeface="Calibri" panose="020F0502020204030204" pitchFamily="34" charset="0"/>
                <a:cs typeface="Times New Roman" panose="02020603050405020304" pitchFamily="18" charset="0"/>
              </a:rPr>
              <a:t>định những việc em cần làm để giúp nhà cửa, lớp học ngăn nắp, gọn gàng, sạch sẽ.</a:t>
            </a:r>
            <a:endParaRPr lang="en-US" sz="4200" dirty="0">
              <a:effectLst/>
              <a:ea typeface="Calibri" panose="020F0502020204030204" pitchFamily="34" charset="0"/>
              <a:cs typeface="Times New Roman" panose="02020603050405020304" pitchFamily="18" charset="0"/>
            </a:endParaRPr>
          </a:p>
        </p:txBody>
      </p:sp>
      <p:pic>
        <p:nvPicPr>
          <p:cNvPr id="25" name="Picture 24"/>
          <p:cNvPicPr/>
          <p:nvPr/>
        </p:nvPicPr>
        <p:blipFill>
          <a:blip r:embed="rId20"/>
          <a:stretch>
            <a:fillRect/>
          </a:stretch>
        </p:blipFill>
        <p:spPr>
          <a:xfrm>
            <a:off x="10972800" y="2663796"/>
            <a:ext cx="6798704" cy="55279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900" decel="100000" fill="hold"/>
                                        <p:tgtEl>
                                          <p:spTgt spid="2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900" decel="100000" fill="hold"/>
                                        <p:tgtEl>
                                          <p:spTgt spid="2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grpSp>
        <p:nvGrpSpPr>
          <p:cNvPr id="3" name="Group 3"/>
          <p:cNvGrpSpPr>
            <a:grpSpLocks noChangeAspect="1"/>
          </p:cNvGrpSpPr>
          <p:nvPr/>
        </p:nvGrpSpPr>
        <p:grpSpPr>
          <a:xfrm>
            <a:off x="1752600" y="1208396"/>
            <a:ext cx="13563599" cy="7829198"/>
            <a:chOff x="0" y="0"/>
            <a:chExt cx="6350000" cy="3810000"/>
          </a:xfrm>
        </p:grpSpPr>
        <p:sp>
          <p:nvSpPr>
            <p:cNvPr id="4" name="Freeform 4"/>
            <p:cNvSpPr/>
            <p:nvPr/>
          </p:nvSpPr>
          <p:spPr>
            <a:xfrm>
              <a:off x="0" y="0"/>
              <a:ext cx="6350000" cy="3810000"/>
            </a:xfrm>
            <a:custGeom>
              <a:avLst/>
              <a:gdLst/>
              <a:ahLst/>
              <a:cxnLst/>
              <a:rect l="l" t="t" r="r" b="b"/>
              <a:pathLst>
                <a:path w="6350000" h="3810000">
                  <a:moveTo>
                    <a:pt x="0" y="1905000"/>
                  </a:moveTo>
                  <a:lnTo>
                    <a:pt x="0" y="1905000"/>
                  </a:lnTo>
                  <a:cubicBezTo>
                    <a:pt x="0" y="853440"/>
                    <a:pt x="853440" y="0"/>
                    <a:pt x="1905000" y="0"/>
                  </a:cubicBezTo>
                  <a:lnTo>
                    <a:pt x="4445000" y="0"/>
                  </a:lnTo>
                  <a:cubicBezTo>
                    <a:pt x="5496560" y="0"/>
                    <a:pt x="6350000" y="853440"/>
                    <a:pt x="6350000" y="1905000"/>
                  </a:cubicBezTo>
                  <a:lnTo>
                    <a:pt x="6350000" y="1905000"/>
                  </a:lnTo>
                  <a:cubicBezTo>
                    <a:pt x="6350000" y="2956560"/>
                    <a:pt x="5496560" y="3810000"/>
                    <a:pt x="4445000" y="3810000"/>
                  </a:cubicBezTo>
                  <a:lnTo>
                    <a:pt x="1905000" y="3810000"/>
                  </a:lnTo>
                  <a:cubicBezTo>
                    <a:pt x="853440" y="3810000"/>
                    <a:pt x="0" y="2956560"/>
                    <a:pt x="0" y="1905000"/>
                  </a:cubicBezTo>
                  <a:close/>
                </a:path>
              </a:pathLst>
            </a:custGeom>
            <a:solidFill>
              <a:srgbClr val="FFFFFF"/>
            </a:solidFill>
            <a:ln>
              <a:solidFill>
                <a:srgbClr val="000000"/>
              </a:solidFill>
            </a:ln>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1419" y="6259990"/>
            <a:ext cx="3884400" cy="414034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45512">
            <a:off x="-381278" y="-38625"/>
            <a:ext cx="3470976" cy="21346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905684" y="802162"/>
            <a:ext cx="2140081" cy="914398"/>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678638">
            <a:off x="16691084" y="9156759"/>
            <a:ext cx="1920073" cy="84243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12898908" y="-250363"/>
            <a:ext cx="5797654" cy="5555207"/>
          </a:xfrm>
          <a:prstGeom prst="rect">
            <a:avLst/>
          </a:prstGeom>
        </p:spPr>
      </p:pic>
      <p:sp>
        <p:nvSpPr>
          <p:cNvPr id="10" name="TextBox 10"/>
          <p:cNvSpPr txBox="1"/>
          <p:nvPr/>
        </p:nvSpPr>
        <p:spPr>
          <a:xfrm>
            <a:off x="6895174" y="1913986"/>
            <a:ext cx="4497651" cy="1166986"/>
          </a:xfrm>
          <a:prstGeom prst="rect">
            <a:avLst/>
          </a:prstGeom>
        </p:spPr>
        <p:txBody>
          <a:bodyPr wrap="square" lIns="0" tIns="0" rIns="0" bIns="0" rtlCol="0" anchor="t">
            <a:spAutoFit/>
          </a:bodyPr>
          <a:lstStyle/>
          <a:p>
            <a:pPr algn="ctr">
              <a:lnSpc>
                <a:spcPts val="9100"/>
              </a:lnSpc>
            </a:pPr>
            <a:r>
              <a:rPr lang="vi-VN" sz="6400" b="1" dirty="0" smtClean="0">
                <a:solidFill>
                  <a:srgbClr val="A86CE5"/>
                </a:solidFill>
                <a:latin typeface="Arial" panose="020B0604020202020204" pitchFamily="34" charset="0"/>
                <a:cs typeface="Arial" panose="020B0604020202020204" pitchFamily="34" charset="0"/>
              </a:rPr>
              <a:t>KẾT LUẬN</a:t>
            </a:r>
            <a:endParaRPr lang="en-US" sz="6400" b="1" dirty="0">
              <a:solidFill>
                <a:srgbClr val="A86CE5"/>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2281000" y="7781774"/>
            <a:ext cx="3641117" cy="2283974"/>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974072" y="1746422"/>
            <a:ext cx="1423254" cy="1502115"/>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2909869" y="306751"/>
            <a:ext cx="701573" cy="717722"/>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759413">
            <a:off x="16122494" y="3559530"/>
            <a:ext cx="940018" cy="945930"/>
          </a:xfrm>
          <a:prstGeom prst="rect">
            <a:avLst/>
          </a:prstGeom>
        </p:spPr>
      </p:pic>
      <p:sp>
        <p:nvSpPr>
          <p:cNvPr id="16" name="Rectangle 15"/>
          <p:cNvSpPr/>
          <p:nvPr/>
        </p:nvSpPr>
        <p:spPr>
          <a:xfrm>
            <a:off x="2658115" y="3009022"/>
            <a:ext cx="11752568" cy="4939814"/>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vi-VN" sz="4200" dirty="0">
                <a:solidFill>
                  <a:srgbClr val="000000"/>
                </a:solidFill>
                <a:ea typeface="Calibri" panose="020F0502020204030204" pitchFamily="34" charset="0"/>
                <a:cs typeface="Times New Roman" panose="02020603050405020304" pitchFamily="18" charset="0"/>
              </a:rPr>
              <a:t>Lớp học, nhà cửa là nơi các em học tập, rèn luyện và sinh hoạt hằng ngày. Do đó, các em cần sắp xếp lớp học, nhà cửa ngăn nắp, gọn gàng, sạch sẽ để việc học tập đạt được hiệu quả tốt, đồng thời đảm bảo để an toàn cho sức khỏe.</a:t>
            </a:r>
            <a:endParaRPr lang="en-US" sz="4200" dirty="0">
              <a:effectLs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96118" y="118332"/>
            <a:ext cx="1304082" cy="1334099"/>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45463">
            <a:off x="15317512" y="-54532"/>
            <a:ext cx="4449587" cy="102340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18195">
            <a:off x="-495411" y="320754"/>
            <a:ext cx="3048222" cy="895415"/>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5960445">
            <a:off x="17144917" y="8702099"/>
            <a:ext cx="1570997" cy="1666840"/>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972965">
            <a:off x="-20760" y="8549819"/>
            <a:ext cx="3382341" cy="2042088"/>
          </a:xfrm>
          <a:prstGeom prst="rect">
            <a:avLst/>
          </a:prstGeom>
        </p:spPr>
      </p:pic>
      <p:sp>
        <p:nvSpPr>
          <p:cNvPr id="16" name="TextBox 16"/>
          <p:cNvSpPr txBox="1"/>
          <p:nvPr/>
        </p:nvSpPr>
        <p:spPr>
          <a:xfrm>
            <a:off x="1816755" y="494513"/>
            <a:ext cx="15163800" cy="738664"/>
          </a:xfrm>
          <a:prstGeom prst="rect">
            <a:avLst/>
          </a:prstGeom>
        </p:spPr>
        <p:txBody>
          <a:bodyPr wrap="square" lIns="0" tIns="0" rIns="0" bIns="0" rtlCol="0" anchor="t">
            <a:spAutoFit/>
          </a:bodyPr>
          <a:lstStyle/>
          <a:p>
            <a:pPr algn="ctr"/>
            <a:r>
              <a:rPr lang="vi-VN" sz="4800" b="1" dirty="0" smtClean="0">
                <a:latin typeface="Arial" panose="020B0604020202020204" pitchFamily="34" charset="0"/>
                <a:cs typeface="Arial" panose="020B0604020202020204" pitchFamily="34" charset="0"/>
              </a:rPr>
              <a:t>2. Rèn luyện thói quen ngăn nắp, gọn gàng, sạch sẽ </a:t>
            </a:r>
            <a:endParaRPr lang="en-US" sz="4800" b="1" dirty="0">
              <a:latin typeface="Arial" panose="020B0604020202020204" pitchFamily="34" charset="0"/>
              <a:cs typeface="Arial" panose="020B0604020202020204" pitchFamily="34" charset="0"/>
            </a:endParaRPr>
          </a:p>
        </p:txBody>
      </p:sp>
      <p:sp>
        <p:nvSpPr>
          <p:cNvPr id="23" name="Rectangle 22"/>
          <p:cNvSpPr/>
          <p:nvPr/>
        </p:nvSpPr>
        <p:spPr>
          <a:xfrm>
            <a:off x="6589981" y="1233177"/>
            <a:ext cx="5506636" cy="1019253"/>
          </a:xfrm>
          <a:prstGeom prst="rect">
            <a:avLst/>
          </a:prstGeom>
        </p:spPr>
        <p:txBody>
          <a:bodyPr wrap="none">
            <a:spAutoFit/>
          </a:bodyPr>
          <a:lstStyle/>
          <a:p>
            <a:pPr algn="just">
              <a:lnSpc>
                <a:spcPct val="150000"/>
              </a:lnSpc>
              <a:spcBef>
                <a:spcPts val="600"/>
              </a:spcBef>
              <a:spcAft>
                <a:spcPts val="1000"/>
              </a:spcAft>
              <a:tabLst>
                <a:tab pos="90170" algn="l"/>
                <a:tab pos="180340" algn="l"/>
              </a:tabLst>
            </a:pPr>
            <a:r>
              <a:rPr lang="vi-VN" sz="4500" b="1" dirty="0" smtClean="0">
                <a:solidFill>
                  <a:srgbClr val="FF0000"/>
                </a:solidFill>
                <a:ea typeface="Calibri" panose="020F0502020204030204" pitchFamily="34" charset="0"/>
                <a:cs typeface="Times New Roman" panose="02020603050405020304" pitchFamily="18" charset="0"/>
              </a:rPr>
              <a:t>THẢO LUẬN NHÓM</a:t>
            </a:r>
            <a:endParaRPr lang="en-US" sz="4500" b="1" dirty="0">
              <a:solidFill>
                <a:srgbClr val="FF0000"/>
              </a:solidFill>
              <a:effectLst/>
              <a:ea typeface="Calibri" panose="020F0502020204030204" pitchFamily="34" charset="0"/>
              <a:cs typeface="Times New Roman" panose="02020603050405020304" pitchFamily="18" charset="0"/>
            </a:endParaRPr>
          </a:p>
        </p:txBody>
      </p:sp>
      <p:sp>
        <p:nvSpPr>
          <p:cNvPr id="24" name="Rectangle 23"/>
          <p:cNvSpPr/>
          <p:nvPr/>
        </p:nvSpPr>
        <p:spPr>
          <a:xfrm>
            <a:off x="1447799" y="2209861"/>
            <a:ext cx="15811407" cy="4452501"/>
          </a:xfrm>
          <a:prstGeom prst="rect">
            <a:avLst/>
          </a:prstGeom>
        </p:spPr>
        <p:txBody>
          <a:bodyPr wrap="square">
            <a:spAutoFit/>
          </a:bodyPr>
          <a:lstStyle/>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Đề xuất </a:t>
            </a:r>
            <a:r>
              <a:rPr lang="vi-VN" sz="4500" dirty="0">
                <a:solidFill>
                  <a:srgbClr val="000000"/>
                </a:solidFill>
                <a:ea typeface="Calibri" panose="020F0502020204030204" pitchFamily="34" charset="0"/>
                <a:cs typeface="Times New Roman" panose="02020603050405020304" pitchFamily="18" charset="0"/>
              </a:rPr>
              <a:t>công việc sắp xếp, vệ sinh lớp học, nhà cửa mà nhóm muốn thực hiện.</a:t>
            </a: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T</a:t>
            </a:r>
            <a:r>
              <a:rPr lang="vi-VN" sz="4500" dirty="0" smtClean="0">
                <a:solidFill>
                  <a:srgbClr val="000000"/>
                </a:solidFill>
                <a:ea typeface="Calibri" panose="020F0502020204030204" pitchFamily="34" charset="0"/>
                <a:cs typeface="Times New Roman" panose="02020603050405020304" pitchFamily="18" charset="0"/>
              </a:rPr>
              <a:t>hảo </a:t>
            </a:r>
            <a:r>
              <a:rPr lang="vi-VN" sz="4500" dirty="0">
                <a:solidFill>
                  <a:srgbClr val="000000"/>
                </a:solidFill>
                <a:ea typeface="Calibri" panose="020F0502020204030204" pitchFamily="34" charset="0"/>
                <a:cs typeface="Times New Roman" panose="02020603050405020304" pitchFamily="18" charset="0"/>
              </a:rPr>
              <a:t>luận về việc sắp xếp, vệ sinh lớp học của nhóm và phân chia nhiệm vụ cho mỗi thành viên.</a:t>
            </a:r>
          </a:p>
        </p:txBody>
      </p:sp>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416333" y="6626537"/>
            <a:ext cx="9964644" cy="3624638"/>
          </a:xfrm>
          <a:prstGeom prst="rect">
            <a:avLst/>
          </a:prstGeom>
        </p:spPr>
      </p:pic>
    </p:spTree>
    <p:extLst>
      <p:ext uri="{BB962C8B-B14F-4D97-AF65-F5344CB8AC3E}">
        <p14:creationId xmlns:p14="http://schemas.microsoft.com/office/powerpoint/2010/main" val="7876048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edge">
                                      <p:cBhvr>
                                        <p:cTn id="7" dur="500"/>
                                        <p:tgtEl>
                                          <p:spTgt spid="2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edge">
                                      <p:cBhvr>
                                        <p:cTn id="10" dur="500"/>
                                        <p:tgtEl>
                                          <p:spTgt spid="24"/>
                                        </p:tgtEl>
                                      </p:cBhvr>
                                    </p:animEffect>
                                  </p:childTnLst>
                                </p:cTn>
                              </p:par>
                              <p:par>
                                <p:cTn id="11" presetID="2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grpSp>
        <p:nvGrpSpPr>
          <p:cNvPr id="3" name="Group 3"/>
          <p:cNvGrpSpPr>
            <a:grpSpLocks noChangeAspect="1"/>
          </p:cNvGrpSpPr>
          <p:nvPr/>
        </p:nvGrpSpPr>
        <p:grpSpPr>
          <a:xfrm>
            <a:off x="1752600" y="1208396"/>
            <a:ext cx="13563599" cy="7829198"/>
            <a:chOff x="0" y="0"/>
            <a:chExt cx="6350000" cy="3810000"/>
          </a:xfrm>
        </p:grpSpPr>
        <p:sp>
          <p:nvSpPr>
            <p:cNvPr id="4" name="Freeform 4"/>
            <p:cNvSpPr/>
            <p:nvPr/>
          </p:nvSpPr>
          <p:spPr>
            <a:xfrm>
              <a:off x="0" y="0"/>
              <a:ext cx="6350000" cy="3810000"/>
            </a:xfrm>
            <a:custGeom>
              <a:avLst/>
              <a:gdLst/>
              <a:ahLst/>
              <a:cxnLst/>
              <a:rect l="l" t="t" r="r" b="b"/>
              <a:pathLst>
                <a:path w="6350000" h="3810000">
                  <a:moveTo>
                    <a:pt x="0" y="1905000"/>
                  </a:moveTo>
                  <a:lnTo>
                    <a:pt x="0" y="1905000"/>
                  </a:lnTo>
                  <a:cubicBezTo>
                    <a:pt x="0" y="853440"/>
                    <a:pt x="853440" y="0"/>
                    <a:pt x="1905000" y="0"/>
                  </a:cubicBezTo>
                  <a:lnTo>
                    <a:pt x="4445000" y="0"/>
                  </a:lnTo>
                  <a:cubicBezTo>
                    <a:pt x="5496560" y="0"/>
                    <a:pt x="6350000" y="853440"/>
                    <a:pt x="6350000" y="1905000"/>
                  </a:cubicBezTo>
                  <a:lnTo>
                    <a:pt x="6350000" y="1905000"/>
                  </a:lnTo>
                  <a:cubicBezTo>
                    <a:pt x="6350000" y="2956560"/>
                    <a:pt x="5496560" y="3810000"/>
                    <a:pt x="4445000" y="3810000"/>
                  </a:cubicBezTo>
                  <a:lnTo>
                    <a:pt x="1905000" y="3810000"/>
                  </a:lnTo>
                  <a:cubicBezTo>
                    <a:pt x="853440" y="3810000"/>
                    <a:pt x="0" y="2956560"/>
                    <a:pt x="0" y="1905000"/>
                  </a:cubicBezTo>
                  <a:close/>
                </a:path>
              </a:pathLst>
            </a:custGeom>
            <a:solidFill>
              <a:srgbClr val="FFFFFF"/>
            </a:solidFill>
            <a:ln>
              <a:solidFill>
                <a:srgbClr val="000000"/>
              </a:solidFill>
            </a:ln>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1419" y="6259990"/>
            <a:ext cx="3884400" cy="414034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45512">
            <a:off x="-381278" y="-38625"/>
            <a:ext cx="3470976" cy="21346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905684" y="802162"/>
            <a:ext cx="2140081" cy="914398"/>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678638">
            <a:off x="16691084" y="9156759"/>
            <a:ext cx="1920073" cy="84243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12898908" y="-250363"/>
            <a:ext cx="5797654" cy="5555207"/>
          </a:xfrm>
          <a:prstGeom prst="rect">
            <a:avLst/>
          </a:prstGeom>
        </p:spPr>
      </p:pic>
      <p:sp>
        <p:nvSpPr>
          <p:cNvPr id="10" name="TextBox 10"/>
          <p:cNvSpPr txBox="1"/>
          <p:nvPr/>
        </p:nvSpPr>
        <p:spPr>
          <a:xfrm>
            <a:off x="6895174" y="1913986"/>
            <a:ext cx="4497651" cy="1166986"/>
          </a:xfrm>
          <a:prstGeom prst="rect">
            <a:avLst/>
          </a:prstGeom>
        </p:spPr>
        <p:txBody>
          <a:bodyPr wrap="square" lIns="0" tIns="0" rIns="0" bIns="0" rtlCol="0" anchor="t">
            <a:spAutoFit/>
          </a:bodyPr>
          <a:lstStyle/>
          <a:p>
            <a:pPr algn="ctr">
              <a:lnSpc>
                <a:spcPts val="9100"/>
              </a:lnSpc>
            </a:pPr>
            <a:r>
              <a:rPr lang="vi-VN" sz="6400" b="1" dirty="0" smtClean="0">
                <a:solidFill>
                  <a:srgbClr val="A86CE5"/>
                </a:solidFill>
                <a:latin typeface="Arial" panose="020B0604020202020204" pitchFamily="34" charset="0"/>
                <a:cs typeface="Arial" panose="020B0604020202020204" pitchFamily="34" charset="0"/>
              </a:rPr>
              <a:t>KẾT LUẬN</a:t>
            </a:r>
            <a:endParaRPr lang="en-US" sz="6400" b="1" dirty="0">
              <a:solidFill>
                <a:srgbClr val="A86CE5"/>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2281000" y="7781774"/>
            <a:ext cx="3641117" cy="2283974"/>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974072" y="1746422"/>
            <a:ext cx="1423254" cy="1502115"/>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2909869" y="306751"/>
            <a:ext cx="701573" cy="717722"/>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759413">
            <a:off x="16122494" y="3559530"/>
            <a:ext cx="940018" cy="945930"/>
          </a:xfrm>
          <a:prstGeom prst="rect">
            <a:avLst/>
          </a:prstGeom>
        </p:spPr>
      </p:pic>
      <p:sp>
        <p:nvSpPr>
          <p:cNvPr id="16" name="Rectangle 15"/>
          <p:cNvSpPr/>
          <p:nvPr/>
        </p:nvSpPr>
        <p:spPr>
          <a:xfrm>
            <a:off x="2658115" y="3009022"/>
            <a:ext cx="11752568" cy="4939814"/>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vi-VN" sz="4200" dirty="0" smtClean="0">
                <a:solidFill>
                  <a:srgbClr val="000000"/>
                </a:solidFill>
                <a:ea typeface="Calibri" panose="020F0502020204030204" pitchFamily="34" charset="0"/>
                <a:cs typeface="Times New Roman" panose="02020603050405020304" pitchFamily="18" charset="0"/>
              </a:rPr>
              <a:t>			Sắp </a:t>
            </a:r>
            <a:r>
              <a:rPr lang="vi-VN" sz="4200" dirty="0">
                <a:solidFill>
                  <a:srgbClr val="000000"/>
                </a:solidFill>
                <a:ea typeface="Calibri" panose="020F0502020204030204" pitchFamily="34" charset="0"/>
                <a:cs typeface="Times New Roman" panose="02020603050405020304" pitchFamily="18" charset="0"/>
              </a:rPr>
              <a:t>xếp, vệ sinh lớp học là việc làm cần thiết. Để việc sắp xếp, vệ sinh lớp học được thực hiện tốt, chúng ta cần xác định những công việc cần làm, sau đó phân chia công việc một cách hợp lí. </a:t>
            </a:r>
            <a:endParaRPr lang="en-US" sz="4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80537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485</Words>
  <Application>Microsoft Office PowerPoint</Application>
  <PresentationFormat>Custom</PresentationFormat>
  <Paragraphs>41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 Hà Nguyễn</dc:creator>
  <cp:keywords>thuvienhoclieu.com</cp:keywords>
  <dc:description>thuvienhoclieu.com</dc:description>
  <cp:lastModifiedBy>Ha_PC</cp:lastModifiedBy>
  <cp:revision>7</cp:revision>
  <dcterms:created xsi:type="dcterms:W3CDTF">2006-08-16T00:00:00Z</dcterms:created>
  <dcterms:modified xsi:type="dcterms:W3CDTF">2022-06-14T04:57:46Z</dcterms:modified>
  <dc:identifier>DAEswOIwa4E</dc:identifier>
</cp:coreProperties>
</file>